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0" r:id="rId5"/>
    <p:sldId id="271" r:id="rId6"/>
    <p:sldId id="267" r:id="rId7"/>
    <p:sldId id="272" r:id="rId8"/>
    <p:sldId id="273" r:id="rId9"/>
    <p:sldId id="274" r:id="rId10"/>
    <p:sldId id="275" r:id="rId11"/>
    <p:sldId id="276" r:id="rId12"/>
    <p:sldId id="268" r:id="rId13"/>
    <p:sldId id="277" r:id="rId14"/>
    <p:sldId id="278" r:id="rId15"/>
    <p:sldId id="279" r:id="rId16"/>
    <p:sldId id="280" r:id="rId17"/>
    <p:sldId id="28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2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5B78-B307-4534-A5DB-626789F77B0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F284-62BA-4619-B6F0-4E7D32DFE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7637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Table 4A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6200" y="3505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Please turn to page 345.</a:t>
            </a:r>
          </a:p>
        </p:txBody>
      </p:sp>
    </p:spTree>
    <p:extLst>
      <p:ext uri="{BB962C8B-B14F-4D97-AF65-F5344CB8AC3E}">
        <p14:creationId xmlns:p14="http://schemas.microsoft.com/office/powerpoint/2010/main" val="293353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2" y="0"/>
            <a:ext cx="98410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6730" y="485031"/>
            <a:ext cx="887037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last thing you will have to determine is the ‘Group Number.’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53405" y="946696"/>
            <a:ext cx="12868" cy="19248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26043" y="5117382"/>
            <a:ext cx="6833794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siding is stucco, use this ‘Group Number.’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682028" y="4136509"/>
            <a:ext cx="771377" cy="9808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34765" y="3732496"/>
            <a:ext cx="1063016" cy="239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34765" y="3896666"/>
            <a:ext cx="1063016" cy="239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9386" y="2252745"/>
            <a:ext cx="636167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siding is brick, use this ‘Group Number.’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21556" y="2691326"/>
            <a:ext cx="1312958" cy="97319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489" y="791980"/>
            <a:ext cx="10643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One more section of Table 4A to review, so</a:t>
            </a:r>
          </a:p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please turn to page 371.</a:t>
            </a:r>
          </a:p>
        </p:txBody>
      </p:sp>
    </p:spTree>
    <p:extLst>
      <p:ext uri="{BB962C8B-B14F-4D97-AF65-F5344CB8AC3E}">
        <p14:creationId xmlns:p14="http://schemas.microsoft.com/office/powerpoint/2010/main" val="34300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931" y="449705"/>
            <a:ext cx="712304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encounter this type of floor as you proceed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the course.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458387" y="991667"/>
            <a:ext cx="2205676" cy="5073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786203" y="1280702"/>
            <a:ext cx="1464988" cy="44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0747" y="4529528"/>
            <a:ext cx="785644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before, this section lists the ‘codes’ used in this table.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12039" y="3222885"/>
            <a:ext cx="884518" cy="13001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875" y="1751032"/>
            <a:ext cx="7726026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two items are critical information.  The first one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indicates the amount of insulation in the floor between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joists.  The second one indicates whether the floor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(p) passive (no radiant heat) in the floor or (r) radiant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heat in the floor.  So you have to know the amount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insulation and whether the floor is (p) or (r).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89479" y="3805681"/>
            <a:ext cx="2448397" cy="9677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4793" y="4773410"/>
            <a:ext cx="474686" cy="2902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876" y="956553"/>
            <a:ext cx="7581947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next information you will need is the ‘U-Value’ 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easy using the ‘Floor U-Value’ column.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07502" y="1787550"/>
            <a:ext cx="1678900" cy="221501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32944" y="4002561"/>
            <a:ext cx="884419" cy="44951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7502" y="1365807"/>
            <a:ext cx="7560724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next information you will need is the ‘PTDH.’  This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entire section are the ‘PTDH’ values.  So how do you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it?</a:t>
            </a: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7587864" y="2566136"/>
            <a:ext cx="27139" cy="14364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07502" y="4002560"/>
            <a:ext cx="8169639" cy="285543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7502" y="1365807"/>
            <a:ext cx="8011104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need two pieces of information:  the ‘Number’ for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of floor.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9469" y="2196803"/>
            <a:ext cx="2998033" cy="180575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28234" y="4169649"/>
            <a:ext cx="8169639" cy="5394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8621" y="2268684"/>
            <a:ext cx="7317068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‘HTD.’  The HTD is found on J1 Form in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upper left corner, close to where the CTD is located.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14020" y="3083607"/>
            <a:ext cx="49474" cy="9189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41" y="0"/>
            <a:ext cx="124494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7502" y="1365807"/>
            <a:ext cx="5264583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if the ‘Number’ for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of floor is: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64498" y="2196803"/>
            <a:ext cx="3043006" cy="26450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811225" y="4231562"/>
            <a:ext cx="704538" cy="29583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8621" y="2268684"/>
            <a:ext cx="8052846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‘HTD’ is 70:  The HTD is found on J1 Form in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upper left corner, close to where the CTD is located.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63494" y="3083607"/>
            <a:ext cx="0" cy="102369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0" y="4709110"/>
            <a:ext cx="871248" cy="42666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6031" y="5816848"/>
            <a:ext cx="432522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the PTDH is going to be: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76838" y="4922442"/>
            <a:ext cx="1057300" cy="84422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811225" y="4774308"/>
            <a:ext cx="704538" cy="29583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 animBg="1"/>
      <p:bldP spid="11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8899"/>
            <a:ext cx="10515600" cy="300990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60458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408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704"/>
            <a:ext cx="12192000" cy="4382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060" y="1162172"/>
            <a:ext cx="696216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determine the type of door your have.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17073" y="1408228"/>
            <a:ext cx="2964987" cy="143888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30036" y="1644190"/>
            <a:ext cx="3657716" cy="394611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9517" y="2108734"/>
            <a:ext cx="49557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you select the ‘U-Value.’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987753" y="2370344"/>
            <a:ext cx="1471764" cy="44611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408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704"/>
            <a:ext cx="12192000" cy="438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0796" y="1147606"/>
            <a:ext cx="662989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you determine the ‘CLTD Values.’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8573" y="1670826"/>
            <a:ext cx="390988" cy="10274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0903" y="5640880"/>
            <a:ext cx="48489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are the ‘CLTD Values.’</a:t>
            </a:r>
          </a:p>
        </p:txBody>
      </p:sp>
      <p:sp>
        <p:nvSpPr>
          <p:cNvPr id="8" name="Oval 7"/>
          <p:cNvSpPr/>
          <p:nvPr/>
        </p:nvSpPr>
        <p:spPr>
          <a:xfrm>
            <a:off x="4898718" y="4032353"/>
            <a:ext cx="7045036" cy="8394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82134" y="4811181"/>
            <a:ext cx="178627" cy="8195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408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704"/>
            <a:ext cx="12192000" cy="438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0796" y="1147606"/>
            <a:ext cx="418967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need the CTD value.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08632" y="1724462"/>
            <a:ext cx="420968" cy="180428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0903" y="5640880"/>
            <a:ext cx="379142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Plus the ‘Daily Range.’</a:t>
            </a:r>
          </a:p>
        </p:txBody>
      </p:sp>
      <p:sp>
        <p:nvSpPr>
          <p:cNvPr id="8" name="Oval 7"/>
          <p:cNvSpPr/>
          <p:nvPr/>
        </p:nvSpPr>
        <p:spPr>
          <a:xfrm>
            <a:off x="4898718" y="3528743"/>
            <a:ext cx="7045036" cy="5909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85186" y="4306183"/>
            <a:ext cx="267140" cy="13346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98718" y="3789099"/>
            <a:ext cx="7045036" cy="5909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05632" y="5558593"/>
            <a:ext cx="4127861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get the CLTD Values.</a:t>
            </a:r>
          </a:p>
        </p:txBody>
      </p:sp>
      <p:sp>
        <p:nvSpPr>
          <p:cNvPr id="16" name="Oval 15"/>
          <p:cNvSpPr/>
          <p:nvPr/>
        </p:nvSpPr>
        <p:spPr>
          <a:xfrm>
            <a:off x="4898718" y="4105047"/>
            <a:ext cx="7045036" cy="5909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229600" y="4696011"/>
            <a:ext cx="58066" cy="85382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4145" y="1886262"/>
            <a:ext cx="956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Please turn to page 346.</a:t>
            </a:r>
          </a:p>
        </p:txBody>
      </p:sp>
    </p:spTree>
    <p:extLst>
      <p:ext uri="{BB962C8B-B14F-4D97-AF65-F5344CB8AC3E}">
        <p14:creationId xmlns:p14="http://schemas.microsoft.com/office/powerpoint/2010/main" val="61384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2" y="0"/>
            <a:ext cx="98410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092" y="1049312"/>
            <a:ext cx="448533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here has some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 information relative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‘codes’ used in this table.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25652" y="1649476"/>
            <a:ext cx="854440" cy="41916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3377" y="3117954"/>
            <a:ext cx="490551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thing you need to do is to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 the ‘section’ of this table you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need to get information from.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62334" y="3298951"/>
            <a:ext cx="2221043" cy="2537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82059" y="3808617"/>
            <a:ext cx="1801319" cy="26821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86114" y="5149679"/>
            <a:ext cx="166758" cy="167626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61851" y="4688014"/>
            <a:ext cx="254864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 (continued)</a:t>
            </a:r>
          </a:p>
        </p:txBody>
      </p:sp>
    </p:spTree>
    <p:extLst>
      <p:ext uri="{BB962C8B-B14F-4D97-AF65-F5344CB8AC3E}">
        <p14:creationId xmlns:p14="http://schemas.microsoft.com/office/powerpoint/2010/main" val="16062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2" y="0"/>
            <a:ext cx="98410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551" y="2038663"/>
            <a:ext cx="6343403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you find the correct section, then you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one row at a time, moving from row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row until you get to the one that matches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‘Opaque Panel.’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48328" y="3312826"/>
            <a:ext cx="1184223" cy="53534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2551" y="3933803"/>
            <a:ext cx="6667466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important here is the ‘0’ and ‘b’ or ‘s.’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‘0’ is for the insulation value of the exterior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insulation board used.  In this row, the ‘Board’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is ‘0’ which means no board is used. 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‘b’ and ‘s’ is for the type of siding.  ‘b’ is for brick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‘s’ is for stucco.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383436" y="4062334"/>
            <a:ext cx="1349116" cy="7296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2" y="0"/>
            <a:ext cx="98410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3095" y="689548"/>
            <a:ext cx="696056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you need to determine the ‘U-Value’ and you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two columns that need to be looked at.  One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wood studs and one for metal studs.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66828" y="1889877"/>
            <a:ext cx="1" cy="10009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3095" y="5236629"/>
            <a:ext cx="556755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see two ‘U-Values’ in each box.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which one is correct?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488774" y="1889877"/>
            <a:ext cx="1" cy="10009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066828" y="4235658"/>
            <a:ext cx="13756" cy="10009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473783" y="4235658"/>
            <a:ext cx="13756" cy="100097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16870" y="3610007"/>
            <a:ext cx="1063016" cy="6361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56031" y="3610007"/>
            <a:ext cx="1063016" cy="6361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2" y="0"/>
            <a:ext cx="98410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0835" y="1375049"/>
            <a:ext cx="750820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siding is brick, use this ‘U-Value’ for wood studs.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14940" y="1837682"/>
            <a:ext cx="12868" cy="19248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8597" y="5322681"/>
            <a:ext cx="768954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siding is stucco, use this ‘U-Value’ for wood studs.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08061" y="4162042"/>
            <a:ext cx="19747" cy="11606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97534" y="3762531"/>
            <a:ext cx="1063016" cy="239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83431" y="3896666"/>
            <a:ext cx="1063016" cy="2398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609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Table 4A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2</dc:title>
  <dc:creator>Art</dc:creator>
  <cp:lastModifiedBy>Art1</cp:lastModifiedBy>
  <cp:revision>31</cp:revision>
  <dcterms:created xsi:type="dcterms:W3CDTF">2013-08-23T00:53:40Z</dcterms:created>
  <dcterms:modified xsi:type="dcterms:W3CDTF">2017-08-26T02:51:51Z</dcterms:modified>
</cp:coreProperties>
</file>