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61" r:id="rId4"/>
    <p:sldId id="262" r:id="rId5"/>
    <p:sldId id="291" r:id="rId6"/>
    <p:sldId id="294" r:id="rId7"/>
    <p:sldId id="295" r:id="rId8"/>
    <p:sldId id="296" r:id="rId9"/>
    <p:sldId id="297" r:id="rId10"/>
    <p:sldId id="301" r:id="rId11"/>
    <p:sldId id="298" r:id="rId12"/>
    <p:sldId id="292" r:id="rId13"/>
    <p:sldId id="293" r:id="rId14"/>
    <p:sldId id="299" r:id="rId15"/>
    <p:sldId id="300" r:id="rId16"/>
    <p:sldId id="257" r:id="rId17"/>
    <p:sldId id="263" r:id="rId18"/>
    <p:sldId id="268" r:id="rId19"/>
    <p:sldId id="269" r:id="rId20"/>
    <p:sldId id="270" r:id="rId21"/>
    <p:sldId id="271" r:id="rId22"/>
    <p:sldId id="272" r:id="rId23"/>
    <p:sldId id="273" r:id="rId24"/>
    <p:sldId id="258" r:id="rId25"/>
    <p:sldId id="274" r:id="rId26"/>
    <p:sldId id="275" r:id="rId27"/>
    <p:sldId id="276" r:id="rId28"/>
    <p:sldId id="277" r:id="rId29"/>
    <p:sldId id="259" r:id="rId30"/>
    <p:sldId id="278" r:id="rId31"/>
    <p:sldId id="279" r:id="rId32"/>
    <p:sldId id="280" r:id="rId33"/>
    <p:sldId id="281" r:id="rId34"/>
    <p:sldId id="282" r:id="rId35"/>
    <p:sldId id="260" r:id="rId36"/>
    <p:sldId id="283" r:id="rId37"/>
    <p:sldId id="284" r:id="rId38"/>
    <p:sldId id="289" r:id="rId39"/>
    <p:sldId id="285" r:id="rId40"/>
    <p:sldId id="286" r:id="rId41"/>
    <p:sldId id="287" r:id="rId42"/>
    <p:sldId id="28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38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D03A2-B145-42DB-BDD7-C8A99F25C10F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594C-A16F-4ECD-9D5B-678A7DF1F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F0C5-ECD8-4FF6-8DAD-C58832156994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5A6F-7B98-4EE5-877E-6E3185D61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4C99-B904-4FF0-94E8-0C0E46B60C0D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7AA7C-04FE-4ADC-A899-61D9B0C70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801ED-7DEC-4EDE-ADC3-D8B6080E6CEA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EF13B-0EB2-4631-92A1-FEAC3DD7C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3B966-7D84-4B40-9065-E244FB6D1DA4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38288-7657-4921-B0EB-CA5C0E22C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3836E-678A-4469-9159-05C7449DF8DF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98A5-44B1-4EDF-A611-54057F2AB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EE3B-7BF9-48F4-B7C0-077C600806BC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E8FC9-4A9C-4916-B190-F446C596E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8659-A09F-4EE0-9BB5-4C7F35EFD9C0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530D-24F8-4C38-AB15-BF07A94B9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082AC-1713-466B-9E11-76398EF23EC8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F0C48-7EEF-4C38-B802-C8C6C0A61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F34B1-B43F-46BD-A78F-C6365915346C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478C-9956-4A93-A39C-5B83455C1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96B96-FE85-4C48-AFC9-F025A7817CAA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7032-D706-4452-B01F-DC2D4FF0B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103D37-7B13-4039-9365-B605B5A61619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B4206D-C874-4448-A2E1-24771319F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821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NEC</a:t>
            </a:r>
            <a:br>
              <a:rPr lang="en-US" sz="6600" b="1" dirty="0" smtClean="0">
                <a:latin typeface="Arial" pitchFamily="34" charset="0"/>
                <a:cs typeface="Arial" pitchFamily="34" charset="0"/>
              </a:rPr>
            </a:b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Wiring</a:t>
            </a:r>
            <a:br>
              <a:rPr lang="en-US" sz="6600" b="1" dirty="0" smtClean="0">
                <a:latin typeface="Arial" pitchFamily="34" charset="0"/>
                <a:cs typeface="Arial" pitchFamily="34" charset="0"/>
              </a:rPr>
            </a:b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Diagrams</a:t>
            </a:r>
            <a:endParaRPr lang="en-US" sz="6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1912" y="0"/>
            <a:ext cx="39601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1423" y="478465"/>
            <a:ext cx="470000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5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7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9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11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13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15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17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19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0939" y="418213"/>
            <a:ext cx="470000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4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6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8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10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12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14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16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18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20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612" y="2183218"/>
            <a:ext cx="2028120" cy="107721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Breaker</a:t>
            </a:r>
          </a:p>
          <a:p>
            <a:pPr algn="ctr"/>
            <a:r>
              <a:rPr lang="en-US" sz="3200" b="1" dirty="0" smtClean="0"/>
              <a:t>Positions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8648" y="0"/>
            <a:ext cx="40867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424" y="233916"/>
            <a:ext cx="2698175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L1 comes in here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96969" y="333154"/>
            <a:ext cx="2698175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L2 comes in here</a:t>
            </a:r>
            <a:endParaRPr lang="en-US" sz="2400" b="1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>
            <a:off x="5273749" y="478465"/>
            <a:ext cx="1023220" cy="85522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274828" y="471376"/>
            <a:ext cx="960474" cy="7089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16" y="3948223"/>
            <a:ext cx="2656496" cy="156966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Neutral </a:t>
            </a:r>
            <a:r>
              <a:rPr lang="en-US" sz="2400" b="1" dirty="0" err="1" smtClean="0"/>
              <a:t>Busbar</a:t>
            </a:r>
            <a:r>
              <a:rPr lang="en-US" sz="2400" b="1" dirty="0" smtClean="0"/>
              <a:t> +</a:t>
            </a:r>
          </a:p>
          <a:p>
            <a:pPr algn="ctr"/>
            <a:r>
              <a:rPr lang="en-US" sz="2400" b="1" dirty="0" smtClean="0"/>
              <a:t>Grounding</a:t>
            </a:r>
          </a:p>
          <a:p>
            <a:pPr algn="ctr"/>
            <a:r>
              <a:rPr lang="en-US" sz="2400" b="1" dirty="0" smtClean="0"/>
              <a:t>Connections</a:t>
            </a:r>
          </a:p>
          <a:p>
            <a:pPr algn="ctr"/>
            <a:r>
              <a:rPr lang="en-US" sz="2400" b="1" dirty="0" smtClean="0"/>
              <a:t>if a Main Panel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54165" y="2076893"/>
            <a:ext cx="1875835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Neutral</a:t>
            </a:r>
          </a:p>
          <a:p>
            <a:pPr algn="ctr"/>
            <a:r>
              <a:rPr lang="en-US" sz="2400" b="1" dirty="0" smtClean="0"/>
              <a:t>Connection</a:t>
            </a:r>
            <a:endParaRPr lang="en-US" sz="2400" b="1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rot="10800000" flipV="1">
            <a:off x="6581571" y="2492392"/>
            <a:ext cx="572594" cy="17638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61683" y="4671239"/>
            <a:ext cx="506819" cy="17719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651051" y="4288466"/>
            <a:ext cx="2962940" cy="177208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1816" y="715926"/>
            <a:ext cx="2855269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Neutral Crossover</a:t>
            </a:r>
          </a:p>
          <a:p>
            <a:pPr algn="ctr"/>
            <a:r>
              <a:rPr lang="en-US" sz="2400" b="1" dirty="0" smtClean="0"/>
              <a:t>Bar</a:t>
            </a:r>
            <a:endParaRPr lang="en-US" sz="2400" b="1" dirty="0"/>
          </a:p>
        </p:txBody>
      </p:sp>
      <p:cxnSp>
        <p:nvCxnSpPr>
          <p:cNvPr id="4" name="Straight Arrow Connector 3"/>
          <p:cNvCxnSpPr/>
          <p:nvPr/>
        </p:nvCxnSpPr>
        <p:spPr>
          <a:xfrm rot="16200000" flipH="1">
            <a:off x="3498112" y="2243470"/>
            <a:ext cx="1446026" cy="21265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691963" y="1481471"/>
            <a:ext cx="1527544" cy="1357425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789815" y="1499195"/>
            <a:ext cx="1187303" cy="1109326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75577" y="4440866"/>
            <a:ext cx="1430200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Bonding</a:t>
            </a:r>
          </a:p>
          <a:p>
            <a:pPr algn="ctr"/>
            <a:r>
              <a:rPr lang="en-US" sz="2400" b="1" dirty="0" smtClean="0"/>
              <a:t>Screw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7836196" y="4082902"/>
            <a:ext cx="871874" cy="42536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148" y="396949"/>
            <a:ext cx="1841402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DP Breaker</a:t>
            </a:r>
            <a:endParaRPr lang="en-US" sz="2400" b="1" dirty="0"/>
          </a:p>
        </p:txBody>
      </p:sp>
      <p:cxnSp>
        <p:nvCxnSpPr>
          <p:cNvPr id="4" name="Straight Arrow Connector 3"/>
          <p:cNvCxnSpPr/>
          <p:nvPr/>
        </p:nvCxnSpPr>
        <p:spPr>
          <a:xfrm rot="16200000" flipH="1">
            <a:off x="1977656" y="903768"/>
            <a:ext cx="542262" cy="414673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99822" y="1708298"/>
            <a:ext cx="2319866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L1 Connection</a:t>
            </a:r>
            <a:endParaRPr lang="en-US" sz="2400" b="1" dirty="0"/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rot="10800000" flipV="1">
            <a:off x="4820098" y="1939130"/>
            <a:ext cx="779725" cy="52705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5264" y="2817628"/>
            <a:ext cx="2319866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L2 Connection</a:t>
            </a:r>
            <a:endParaRPr lang="en-US" sz="2400" b="1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rot="10800000" flipV="1">
            <a:off x="4855540" y="3048460"/>
            <a:ext cx="779725" cy="52705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2009" y="3289005"/>
            <a:ext cx="1841402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SP Breaker</a:t>
            </a:r>
            <a:endParaRPr lang="en-US" sz="2400" b="1" dirty="0"/>
          </a:p>
        </p:txBody>
      </p:sp>
      <p:cxnSp>
        <p:nvCxnSpPr>
          <p:cNvPr id="4" name="Straight Arrow Connector 3"/>
          <p:cNvCxnSpPr/>
          <p:nvPr/>
        </p:nvCxnSpPr>
        <p:spPr>
          <a:xfrm rot="16200000" flipH="1">
            <a:off x="4630479" y="4237074"/>
            <a:ext cx="1073892" cy="85064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7329" y="4922875"/>
            <a:ext cx="2319866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L2 Connection</a:t>
            </a:r>
            <a:endParaRPr lang="en-US" sz="2400" b="1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2947195" y="5153708"/>
            <a:ext cx="1114442" cy="120041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65940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Let’s Wire</a:t>
            </a:r>
            <a:br>
              <a:rPr lang="en-US" sz="6000" b="1" dirty="0" smtClean="0"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Some Circuits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03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3104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3105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26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90625" y="800100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657350" y="3943350"/>
            <a:ext cx="571500" cy="121920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00200" y="1257300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790700" y="1514475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160588" y="20621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170113" y="13287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608138" y="23574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200150" y="351472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1076325" y="4543425"/>
            <a:ext cx="1057275" cy="9525"/>
          </a:xfrm>
          <a:prstGeom prst="line">
            <a:avLst/>
          </a:prstGeom>
          <a:ln w="698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1398588" y="41386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427163" y="48434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236788" y="41005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236788" y="48529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703388" y="51768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rot="5400000">
            <a:off x="2000251" y="4248150"/>
            <a:ext cx="1905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2000251" y="4772025"/>
            <a:ext cx="1905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1677988" y="4238625"/>
            <a:ext cx="32226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1668463" y="4752975"/>
            <a:ext cx="32226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ord 106"/>
          <p:cNvSpPr/>
          <p:nvPr/>
        </p:nvSpPr>
        <p:spPr>
          <a:xfrm rot="6856397">
            <a:off x="1891507" y="4414044"/>
            <a:ext cx="157162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Chord 107"/>
          <p:cNvSpPr/>
          <p:nvPr/>
        </p:nvSpPr>
        <p:spPr>
          <a:xfrm rot="6898324">
            <a:off x="1891507" y="4966494"/>
            <a:ext cx="157162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47" name="TextBox 108"/>
          <p:cNvSpPr txBox="1">
            <a:spLocks noChangeArrowheads="1"/>
          </p:cNvSpPr>
          <p:nvPr/>
        </p:nvSpPr>
        <p:spPr bwMode="auto">
          <a:xfrm>
            <a:off x="1647825" y="3638550"/>
            <a:ext cx="52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Hot</a:t>
            </a:r>
          </a:p>
        </p:txBody>
      </p:sp>
      <p:sp>
        <p:nvSpPr>
          <p:cNvPr id="3148" name="TextBox 109"/>
          <p:cNvSpPr txBox="1">
            <a:spLocks noChangeArrowheads="1"/>
          </p:cNvSpPr>
          <p:nvPr/>
        </p:nvSpPr>
        <p:spPr bwMode="auto">
          <a:xfrm>
            <a:off x="1438275" y="52959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Switched</a:t>
            </a:r>
          </a:p>
        </p:txBody>
      </p:sp>
      <p:sp>
        <p:nvSpPr>
          <p:cNvPr id="3149" name="TextBox 110"/>
          <p:cNvSpPr txBox="1">
            <a:spLocks noChangeArrowheads="1"/>
          </p:cNvSpPr>
          <p:nvPr/>
        </p:nvSpPr>
        <p:spPr bwMode="auto">
          <a:xfrm>
            <a:off x="1714500" y="2371725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03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3104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3105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26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90625" y="800100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657350" y="3943350"/>
            <a:ext cx="571500" cy="121920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00200" y="1257300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790700" y="1514475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160588" y="20621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170113" y="13287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608138" y="23574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200150" y="351472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1076325" y="4543425"/>
            <a:ext cx="1057275" cy="9525"/>
          </a:xfrm>
          <a:prstGeom prst="line">
            <a:avLst/>
          </a:prstGeom>
          <a:ln w="698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1398588" y="41386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427163" y="48434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236788" y="41005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236788" y="48529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703388" y="51768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rot="5400000">
            <a:off x="2000251" y="4248150"/>
            <a:ext cx="1905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2000251" y="4772025"/>
            <a:ext cx="1905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1677988" y="4238625"/>
            <a:ext cx="32226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1668463" y="4752975"/>
            <a:ext cx="32226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ord 106"/>
          <p:cNvSpPr/>
          <p:nvPr/>
        </p:nvSpPr>
        <p:spPr>
          <a:xfrm rot="6856397">
            <a:off x="1891507" y="4414044"/>
            <a:ext cx="157162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Chord 107"/>
          <p:cNvSpPr/>
          <p:nvPr/>
        </p:nvSpPr>
        <p:spPr>
          <a:xfrm rot="6898324">
            <a:off x="1891507" y="4966494"/>
            <a:ext cx="157162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47" name="TextBox 108"/>
          <p:cNvSpPr txBox="1">
            <a:spLocks noChangeArrowheads="1"/>
          </p:cNvSpPr>
          <p:nvPr/>
        </p:nvSpPr>
        <p:spPr bwMode="auto">
          <a:xfrm>
            <a:off x="1647825" y="3638550"/>
            <a:ext cx="52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Hot</a:t>
            </a:r>
          </a:p>
        </p:txBody>
      </p:sp>
      <p:sp>
        <p:nvSpPr>
          <p:cNvPr id="3148" name="TextBox 109"/>
          <p:cNvSpPr txBox="1">
            <a:spLocks noChangeArrowheads="1"/>
          </p:cNvSpPr>
          <p:nvPr/>
        </p:nvSpPr>
        <p:spPr bwMode="auto">
          <a:xfrm>
            <a:off x="1438275" y="52959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Switched</a:t>
            </a:r>
          </a:p>
        </p:txBody>
      </p:sp>
      <p:sp>
        <p:nvSpPr>
          <p:cNvPr id="3149" name="TextBox 110"/>
          <p:cNvSpPr txBox="1">
            <a:spLocks noChangeArrowheads="1"/>
          </p:cNvSpPr>
          <p:nvPr/>
        </p:nvSpPr>
        <p:spPr bwMode="auto">
          <a:xfrm>
            <a:off x="1714500" y="2371725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101" name="Freeform 100"/>
          <p:cNvSpPr/>
          <p:nvPr/>
        </p:nvSpPr>
        <p:spPr>
          <a:xfrm>
            <a:off x="2225255" y="1013460"/>
            <a:ext cx="1462825" cy="411480"/>
          </a:xfrm>
          <a:custGeom>
            <a:avLst/>
            <a:gdLst>
              <a:gd name="connsiteX0" fmla="*/ 1462825 w 1462825"/>
              <a:gd name="connsiteY0" fmla="*/ 396240 h 411480"/>
              <a:gd name="connsiteX1" fmla="*/ 1424725 w 1462825"/>
              <a:gd name="connsiteY1" fmla="*/ 403860 h 411480"/>
              <a:gd name="connsiteX2" fmla="*/ 1401865 w 1462825"/>
              <a:gd name="connsiteY2" fmla="*/ 411480 h 411480"/>
              <a:gd name="connsiteX3" fmla="*/ 1325665 w 1462825"/>
              <a:gd name="connsiteY3" fmla="*/ 403860 h 411480"/>
              <a:gd name="connsiteX4" fmla="*/ 1249465 w 1462825"/>
              <a:gd name="connsiteY4" fmla="*/ 381000 h 411480"/>
              <a:gd name="connsiteX5" fmla="*/ 1203745 w 1462825"/>
              <a:gd name="connsiteY5" fmla="*/ 358140 h 411480"/>
              <a:gd name="connsiteX6" fmla="*/ 1142785 w 1462825"/>
              <a:gd name="connsiteY6" fmla="*/ 327660 h 411480"/>
              <a:gd name="connsiteX7" fmla="*/ 1127545 w 1462825"/>
              <a:gd name="connsiteY7" fmla="*/ 304800 h 411480"/>
              <a:gd name="connsiteX8" fmla="*/ 1066585 w 1462825"/>
              <a:gd name="connsiteY8" fmla="*/ 274320 h 411480"/>
              <a:gd name="connsiteX9" fmla="*/ 1058965 w 1462825"/>
              <a:gd name="connsiteY9" fmla="*/ 236220 h 411480"/>
              <a:gd name="connsiteX10" fmla="*/ 998005 w 1462825"/>
              <a:gd name="connsiteY10" fmla="*/ 213360 h 411480"/>
              <a:gd name="connsiteX11" fmla="*/ 975145 w 1462825"/>
              <a:gd name="connsiteY11" fmla="*/ 198120 h 411480"/>
              <a:gd name="connsiteX12" fmla="*/ 952285 w 1462825"/>
              <a:gd name="connsiteY12" fmla="*/ 167640 h 411480"/>
              <a:gd name="connsiteX13" fmla="*/ 906565 w 1462825"/>
              <a:gd name="connsiteY13" fmla="*/ 152400 h 411480"/>
              <a:gd name="connsiteX14" fmla="*/ 883705 w 1462825"/>
              <a:gd name="connsiteY14" fmla="*/ 144780 h 411480"/>
              <a:gd name="connsiteX15" fmla="*/ 822745 w 1462825"/>
              <a:gd name="connsiteY15" fmla="*/ 114300 h 411480"/>
              <a:gd name="connsiteX16" fmla="*/ 761785 w 1462825"/>
              <a:gd name="connsiteY16" fmla="*/ 68580 h 411480"/>
              <a:gd name="connsiteX17" fmla="*/ 677965 w 1462825"/>
              <a:gd name="connsiteY17" fmla="*/ 53340 h 411480"/>
              <a:gd name="connsiteX18" fmla="*/ 639865 w 1462825"/>
              <a:gd name="connsiteY18" fmla="*/ 45720 h 411480"/>
              <a:gd name="connsiteX19" fmla="*/ 472225 w 1462825"/>
              <a:gd name="connsiteY19" fmla="*/ 38100 h 411480"/>
              <a:gd name="connsiteX20" fmla="*/ 426505 w 1462825"/>
              <a:gd name="connsiteY20" fmla="*/ 30480 h 411480"/>
              <a:gd name="connsiteX21" fmla="*/ 388405 w 1462825"/>
              <a:gd name="connsiteY21" fmla="*/ 22860 h 411480"/>
              <a:gd name="connsiteX22" fmla="*/ 243625 w 1462825"/>
              <a:gd name="connsiteY22" fmla="*/ 7620 h 411480"/>
              <a:gd name="connsiteX23" fmla="*/ 83605 w 1462825"/>
              <a:gd name="connsiteY23" fmla="*/ 15240 h 411480"/>
              <a:gd name="connsiteX24" fmla="*/ 37885 w 1462825"/>
              <a:gd name="connsiteY24" fmla="*/ 0 h 411480"/>
              <a:gd name="connsiteX25" fmla="*/ 15025 w 1462825"/>
              <a:gd name="connsiteY25" fmla="*/ 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62825" h="411480">
                <a:moveTo>
                  <a:pt x="1462825" y="396240"/>
                </a:moveTo>
                <a:cubicBezTo>
                  <a:pt x="1450125" y="398780"/>
                  <a:pt x="1437290" y="400719"/>
                  <a:pt x="1424725" y="403860"/>
                </a:cubicBezTo>
                <a:cubicBezTo>
                  <a:pt x="1416933" y="405808"/>
                  <a:pt x="1409897" y="411480"/>
                  <a:pt x="1401865" y="411480"/>
                </a:cubicBezTo>
                <a:cubicBezTo>
                  <a:pt x="1376338" y="411480"/>
                  <a:pt x="1351065" y="406400"/>
                  <a:pt x="1325665" y="403860"/>
                </a:cubicBezTo>
                <a:cubicBezTo>
                  <a:pt x="1270010" y="385308"/>
                  <a:pt x="1295530" y="392516"/>
                  <a:pt x="1249465" y="381000"/>
                </a:cubicBezTo>
                <a:cubicBezTo>
                  <a:pt x="1199367" y="347602"/>
                  <a:pt x="1253321" y="380674"/>
                  <a:pt x="1203745" y="358140"/>
                </a:cubicBezTo>
                <a:cubicBezTo>
                  <a:pt x="1183063" y="348739"/>
                  <a:pt x="1142785" y="327660"/>
                  <a:pt x="1142785" y="327660"/>
                </a:cubicBezTo>
                <a:cubicBezTo>
                  <a:pt x="1137705" y="320040"/>
                  <a:pt x="1135048" y="310052"/>
                  <a:pt x="1127545" y="304800"/>
                </a:cubicBezTo>
                <a:cubicBezTo>
                  <a:pt x="1108933" y="291772"/>
                  <a:pt x="1066585" y="274320"/>
                  <a:pt x="1066585" y="274320"/>
                </a:cubicBezTo>
                <a:cubicBezTo>
                  <a:pt x="1064045" y="261620"/>
                  <a:pt x="1066493" y="246759"/>
                  <a:pt x="1058965" y="236220"/>
                </a:cubicBezTo>
                <a:cubicBezTo>
                  <a:pt x="1050303" y="224093"/>
                  <a:pt x="1010754" y="216547"/>
                  <a:pt x="998005" y="213360"/>
                </a:cubicBezTo>
                <a:cubicBezTo>
                  <a:pt x="990385" y="208280"/>
                  <a:pt x="981621" y="204596"/>
                  <a:pt x="975145" y="198120"/>
                </a:cubicBezTo>
                <a:cubicBezTo>
                  <a:pt x="966165" y="189140"/>
                  <a:pt x="962852" y="174685"/>
                  <a:pt x="952285" y="167640"/>
                </a:cubicBezTo>
                <a:cubicBezTo>
                  <a:pt x="938919" y="158729"/>
                  <a:pt x="921805" y="157480"/>
                  <a:pt x="906565" y="152400"/>
                </a:cubicBezTo>
                <a:lnTo>
                  <a:pt x="883705" y="144780"/>
                </a:lnTo>
                <a:cubicBezTo>
                  <a:pt x="816012" y="94010"/>
                  <a:pt x="889324" y="142834"/>
                  <a:pt x="822745" y="114300"/>
                </a:cubicBezTo>
                <a:cubicBezTo>
                  <a:pt x="807764" y="107879"/>
                  <a:pt x="769012" y="73097"/>
                  <a:pt x="761785" y="68580"/>
                </a:cubicBezTo>
                <a:cubicBezTo>
                  <a:pt x="744020" y="57477"/>
                  <a:pt x="684375" y="54326"/>
                  <a:pt x="677965" y="53340"/>
                </a:cubicBezTo>
                <a:cubicBezTo>
                  <a:pt x="665164" y="51371"/>
                  <a:pt x="652781" y="46677"/>
                  <a:pt x="639865" y="45720"/>
                </a:cubicBezTo>
                <a:cubicBezTo>
                  <a:pt x="584080" y="41588"/>
                  <a:pt x="528105" y="40640"/>
                  <a:pt x="472225" y="38100"/>
                </a:cubicBezTo>
                <a:lnTo>
                  <a:pt x="426505" y="30480"/>
                </a:lnTo>
                <a:cubicBezTo>
                  <a:pt x="413762" y="28163"/>
                  <a:pt x="401256" y="24466"/>
                  <a:pt x="388405" y="22860"/>
                </a:cubicBezTo>
                <a:cubicBezTo>
                  <a:pt x="340253" y="16841"/>
                  <a:pt x="291885" y="12700"/>
                  <a:pt x="243625" y="7620"/>
                </a:cubicBezTo>
                <a:cubicBezTo>
                  <a:pt x="161835" y="21252"/>
                  <a:pt x="158826" y="30284"/>
                  <a:pt x="83605" y="15240"/>
                </a:cubicBezTo>
                <a:cubicBezTo>
                  <a:pt x="67853" y="12090"/>
                  <a:pt x="37885" y="0"/>
                  <a:pt x="37885" y="0"/>
                </a:cubicBezTo>
                <a:cubicBezTo>
                  <a:pt x="3920" y="8491"/>
                  <a:pt x="0" y="15025"/>
                  <a:pt x="15025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03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3104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3105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26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90625" y="800100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657350" y="3943350"/>
            <a:ext cx="571500" cy="121920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00200" y="1257300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790700" y="1514475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160588" y="20621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170113" y="13287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608138" y="23574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200150" y="351472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1076325" y="4543425"/>
            <a:ext cx="1057275" cy="9525"/>
          </a:xfrm>
          <a:prstGeom prst="line">
            <a:avLst/>
          </a:prstGeom>
          <a:ln w="698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1398588" y="41386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427163" y="48434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236788" y="41005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236788" y="48529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703388" y="51768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rot="5400000">
            <a:off x="2000251" y="4248150"/>
            <a:ext cx="1905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2000251" y="4772025"/>
            <a:ext cx="1905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1677988" y="4238625"/>
            <a:ext cx="32226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1668463" y="4752975"/>
            <a:ext cx="32226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ord 106"/>
          <p:cNvSpPr/>
          <p:nvPr/>
        </p:nvSpPr>
        <p:spPr>
          <a:xfrm rot="6856397">
            <a:off x="1891507" y="4414044"/>
            <a:ext cx="157162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Chord 107"/>
          <p:cNvSpPr/>
          <p:nvPr/>
        </p:nvSpPr>
        <p:spPr>
          <a:xfrm rot="6898324">
            <a:off x="1891507" y="4966494"/>
            <a:ext cx="157162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47" name="TextBox 108"/>
          <p:cNvSpPr txBox="1">
            <a:spLocks noChangeArrowheads="1"/>
          </p:cNvSpPr>
          <p:nvPr/>
        </p:nvSpPr>
        <p:spPr bwMode="auto">
          <a:xfrm>
            <a:off x="1647825" y="3638550"/>
            <a:ext cx="52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Hot</a:t>
            </a:r>
          </a:p>
        </p:txBody>
      </p:sp>
      <p:sp>
        <p:nvSpPr>
          <p:cNvPr id="3148" name="TextBox 109"/>
          <p:cNvSpPr txBox="1">
            <a:spLocks noChangeArrowheads="1"/>
          </p:cNvSpPr>
          <p:nvPr/>
        </p:nvSpPr>
        <p:spPr bwMode="auto">
          <a:xfrm>
            <a:off x="1438275" y="52959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Switched</a:t>
            </a:r>
          </a:p>
        </p:txBody>
      </p:sp>
      <p:sp>
        <p:nvSpPr>
          <p:cNvPr id="3149" name="TextBox 110"/>
          <p:cNvSpPr txBox="1">
            <a:spLocks noChangeArrowheads="1"/>
          </p:cNvSpPr>
          <p:nvPr/>
        </p:nvSpPr>
        <p:spPr bwMode="auto">
          <a:xfrm>
            <a:off x="1714500" y="2371725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101" name="Freeform 100"/>
          <p:cNvSpPr/>
          <p:nvPr/>
        </p:nvSpPr>
        <p:spPr>
          <a:xfrm>
            <a:off x="2225255" y="1013460"/>
            <a:ext cx="1462825" cy="411480"/>
          </a:xfrm>
          <a:custGeom>
            <a:avLst/>
            <a:gdLst>
              <a:gd name="connsiteX0" fmla="*/ 1462825 w 1462825"/>
              <a:gd name="connsiteY0" fmla="*/ 396240 h 411480"/>
              <a:gd name="connsiteX1" fmla="*/ 1424725 w 1462825"/>
              <a:gd name="connsiteY1" fmla="*/ 403860 h 411480"/>
              <a:gd name="connsiteX2" fmla="*/ 1401865 w 1462825"/>
              <a:gd name="connsiteY2" fmla="*/ 411480 h 411480"/>
              <a:gd name="connsiteX3" fmla="*/ 1325665 w 1462825"/>
              <a:gd name="connsiteY3" fmla="*/ 403860 h 411480"/>
              <a:gd name="connsiteX4" fmla="*/ 1249465 w 1462825"/>
              <a:gd name="connsiteY4" fmla="*/ 381000 h 411480"/>
              <a:gd name="connsiteX5" fmla="*/ 1203745 w 1462825"/>
              <a:gd name="connsiteY5" fmla="*/ 358140 h 411480"/>
              <a:gd name="connsiteX6" fmla="*/ 1142785 w 1462825"/>
              <a:gd name="connsiteY6" fmla="*/ 327660 h 411480"/>
              <a:gd name="connsiteX7" fmla="*/ 1127545 w 1462825"/>
              <a:gd name="connsiteY7" fmla="*/ 304800 h 411480"/>
              <a:gd name="connsiteX8" fmla="*/ 1066585 w 1462825"/>
              <a:gd name="connsiteY8" fmla="*/ 274320 h 411480"/>
              <a:gd name="connsiteX9" fmla="*/ 1058965 w 1462825"/>
              <a:gd name="connsiteY9" fmla="*/ 236220 h 411480"/>
              <a:gd name="connsiteX10" fmla="*/ 998005 w 1462825"/>
              <a:gd name="connsiteY10" fmla="*/ 213360 h 411480"/>
              <a:gd name="connsiteX11" fmla="*/ 975145 w 1462825"/>
              <a:gd name="connsiteY11" fmla="*/ 198120 h 411480"/>
              <a:gd name="connsiteX12" fmla="*/ 952285 w 1462825"/>
              <a:gd name="connsiteY12" fmla="*/ 167640 h 411480"/>
              <a:gd name="connsiteX13" fmla="*/ 906565 w 1462825"/>
              <a:gd name="connsiteY13" fmla="*/ 152400 h 411480"/>
              <a:gd name="connsiteX14" fmla="*/ 883705 w 1462825"/>
              <a:gd name="connsiteY14" fmla="*/ 144780 h 411480"/>
              <a:gd name="connsiteX15" fmla="*/ 822745 w 1462825"/>
              <a:gd name="connsiteY15" fmla="*/ 114300 h 411480"/>
              <a:gd name="connsiteX16" fmla="*/ 761785 w 1462825"/>
              <a:gd name="connsiteY16" fmla="*/ 68580 h 411480"/>
              <a:gd name="connsiteX17" fmla="*/ 677965 w 1462825"/>
              <a:gd name="connsiteY17" fmla="*/ 53340 h 411480"/>
              <a:gd name="connsiteX18" fmla="*/ 639865 w 1462825"/>
              <a:gd name="connsiteY18" fmla="*/ 45720 h 411480"/>
              <a:gd name="connsiteX19" fmla="*/ 472225 w 1462825"/>
              <a:gd name="connsiteY19" fmla="*/ 38100 h 411480"/>
              <a:gd name="connsiteX20" fmla="*/ 426505 w 1462825"/>
              <a:gd name="connsiteY20" fmla="*/ 30480 h 411480"/>
              <a:gd name="connsiteX21" fmla="*/ 388405 w 1462825"/>
              <a:gd name="connsiteY21" fmla="*/ 22860 h 411480"/>
              <a:gd name="connsiteX22" fmla="*/ 243625 w 1462825"/>
              <a:gd name="connsiteY22" fmla="*/ 7620 h 411480"/>
              <a:gd name="connsiteX23" fmla="*/ 83605 w 1462825"/>
              <a:gd name="connsiteY23" fmla="*/ 15240 h 411480"/>
              <a:gd name="connsiteX24" fmla="*/ 37885 w 1462825"/>
              <a:gd name="connsiteY24" fmla="*/ 0 h 411480"/>
              <a:gd name="connsiteX25" fmla="*/ 15025 w 1462825"/>
              <a:gd name="connsiteY25" fmla="*/ 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62825" h="411480">
                <a:moveTo>
                  <a:pt x="1462825" y="396240"/>
                </a:moveTo>
                <a:cubicBezTo>
                  <a:pt x="1450125" y="398780"/>
                  <a:pt x="1437290" y="400719"/>
                  <a:pt x="1424725" y="403860"/>
                </a:cubicBezTo>
                <a:cubicBezTo>
                  <a:pt x="1416933" y="405808"/>
                  <a:pt x="1409897" y="411480"/>
                  <a:pt x="1401865" y="411480"/>
                </a:cubicBezTo>
                <a:cubicBezTo>
                  <a:pt x="1376338" y="411480"/>
                  <a:pt x="1351065" y="406400"/>
                  <a:pt x="1325665" y="403860"/>
                </a:cubicBezTo>
                <a:cubicBezTo>
                  <a:pt x="1270010" y="385308"/>
                  <a:pt x="1295530" y="392516"/>
                  <a:pt x="1249465" y="381000"/>
                </a:cubicBezTo>
                <a:cubicBezTo>
                  <a:pt x="1199367" y="347602"/>
                  <a:pt x="1253321" y="380674"/>
                  <a:pt x="1203745" y="358140"/>
                </a:cubicBezTo>
                <a:cubicBezTo>
                  <a:pt x="1183063" y="348739"/>
                  <a:pt x="1142785" y="327660"/>
                  <a:pt x="1142785" y="327660"/>
                </a:cubicBezTo>
                <a:cubicBezTo>
                  <a:pt x="1137705" y="320040"/>
                  <a:pt x="1135048" y="310052"/>
                  <a:pt x="1127545" y="304800"/>
                </a:cubicBezTo>
                <a:cubicBezTo>
                  <a:pt x="1108933" y="291772"/>
                  <a:pt x="1066585" y="274320"/>
                  <a:pt x="1066585" y="274320"/>
                </a:cubicBezTo>
                <a:cubicBezTo>
                  <a:pt x="1064045" y="261620"/>
                  <a:pt x="1066493" y="246759"/>
                  <a:pt x="1058965" y="236220"/>
                </a:cubicBezTo>
                <a:cubicBezTo>
                  <a:pt x="1050303" y="224093"/>
                  <a:pt x="1010754" y="216547"/>
                  <a:pt x="998005" y="213360"/>
                </a:cubicBezTo>
                <a:cubicBezTo>
                  <a:pt x="990385" y="208280"/>
                  <a:pt x="981621" y="204596"/>
                  <a:pt x="975145" y="198120"/>
                </a:cubicBezTo>
                <a:cubicBezTo>
                  <a:pt x="966165" y="189140"/>
                  <a:pt x="962852" y="174685"/>
                  <a:pt x="952285" y="167640"/>
                </a:cubicBezTo>
                <a:cubicBezTo>
                  <a:pt x="938919" y="158729"/>
                  <a:pt x="921805" y="157480"/>
                  <a:pt x="906565" y="152400"/>
                </a:cubicBezTo>
                <a:lnTo>
                  <a:pt x="883705" y="144780"/>
                </a:lnTo>
                <a:cubicBezTo>
                  <a:pt x="816012" y="94010"/>
                  <a:pt x="889324" y="142834"/>
                  <a:pt x="822745" y="114300"/>
                </a:cubicBezTo>
                <a:cubicBezTo>
                  <a:pt x="807764" y="107879"/>
                  <a:pt x="769012" y="73097"/>
                  <a:pt x="761785" y="68580"/>
                </a:cubicBezTo>
                <a:cubicBezTo>
                  <a:pt x="744020" y="57477"/>
                  <a:pt x="684375" y="54326"/>
                  <a:pt x="677965" y="53340"/>
                </a:cubicBezTo>
                <a:cubicBezTo>
                  <a:pt x="665164" y="51371"/>
                  <a:pt x="652781" y="46677"/>
                  <a:pt x="639865" y="45720"/>
                </a:cubicBezTo>
                <a:cubicBezTo>
                  <a:pt x="584080" y="41588"/>
                  <a:pt x="528105" y="40640"/>
                  <a:pt x="472225" y="38100"/>
                </a:cubicBezTo>
                <a:lnTo>
                  <a:pt x="426505" y="30480"/>
                </a:lnTo>
                <a:cubicBezTo>
                  <a:pt x="413762" y="28163"/>
                  <a:pt x="401256" y="24466"/>
                  <a:pt x="388405" y="22860"/>
                </a:cubicBezTo>
                <a:cubicBezTo>
                  <a:pt x="340253" y="16841"/>
                  <a:pt x="291885" y="12700"/>
                  <a:pt x="243625" y="7620"/>
                </a:cubicBezTo>
                <a:cubicBezTo>
                  <a:pt x="161835" y="21252"/>
                  <a:pt x="158826" y="30284"/>
                  <a:pt x="83605" y="15240"/>
                </a:cubicBezTo>
                <a:cubicBezTo>
                  <a:pt x="67853" y="12090"/>
                  <a:pt x="37885" y="0"/>
                  <a:pt x="37885" y="0"/>
                </a:cubicBezTo>
                <a:cubicBezTo>
                  <a:pt x="3920" y="8491"/>
                  <a:pt x="0" y="15025"/>
                  <a:pt x="15025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2217420" y="1028700"/>
            <a:ext cx="87783" cy="350520"/>
          </a:xfrm>
          <a:custGeom>
            <a:avLst/>
            <a:gdLst>
              <a:gd name="connsiteX0" fmla="*/ 0 w 87783"/>
              <a:gd name="connsiteY0" fmla="*/ 0 h 350520"/>
              <a:gd name="connsiteX1" fmla="*/ 22860 w 87783"/>
              <a:gd name="connsiteY1" fmla="*/ 7620 h 350520"/>
              <a:gd name="connsiteX2" fmla="*/ 45720 w 87783"/>
              <a:gd name="connsiteY2" fmla="*/ 53340 h 350520"/>
              <a:gd name="connsiteX3" fmla="*/ 60960 w 87783"/>
              <a:gd name="connsiteY3" fmla="*/ 76200 h 350520"/>
              <a:gd name="connsiteX4" fmla="*/ 76200 w 87783"/>
              <a:gd name="connsiteY4" fmla="*/ 121920 h 350520"/>
              <a:gd name="connsiteX5" fmla="*/ 76200 w 87783"/>
              <a:gd name="connsiteY5" fmla="*/ 289560 h 350520"/>
              <a:gd name="connsiteX6" fmla="*/ 68580 w 87783"/>
              <a:gd name="connsiteY6" fmla="*/ 327660 h 350520"/>
              <a:gd name="connsiteX7" fmla="*/ 60960 w 87783"/>
              <a:gd name="connsiteY7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83" h="350520">
                <a:moveTo>
                  <a:pt x="0" y="0"/>
                </a:moveTo>
                <a:cubicBezTo>
                  <a:pt x="7620" y="2540"/>
                  <a:pt x="16588" y="2602"/>
                  <a:pt x="22860" y="7620"/>
                </a:cubicBezTo>
                <a:cubicBezTo>
                  <a:pt x="41058" y="22179"/>
                  <a:pt x="36517" y="34934"/>
                  <a:pt x="45720" y="53340"/>
                </a:cubicBezTo>
                <a:cubicBezTo>
                  <a:pt x="49816" y="61531"/>
                  <a:pt x="57241" y="67831"/>
                  <a:pt x="60960" y="76200"/>
                </a:cubicBezTo>
                <a:cubicBezTo>
                  <a:pt x="67484" y="90880"/>
                  <a:pt x="76200" y="121920"/>
                  <a:pt x="76200" y="121920"/>
                </a:cubicBezTo>
                <a:cubicBezTo>
                  <a:pt x="85325" y="213175"/>
                  <a:pt x="87783" y="191108"/>
                  <a:pt x="76200" y="289560"/>
                </a:cubicBezTo>
                <a:cubicBezTo>
                  <a:pt x="74687" y="302423"/>
                  <a:pt x="71721" y="315095"/>
                  <a:pt x="68580" y="327660"/>
                </a:cubicBezTo>
                <a:cubicBezTo>
                  <a:pt x="66632" y="335452"/>
                  <a:pt x="60960" y="350520"/>
                  <a:pt x="60960" y="35052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03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3104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3105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26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90625" y="800100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657350" y="3943350"/>
            <a:ext cx="571500" cy="121920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00200" y="1257300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790700" y="1514475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160588" y="20621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170113" y="13287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608138" y="23574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200150" y="351472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1076325" y="4543425"/>
            <a:ext cx="1057275" cy="9525"/>
          </a:xfrm>
          <a:prstGeom prst="line">
            <a:avLst/>
          </a:prstGeom>
          <a:ln w="698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1398588" y="41386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427163" y="48434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236788" y="41005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236788" y="48529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703388" y="51768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rot="5400000">
            <a:off x="2000251" y="4248150"/>
            <a:ext cx="1905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2000251" y="4772025"/>
            <a:ext cx="1905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1677988" y="4238625"/>
            <a:ext cx="32226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1668463" y="4752975"/>
            <a:ext cx="32226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ord 106"/>
          <p:cNvSpPr/>
          <p:nvPr/>
        </p:nvSpPr>
        <p:spPr>
          <a:xfrm rot="6856397">
            <a:off x="1891507" y="4414044"/>
            <a:ext cx="157162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Chord 107"/>
          <p:cNvSpPr/>
          <p:nvPr/>
        </p:nvSpPr>
        <p:spPr>
          <a:xfrm rot="6898324">
            <a:off x="1891507" y="4966494"/>
            <a:ext cx="157162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47" name="TextBox 108"/>
          <p:cNvSpPr txBox="1">
            <a:spLocks noChangeArrowheads="1"/>
          </p:cNvSpPr>
          <p:nvPr/>
        </p:nvSpPr>
        <p:spPr bwMode="auto">
          <a:xfrm>
            <a:off x="1647825" y="3638550"/>
            <a:ext cx="52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Hot</a:t>
            </a:r>
          </a:p>
        </p:txBody>
      </p:sp>
      <p:sp>
        <p:nvSpPr>
          <p:cNvPr id="3148" name="TextBox 109"/>
          <p:cNvSpPr txBox="1">
            <a:spLocks noChangeArrowheads="1"/>
          </p:cNvSpPr>
          <p:nvPr/>
        </p:nvSpPr>
        <p:spPr bwMode="auto">
          <a:xfrm>
            <a:off x="1438275" y="52959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Switched</a:t>
            </a:r>
          </a:p>
        </p:txBody>
      </p:sp>
      <p:sp>
        <p:nvSpPr>
          <p:cNvPr id="3149" name="TextBox 110"/>
          <p:cNvSpPr txBox="1">
            <a:spLocks noChangeArrowheads="1"/>
          </p:cNvSpPr>
          <p:nvPr/>
        </p:nvSpPr>
        <p:spPr bwMode="auto">
          <a:xfrm>
            <a:off x="1714500" y="2371725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101" name="Freeform 100"/>
          <p:cNvSpPr/>
          <p:nvPr/>
        </p:nvSpPr>
        <p:spPr>
          <a:xfrm>
            <a:off x="2225255" y="1013460"/>
            <a:ext cx="1462825" cy="411480"/>
          </a:xfrm>
          <a:custGeom>
            <a:avLst/>
            <a:gdLst>
              <a:gd name="connsiteX0" fmla="*/ 1462825 w 1462825"/>
              <a:gd name="connsiteY0" fmla="*/ 396240 h 411480"/>
              <a:gd name="connsiteX1" fmla="*/ 1424725 w 1462825"/>
              <a:gd name="connsiteY1" fmla="*/ 403860 h 411480"/>
              <a:gd name="connsiteX2" fmla="*/ 1401865 w 1462825"/>
              <a:gd name="connsiteY2" fmla="*/ 411480 h 411480"/>
              <a:gd name="connsiteX3" fmla="*/ 1325665 w 1462825"/>
              <a:gd name="connsiteY3" fmla="*/ 403860 h 411480"/>
              <a:gd name="connsiteX4" fmla="*/ 1249465 w 1462825"/>
              <a:gd name="connsiteY4" fmla="*/ 381000 h 411480"/>
              <a:gd name="connsiteX5" fmla="*/ 1203745 w 1462825"/>
              <a:gd name="connsiteY5" fmla="*/ 358140 h 411480"/>
              <a:gd name="connsiteX6" fmla="*/ 1142785 w 1462825"/>
              <a:gd name="connsiteY6" fmla="*/ 327660 h 411480"/>
              <a:gd name="connsiteX7" fmla="*/ 1127545 w 1462825"/>
              <a:gd name="connsiteY7" fmla="*/ 304800 h 411480"/>
              <a:gd name="connsiteX8" fmla="*/ 1066585 w 1462825"/>
              <a:gd name="connsiteY8" fmla="*/ 274320 h 411480"/>
              <a:gd name="connsiteX9" fmla="*/ 1058965 w 1462825"/>
              <a:gd name="connsiteY9" fmla="*/ 236220 h 411480"/>
              <a:gd name="connsiteX10" fmla="*/ 998005 w 1462825"/>
              <a:gd name="connsiteY10" fmla="*/ 213360 h 411480"/>
              <a:gd name="connsiteX11" fmla="*/ 975145 w 1462825"/>
              <a:gd name="connsiteY11" fmla="*/ 198120 h 411480"/>
              <a:gd name="connsiteX12" fmla="*/ 952285 w 1462825"/>
              <a:gd name="connsiteY12" fmla="*/ 167640 h 411480"/>
              <a:gd name="connsiteX13" fmla="*/ 906565 w 1462825"/>
              <a:gd name="connsiteY13" fmla="*/ 152400 h 411480"/>
              <a:gd name="connsiteX14" fmla="*/ 883705 w 1462825"/>
              <a:gd name="connsiteY14" fmla="*/ 144780 h 411480"/>
              <a:gd name="connsiteX15" fmla="*/ 822745 w 1462825"/>
              <a:gd name="connsiteY15" fmla="*/ 114300 h 411480"/>
              <a:gd name="connsiteX16" fmla="*/ 761785 w 1462825"/>
              <a:gd name="connsiteY16" fmla="*/ 68580 h 411480"/>
              <a:gd name="connsiteX17" fmla="*/ 677965 w 1462825"/>
              <a:gd name="connsiteY17" fmla="*/ 53340 h 411480"/>
              <a:gd name="connsiteX18" fmla="*/ 639865 w 1462825"/>
              <a:gd name="connsiteY18" fmla="*/ 45720 h 411480"/>
              <a:gd name="connsiteX19" fmla="*/ 472225 w 1462825"/>
              <a:gd name="connsiteY19" fmla="*/ 38100 h 411480"/>
              <a:gd name="connsiteX20" fmla="*/ 426505 w 1462825"/>
              <a:gd name="connsiteY20" fmla="*/ 30480 h 411480"/>
              <a:gd name="connsiteX21" fmla="*/ 388405 w 1462825"/>
              <a:gd name="connsiteY21" fmla="*/ 22860 h 411480"/>
              <a:gd name="connsiteX22" fmla="*/ 243625 w 1462825"/>
              <a:gd name="connsiteY22" fmla="*/ 7620 h 411480"/>
              <a:gd name="connsiteX23" fmla="*/ 83605 w 1462825"/>
              <a:gd name="connsiteY23" fmla="*/ 15240 h 411480"/>
              <a:gd name="connsiteX24" fmla="*/ 37885 w 1462825"/>
              <a:gd name="connsiteY24" fmla="*/ 0 h 411480"/>
              <a:gd name="connsiteX25" fmla="*/ 15025 w 1462825"/>
              <a:gd name="connsiteY25" fmla="*/ 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62825" h="411480">
                <a:moveTo>
                  <a:pt x="1462825" y="396240"/>
                </a:moveTo>
                <a:cubicBezTo>
                  <a:pt x="1450125" y="398780"/>
                  <a:pt x="1437290" y="400719"/>
                  <a:pt x="1424725" y="403860"/>
                </a:cubicBezTo>
                <a:cubicBezTo>
                  <a:pt x="1416933" y="405808"/>
                  <a:pt x="1409897" y="411480"/>
                  <a:pt x="1401865" y="411480"/>
                </a:cubicBezTo>
                <a:cubicBezTo>
                  <a:pt x="1376338" y="411480"/>
                  <a:pt x="1351065" y="406400"/>
                  <a:pt x="1325665" y="403860"/>
                </a:cubicBezTo>
                <a:cubicBezTo>
                  <a:pt x="1270010" y="385308"/>
                  <a:pt x="1295530" y="392516"/>
                  <a:pt x="1249465" y="381000"/>
                </a:cubicBezTo>
                <a:cubicBezTo>
                  <a:pt x="1199367" y="347602"/>
                  <a:pt x="1253321" y="380674"/>
                  <a:pt x="1203745" y="358140"/>
                </a:cubicBezTo>
                <a:cubicBezTo>
                  <a:pt x="1183063" y="348739"/>
                  <a:pt x="1142785" y="327660"/>
                  <a:pt x="1142785" y="327660"/>
                </a:cubicBezTo>
                <a:cubicBezTo>
                  <a:pt x="1137705" y="320040"/>
                  <a:pt x="1135048" y="310052"/>
                  <a:pt x="1127545" y="304800"/>
                </a:cubicBezTo>
                <a:cubicBezTo>
                  <a:pt x="1108933" y="291772"/>
                  <a:pt x="1066585" y="274320"/>
                  <a:pt x="1066585" y="274320"/>
                </a:cubicBezTo>
                <a:cubicBezTo>
                  <a:pt x="1064045" y="261620"/>
                  <a:pt x="1066493" y="246759"/>
                  <a:pt x="1058965" y="236220"/>
                </a:cubicBezTo>
                <a:cubicBezTo>
                  <a:pt x="1050303" y="224093"/>
                  <a:pt x="1010754" y="216547"/>
                  <a:pt x="998005" y="213360"/>
                </a:cubicBezTo>
                <a:cubicBezTo>
                  <a:pt x="990385" y="208280"/>
                  <a:pt x="981621" y="204596"/>
                  <a:pt x="975145" y="198120"/>
                </a:cubicBezTo>
                <a:cubicBezTo>
                  <a:pt x="966165" y="189140"/>
                  <a:pt x="962852" y="174685"/>
                  <a:pt x="952285" y="167640"/>
                </a:cubicBezTo>
                <a:cubicBezTo>
                  <a:pt x="938919" y="158729"/>
                  <a:pt x="921805" y="157480"/>
                  <a:pt x="906565" y="152400"/>
                </a:cubicBezTo>
                <a:lnTo>
                  <a:pt x="883705" y="144780"/>
                </a:lnTo>
                <a:cubicBezTo>
                  <a:pt x="816012" y="94010"/>
                  <a:pt x="889324" y="142834"/>
                  <a:pt x="822745" y="114300"/>
                </a:cubicBezTo>
                <a:cubicBezTo>
                  <a:pt x="807764" y="107879"/>
                  <a:pt x="769012" y="73097"/>
                  <a:pt x="761785" y="68580"/>
                </a:cubicBezTo>
                <a:cubicBezTo>
                  <a:pt x="744020" y="57477"/>
                  <a:pt x="684375" y="54326"/>
                  <a:pt x="677965" y="53340"/>
                </a:cubicBezTo>
                <a:cubicBezTo>
                  <a:pt x="665164" y="51371"/>
                  <a:pt x="652781" y="46677"/>
                  <a:pt x="639865" y="45720"/>
                </a:cubicBezTo>
                <a:cubicBezTo>
                  <a:pt x="584080" y="41588"/>
                  <a:pt x="528105" y="40640"/>
                  <a:pt x="472225" y="38100"/>
                </a:cubicBezTo>
                <a:lnTo>
                  <a:pt x="426505" y="30480"/>
                </a:lnTo>
                <a:cubicBezTo>
                  <a:pt x="413762" y="28163"/>
                  <a:pt x="401256" y="24466"/>
                  <a:pt x="388405" y="22860"/>
                </a:cubicBezTo>
                <a:cubicBezTo>
                  <a:pt x="340253" y="16841"/>
                  <a:pt x="291885" y="12700"/>
                  <a:pt x="243625" y="7620"/>
                </a:cubicBezTo>
                <a:cubicBezTo>
                  <a:pt x="161835" y="21252"/>
                  <a:pt x="158826" y="30284"/>
                  <a:pt x="83605" y="15240"/>
                </a:cubicBezTo>
                <a:cubicBezTo>
                  <a:pt x="67853" y="12090"/>
                  <a:pt x="37885" y="0"/>
                  <a:pt x="37885" y="0"/>
                </a:cubicBezTo>
                <a:cubicBezTo>
                  <a:pt x="3920" y="8491"/>
                  <a:pt x="0" y="15025"/>
                  <a:pt x="15025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2217420" y="1028700"/>
            <a:ext cx="87783" cy="350520"/>
          </a:xfrm>
          <a:custGeom>
            <a:avLst/>
            <a:gdLst>
              <a:gd name="connsiteX0" fmla="*/ 0 w 87783"/>
              <a:gd name="connsiteY0" fmla="*/ 0 h 350520"/>
              <a:gd name="connsiteX1" fmla="*/ 22860 w 87783"/>
              <a:gd name="connsiteY1" fmla="*/ 7620 h 350520"/>
              <a:gd name="connsiteX2" fmla="*/ 45720 w 87783"/>
              <a:gd name="connsiteY2" fmla="*/ 53340 h 350520"/>
              <a:gd name="connsiteX3" fmla="*/ 60960 w 87783"/>
              <a:gd name="connsiteY3" fmla="*/ 76200 h 350520"/>
              <a:gd name="connsiteX4" fmla="*/ 76200 w 87783"/>
              <a:gd name="connsiteY4" fmla="*/ 121920 h 350520"/>
              <a:gd name="connsiteX5" fmla="*/ 76200 w 87783"/>
              <a:gd name="connsiteY5" fmla="*/ 289560 h 350520"/>
              <a:gd name="connsiteX6" fmla="*/ 68580 w 87783"/>
              <a:gd name="connsiteY6" fmla="*/ 327660 h 350520"/>
              <a:gd name="connsiteX7" fmla="*/ 60960 w 87783"/>
              <a:gd name="connsiteY7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83" h="350520">
                <a:moveTo>
                  <a:pt x="0" y="0"/>
                </a:moveTo>
                <a:cubicBezTo>
                  <a:pt x="7620" y="2540"/>
                  <a:pt x="16588" y="2602"/>
                  <a:pt x="22860" y="7620"/>
                </a:cubicBezTo>
                <a:cubicBezTo>
                  <a:pt x="41058" y="22179"/>
                  <a:pt x="36517" y="34934"/>
                  <a:pt x="45720" y="53340"/>
                </a:cubicBezTo>
                <a:cubicBezTo>
                  <a:pt x="49816" y="61531"/>
                  <a:pt x="57241" y="67831"/>
                  <a:pt x="60960" y="76200"/>
                </a:cubicBezTo>
                <a:cubicBezTo>
                  <a:pt x="67484" y="90880"/>
                  <a:pt x="76200" y="121920"/>
                  <a:pt x="76200" y="121920"/>
                </a:cubicBezTo>
                <a:cubicBezTo>
                  <a:pt x="85325" y="213175"/>
                  <a:pt x="87783" y="191108"/>
                  <a:pt x="76200" y="289560"/>
                </a:cubicBezTo>
                <a:cubicBezTo>
                  <a:pt x="74687" y="302423"/>
                  <a:pt x="71721" y="315095"/>
                  <a:pt x="68580" y="327660"/>
                </a:cubicBezTo>
                <a:cubicBezTo>
                  <a:pt x="66632" y="335452"/>
                  <a:pt x="60960" y="350520"/>
                  <a:pt x="60960" y="35052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2296633" y="1028700"/>
            <a:ext cx="325000" cy="3181793"/>
          </a:xfrm>
          <a:custGeom>
            <a:avLst/>
            <a:gdLst>
              <a:gd name="connsiteX0" fmla="*/ 0 w 388973"/>
              <a:gd name="connsiteY0" fmla="*/ 0 h 3886200"/>
              <a:gd name="connsiteX1" fmla="*/ 99060 w 388973"/>
              <a:gd name="connsiteY1" fmla="*/ 15240 h 3886200"/>
              <a:gd name="connsiteX2" fmla="*/ 121920 w 388973"/>
              <a:gd name="connsiteY2" fmla="*/ 22860 h 3886200"/>
              <a:gd name="connsiteX3" fmla="*/ 144780 w 388973"/>
              <a:gd name="connsiteY3" fmla="*/ 38100 h 3886200"/>
              <a:gd name="connsiteX4" fmla="*/ 167640 w 388973"/>
              <a:gd name="connsiteY4" fmla="*/ 76200 h 3886200"/>
              <a:gd name="connsiteX5" fmla="*/ 205740 w 388973"/>
              <a:gd name="connsiteY5" fmla="*/ 106680 h 3886200"/>
              <a:gd name="connsiteX6" fmla="*/ 213360 w 388973"/>
              <a:gd name="connsiteY6" fmla="*/ 129540 h 3886200"/>
              <a:gd name="connsiteX7" fmla="*/ 236220 w 388973"/>
              <a:gd name="connsiteY7" fmla="*/ 182880 h 3886200"/>
              <a:gd name="connsiteX8" fmla="*/ 243840 w 388973"/>
              <a:gd name="connsiteY8" fmla="*/ 213360 h 3886200"/>
              <a:gd name="connsiteX9" fmla="*/ 266700 w 388973"/>
              <a:gd name="connsiteY9" fmla="*/ 243840 h 3886200"/>
              <a:gd name="connsiteX10" fmla="*/ 281940 w 388973"/>
              <a:gd name="connsiteY10" fmla="*/ 289560 h 3886200"/>
              <a:gd name="connsiteX11" fmla="*/ 312420 w 388973"/>
              <a:gd name="connsiteY11" fmla="*/ 335280 h 3886200"/>
              <a:gd name="connsiteX12" fmla="*/ 327660 w 388973"/>
              <a:gd name="connsiteY12" fmla="*/ 388620 h 3886200"/>
              <a:gd name="connsiteX13" fmla="*/ 335280 w 388973"/>
              <a:gd name="connsiteY13" fmla="*/ 419100 h 3886200"/>
              <a:gd name="connsiteX14" fmla="*/ 342900 w 388973"/>
              <a:gd name="connsiteY14" fmla="*/ 548640 h 3886200"/>
              <a:gd name="connsiteX15" fmla="*/ 350520 w 388973"/>
              <a:gd name="connsiteY15" fmla="*/ 579120 h 3886200"/>
              <a:gd name="connsiteX16" fmla="*/ 358140 w 388973"/>
              <a:gd name="connsiteY16" fmla="*/ 685800 h 3886200"/>
              <a:gd name="connsiteX17" fmla="*/ 350520 w 388973"/>
              <a:gd name="connsiteY17" fmla="*/ 769620 h 3886200"/>
              <a:gd name="connsiteX18" fmla="*/ 335280 w 388973"/>
              <a:gd name="connsiteY18" fmla="*/ 891540 h 3886200"/>
              <a:gd name="connsiteX19" fmla="*/ 327660 w 388973"/>
              <a:gd name="connsiteY19" fmla="*/ 1021080 h 3886200"/>
              <a:gd name="connsiteX20" fmla="*/ 342900 w 388973"/>
              <a:gd name="connsiteY20" fmla="*/ 1234440 h 3886200"/>
              <a:gd name="connsiteX21" fmla="*/ 335280 w 388973"/>
              <a:gd name="connsiteY21" fmla="*/ 1348740 h 3886200"/>
              <a:gd name="connsiteX22" fmla="*/ 327660 w 388973"/>
              <a:gd name="connsiteY22" fmla="*/ 1379220 h 3886200"/>
              <a:gd name="connsiteX23" fmla="*/ 320040 w 388973"/>
              <a:gd name="connsiteY23" fmla="*/ 1417320 h 3886200"/>
              <a:gd name="connsiteX24" fmla="*/ 312420 w 388973"/>
              <a:gd name="connsiteY24" fmla="*/ 1447800 h 3886200"/>
              <a:gd name="connsiteX25" fmla="*/ 304800 w 388973"/>
              <a:gd name="connsiteY25" fmla="*/ 1493520 h 3886200"/>
              <a:gd name="connsiteX26" fmla="*/ 297180 w 388973"/>
              <a:gd name="connsiteY26" fmla="*/ 1729740 h 3886200"/>
              <a:gd name="connsiteX27" fmla="*/ 289560 w 388973"/>
              <a:gd name="connsiteY27" fmla="*/ 1752600 h 3886200"/>
              <a:gd name="connsiteX28" fmla="*/ 281940 w 388973"/>
              <a:gd name="connsiteY28" fmla="*/ 1851660 h 3886200"/>
              <a:gd name="connsiteX29" fmla="*/ 304800 w 388973"/>
              <a:gd name="connsiteY29" fmla="*/ 2217420 h 3886200"/>
              <a:gd name="connsiteX30" fmla="*/ 320040 w 388973"/>
              <a:gd name="connsiteY30" fmla="*/ 2346960 h 3886200"/>
              <a:gd name="connsiteX31" fmla="*/ 335280 w 388973"/>
              <a:gd name="connsiteY31" fmla="*/ 2377440 h 3886200"/>
              <a:gd name="connsiteX32" fmla="*/ 342900 w 388973"/>
              <a:gd name="connsiteY32" fmla="*/ 2415540 h 3886200"/>
              <a:gd name="connsiteX33" fmla="*/ 358140 w 388973"/>
              <a:gd name="connsiteY33" fmla="*/ 2537460 h 3886200"/>
              <a:gd name="connsiteX34" fmla="*/ 350520 w 388973"/>
              <a:gd name="connsiteY34" fmla="*/ 2735580 h 3886200"/>
              <a:gd name="connsiteX35" fmla="*/ 358140 w 388973"/>
              <a:gd name="connsiteY35" fmla="*/ 2880360 h 3886200"/>
              <a:gd name="connsiteX36" fmla="*/ 335280 w 388973"/>
              <a:gd name="connsiteY36" fmla="*/ 3116580 h 3886200"/>
              <a:gd name="connsiteX37" fmla="*/ 327660 w 388973"/>
              <a:gd name="connsiteY37" fmla="*/ 3185160 h 3886200"/>
              <a:gd name="connsiteX38" fmla="*/ 320040 w 388973"/>
              <a:gd name="connsiteY38" fmla="*/ 3223260 h 3886200"/>
              <a:gd name="connsiteX39" fmla="*/ 312420 w 388973"/>
              <a:gd name="connsiteY39" fmla="*/ 3276600 h 3886200"/>
              <a:gd name="connsiteX40" fmla="*/ 304800 w 388973"/>
              <a:gd name="connsiteY40" fmla="*/ 3322320 h 3886200"/>
              <a:gd name="connsiteX41" fmla="*/ 274320 w 388973"/>
              <a:gd name="connsiteY41" fmla="*/ 3550920 h 3886200"/>
              <a:gd name="connsiteX42" fmla="*/ 251460 w 388973"/>
              <a:gd name="connsiteY42" fmla="*/ 3573780 h 3886200"/>
              <a:gd name="connsiteX43" fmla="*/ 243840 w 388973"/>
              <a:gd name="connsiteY43" fmla="*/ 3604260 h 3886200"/>
              <a:gd name="connsiteX44" fmla="*/ 213360 w 388973"/>
              <a:gd name="connsiteY44" fmla="*/ 3642360 h 3886200"/>
              <a:gd name="connsiteX45" fmla="*/ 198120 w 388973"/>
              <a:gd name="connsiteY45" fmla="*/ 3733800 h 3886200"/>
              <a:gd name="connsiteX46" fmla="*/ 175260 w 388973"/>
              <a:gd name="connsiteY46" fmla="*/ 3741420 h 3886200"/>
              <a:gd name="connsiteX47" fmla="*/ 129540 w 388973"/>
              <a:gd name="connsiteY47" fmla="*/ 3779520 h 3886200"/>
              <a:gd name="connsiteX48" fmla="*/ 114300 w 388973"/>
              <a:gd name="connsiteY48" fmla="*/ 3802380 h 3886200"/>
              <a:gd name="connsiteX49" fmla="*/ 91440 w 388973"/>
              <a:gd name="connsiteY49" fmla="*/ 3825240 h 3886200"/>
              <a:gd name="connsiteX50" fmla="*/ 91440 w 388973"/>
              <a:gd name="connsiteY50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88973" h="3886200">
                <a:moveTo>
                  <a:pt x="0" y="0"/>
                </a:moveTo>
                <a:cubicBezTo>
                  <a:pt x="55272" y="6141"/>
                  <a:pt x="57065" y="3241"/>
                  <a:pt x="99060" y="15240"/>
                </a:cubicBezTo>
                <a:cubicBezTo>
                  <a:pt x="106783" y="17447"/>
                  <a:pt x="114736" y="19268"/>
                  <a:pt x="121920" y="22860"/>
                </a:cubicBezTo>
                <a:cubicBezTo>
                  <a:pt x="130111" y="26956"/>
                  <a:pt x="137160" y="33020"/>
                  <a:pt x="144780" y="38100"/>
                </a:cubicBezTo>
                <a:cubicBezTo>
                  <a:pt x="152400" y="50800"/>
                  <a:pt x="157167" y="65727"/>
                  <a:pt x="167640" y="76200"/>
                </a:cubicBezTo>
                <a:cubicBezTo>
                  <a:pt x="211583" y="120143"/>
                  <a:pt x="171912" y="39024"/>
                  <a:pt x="205740" y="106680"/>
                </a:cubicBezTo>
                <a:cubicBezTo>
                  <a:pt x="209332" y="113864"/>
                  <a:pt x="210196" y="122157"/>
                  <a:pt x="213360" y="129540"/>
                </a:cubicBezTo>
                <a:cubicBezTo>
                  <a:pt x="230777" y="170180"/>
                  <a:pt x="226008" y="147139"/>
                  <a:pt x="236220" y="182880"/>
                </a:cubicBezTo>
                <a:cubicBezTo>
                  <a:pt x="239097" y="192950"/>
                  <a:pt x="239156" y="203993"/>
                  <a:pt x="243840" y="213360"/>
                </a:cubicBezTo>
                <a:cubicBezTo>
                  <a:pt x="249520" y="224719"/>
                  <a:pt x="259080" y="233680"/>
                  <a:pt x="266700" y="243840"/>
                </a:cubicBezTo>
                <a:cubicBezTo>
                  <a:pt x="271780" y="259080"/>
                  <a:pt x="273029" y="276194"/>
                  <a:pt x="281940" y="289560"/>
                </a:cubicBezTo>
                <a:lnTo>
                  <a:pt x="312420" y="335280"/>
                </a:lnTo>
                <a:cubicBezTo>
                  <a:pt x="336241" y="430565"/>
                  <a:pt x="305796" y="312098"/>
                  <a:pt x="327660" y="388620"/>
                </a:cubicBezTo>
                <a:cubicBezTo>
                  <a:pt x="330537" y="398690"/>
                  <a:pt x="332740" y="408940"/>
                  <a:pt x="335280" y="419100"/>
                </a:cubicBezTo>
                <a:cubicBezTo>
                  <a:pt x="337820" y="462280"/>
                  <a:pt x="338799" y="505580"/>
                  <a:pt x="342900" y="548640"/>
                </a:cubicBezTo>
                <a:cubicBezTo>
                  <a:pt x="343893" y="559066"/>
                  <a:pt x="349363" y="568711"/>
                  <a:pt x="350520" y="579120"/>
                </a:cubicBezTo>
                <a:cubicBezTo>
                  <a:pt x="354457" y="614553"/>
                  <a:pt x="355600" y="650240"/>
                  <a:pt x="358140" y="685800"/>
                </a:cubicBezTo>
                <a:cubicBezTo>
                  <a:pt x="355600" y="713740"/>
                  <a:pt x="353618" y="741736"/>
                  <a:pt x="350520" y="769620"/>
                </a:cubicBezTo>
                <a:cubicBezTo>
                  <a:pt x="345997" y="810326"/>
                  <a:pt x="335280" y="891540"/>
                  <a:pt x="335280" y="891540"/>
                </a:cubicBezTo>
                <a:cubicBezTo>
                  <a:pt x="332740" y="934720"/>
                  <a:pt x="327660" y="977825"/>
                  <a:pt x="327660" y="1021080"/>
                </a:cubicBezTo>
                <a:cubicBezTo>
                  <a:pt x="327660" y="1139720"/>
                  <a:pt x="330578" y="1148188"/>
                  <a:pt x="342900" y="1234440"/>
                </a:cubicBezTo>
                <a:cubicBezTo>
                  <a:pt x="340360" y="1272540"/>
                  <a:pt x="339277" y="1310765"/>
                  <a:pt x="335280" y="1348740"/>
                </a:cubicBezTo>
                <a:cubicBezTo>
                  <a:pt x="334184" y="1359155"/>
                  <a:pt x="329932" y="1368997"/>
                  <a:pt x="327660" y="1379220"/>
                </a:cubicBezTo>
                <a:cubicBezTo>
                  <a:pt x="324850" y="1391863"/>
                  <a:pt x="322850" y="1404677"/>
                  <a:pt x="320040" y="1417320"/>
                </a:cubicBezTo>
                <a:cubicBezTo>
                  <a:pt x="317768" y="1427543"/>
                  <a:pt x="314474" y="1437531"/>
                  <a:pt x="312420" y="1447800"/>
                </a:cubicBezTo>
                <a:cubicBezTo>
                  <a:pt x="309390" y="1462950"/>
                  <a:pt x="307340" y="1478280"/>
                  <a:pt x="304800" y="1493520"/>
                </a:cubicBezTo>
                <a:cubicBezTo>
                  <a:pt x="302260" y="1572260"/>
                  <a:pt x="301806" y="1651095"/>
                  <a:pt x="297180" y="1729740"/>
                </a:cubicBezTo>
                <a:cubicBezTo>
                  <a:pt x="296708" y="1737758"/>
                  <a:pt x="290556" y="1744630"/>
                  <a:pt x="289560" y="1752600"/>
                </a:cubicBezTo>
                <a:cubicBezTo>
                  <a:pt x="285452" y="1785462"/>
                  <a:pt x="284480" y="1818640"/>
                  <a:pt x="281940" y="1851660"/>
                </a:cubicBezTo>
                <a:cubicBezTo>
                  <a:pt x="289101" y="1987718"/>
                  <a:pt x="292865" y="2074204"/>
                  <a:pt x="304800" y="2217420"/>
                </a:cubicBezTo>
                <a:cubicBezTo>
                  <a:pt x="306349" y="2236006"/>
                  <a:pt x="309448" y="2315184"/>
                  <a:pt x="320040" y="2346960"/>
                </a:cubicBezTo>
                <a:cubicBezTo>
                  <a:pt x="323632" y="2357736"/>
                  <a:pt x="330200" y="2367280"/>
                  <a:pt x="335280" y="2377440"/>
                </a:cubicBezTo>
                <a:cubicBezTo>
                  <a:pt x="337820" y="2390140"/>
                  <a:pt x="340771" y="2402765"/>
                  <a:pt x="342900" y="2415540"/>
                </a:cubicBezTo>
                <a:cubicBezTo>
                  <a:pt x="350149" y="2459031"/>
                  <a:pt x="353178" y="2492801"/>
                  <a:pt x="358140" y="2537460"/>
                </a:cubicBezTo>
                <a:cubicBezTo>
                  <a:pt x="355600" y="2603500"/>
                  <a:pt x="350520" y="2669491"/>
                  <a:pt x="350520" y="2735580"/>
                </a:cubicBezTo>
                <a:cubicBezTo>
                  <a:pt x="350520" y="2783907"/>
                  <a:pt x="358140" y="2832033"/>
                  <a:pt x="358140" y="2880360"/>
                </a:cubicBezTo>
                <a:cubicBezTo>
                  <a:pt x="358140" y="3090952"/>
                  <a:pt x="388973" y="3036041"/>
                  <a:pt x="335280" y="3116580"/>
                </a:cubicBezTo>
                <a:cubicBezTo>
                  <a:pt x="332740" y="3139440"/>
                  <a:pt x="330913" y="3162390"/>
                  <a:pt x="327660" y="3185160"/>
                </a:cubicBezTo>
                <a:cubicBezTo>
                  <a:pt x="325828" y="3197981"/>
                  <a:pt x="322169" y="3210485"/>
                  <a:pt x="320040" y="3223260"/>
                </a:cubicBezTo>
                <a:cubicBezTo>
                  <a:pt x="317087" y="3240976"/>
                  <a:pt x="315151" y="3258848"/>
                  <a:pt x="312420" y="3276600"/>
                </a:cubicBezTo>
                <a:cubicBezTo>
                  <a:pt x="310071" y="3291871"/>
                  <a:pt x="307340" y="3307080"/>
                  <a:pt x="304800" y="3322320"/>
                </a:cubicBezTo>
                <a:cubicBezTo>
                  <a:pt x="302219" y="3355873"/>
                  <a:pt x="316861" y="3491363"/>
                  <a:pt x="274320" y="3550920"/>
                </a:cubicBezTo>
                <a:cubicBezTo>
                  <a:pt x="268056" y="3559689"/>
                  <a:pt x="259080" y="3566160"/>
                  <a:pt x="251460" y="3573780"/>
                </a:cubicBezTo>
                <a:cubicBezTo>
                  <a:pt x="248920" y="3583940"/>
                  <a:pt x="249649" y="3595546"/>
                  <a:pt x="243840" y="3604260"/>
                </a:cubicBezTo>
                <a:cubicBezTo>
                  <a:pt x="214114" y="3648849"/>
                  <a:pt x="224036" y="3588979"/>
                  <a:pt x="213360" y="3642360"/>
                </a:cubicBezTo>
                <a:cubicBezTo>
                  <a:pt x="207300" y="3672660"/>
                  <a:pt x="209213" y="3704959"/>
                  <a:pt x="198120" y="3733800"/>
                </a:cubicBezTo>
                <a:cubicBezTo>
                  <a:pt x="195237" y="3741297"/>
                  <a:pt x="182880" y="3738880"/>
                  <a:pt x="175260" y="3741420"/>
                </a:cubicBezTo>
                <a:cubicBezTo>
                  <a:pt x="138130" y="3797115"/>
                  <a:pt x="187547" y="3731181"/>
                  <a:pt x="129540" y="3779520"/>
                </a:cubicBezTo>
                <a:cubicBezTo>
                  <a:pt x="122505" y="3785383"/>
                  <a:pt x="120163" y="3795345"/>
                  <a:pt x="114300" y="3802380"/>
                </a:cubicBezTo>
                <a:cubicBezTo>
                  <a:pt x="107401" y="3810659"/>
                  <a:pt x="94275" y="3814843"/>
                  <a:pt x="91440" y="3825240"/>
                </a:cubicBezTo>
                <a:cubicBezTo>
                  <a:pt x="86093" y="3844844"/>
                  <a:pt x="91440" y="3865880"/>
                  <a:pt x="91440" y="38862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2080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2081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2082" name="TextBox 63"/>
          <p:cNvSpPr txBox="1">
            <a:spLocks noChangeArrowheads="1"/>
          </p:cNvSpPr>
          <p:nvPr/>
        </p:nvSpPr>
        <p:spPr bwMode="auto">
          <a:xfrm>
            <a:off x="4756150" y="4164013"/>
            <a:ext cx="814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Bonding</a:t>
            </a:r>
          </a:p>
          <a:p>
            <a:r>
              <a:rPr lang="en-US" sz="1200" b="1">
                <a:cs typeface="Arial" charset="0"/>
              </a:rPr>
              <a:t>Screw</a:t>
            </a:r>
          </a:p>
        </p:txBody>
      </p:sp>
      <p:sp>
        <p:nvSpPr>
          <p:cNvPr id="67" name="Freeform 66"/>
          <p:cNvSpPr/>
          <p:nvPr/>
        </p:nvSpPr>
        <p:spPr>
          <a:xfrm>
            <a:off x="4710113" y="4040505"/>
            <a:ext cx="98107" cy="421958"/>
          </a:xfrm>
          <a:custGeom>
            <a:avLst/>
            <a:gdLst>
              <a:gd name="connsiteX0" fmla="*/ 107424 w 133618"/>
              <a:gd name="connsiteY0" fmla="*/ 454819 h 454819"/>
              <a:gd name="connsiteX1" fmla="*/ 66943 w 133618"/>
              <a:gd name="connsiteY1" fmla="*/ 452437 h 454819"/>
              <a:gd name="connsiteX2" fmla="*/ 57418 w 133618"/>
              <a:gd name="connsiteY2" fmla="*/ 447675 h 454819"/>
              <a:gd name="connsiteX3" fmla="*/ 47893 w 133618"/>
              <a:gd name="connsiteY3" fmla="*/ 445294 h 454819"/>
              <a:gd name="connsiteX4" fmla="*/ 40749 w 133618"/>
              <a:gd name="connsiteY4" fmla="*/ 438150 h 454819"/>
              <a:gd name="connsiteX5" fmla="*/ 26461 w 133618"/>
              <a:gd name="connsiteY5" fmla="*/ 428625 h 454819"/>
              <a:gd name="connsiteX6" fmla="*/ 21699 w 133618"/>
              <a:gd name="connsiteY6" fmla="*/ 421481 h 454819"/>
              <a:gd name="connsiteX7" fmla="*/ 14555 w 133618"/>
              <a:gd name="connsiteY7" fmla="*/ 416719 h 454819"/>
              <a:gd name="connsiteX8" fmla="*/ 5030 w 133618"/>
              <a:gd name="connsiteY8" fmla="*/ 404812 h 454819"/>
              <a:gd name="connsiteX9" fmla="*/ 268 w 133618"/>
              <a:gd name="connsiteY9" fmla="*/ 366712 h 454819"/>
              <a:gd name="connsiteX10" fmla="*/ 2649 w 133618"/>
              <a:gd name="connsiteY10" fmla="*/ 219075 h 454819"/>
              <a:gd name="connsiteX11" fmla="*/ 7411 w 133618"/>
              <a:gd name="connsiteY11" fmla="*/ 178594 h 454819"/>
              <a:gd name="connsiteX12" fmla="*/ 9793 w 133618"/>
              <a:gd name="connsiteY12" fmla="*/ 171450 h 454819"/>
              <a:gd name="connsiteX13" fmla="*/ 14555 w 133618"/>
              <a:gd name="connsiteY13" fmla="*/ 152400 h 454819"/>
              <a:gd name="connsiteX14" fmla="*/ 19318 w 133618"/>
              <a:gd name="connsiteY14" fmla="*/ 145256 h 454819"/>
              <a:gd name="connsiteX15" fmla="*/ 26461 w 133618"/>
              <a:gd name="connsiteY15" fmla="*/ 130969 h 454819"/>
              <a:gd name="connsiteX16" fmla="*/ 31224 w 133618"/>
              <a:gd name="connsiteY16" fmla="*/ 114300 h 454819"/>
              <a:gd name="connsiteX17" fmla="*/ 35986 w 133618"/>
              <a:gd name="connsiteY17" fmla="*/ 104775 h 454819"/>
              <a:gd name="connsiteX18" fmla="*/ 43130 w 133618"/>
              <a:gd name="connsiteY18" fmla="*/ 83344 h 454819"/>
              <a:gd name="connsiteX19" fmla="*/ 45511 w 133618"/>
              <a:gd name="connsiteY19" fmla="*/ 76200 h 454819"/>
              <a:gd name="connsiteX20" fmla="*/ 55036 w 133618"/>
              <a:gd name="connsiteY20" fmla="*/ 61912 h 454819"/>
              <a:gd name="connsiteX21" fmla="*/ 64561 w 133618"/>
              <a:gd name="connsiteY21" fmla="*/ 50006 h 454819"/>
              <a:gd name="connsiteX22" fmla="*/ 74086 w 133618"/>
              <a:gd name="connsiteY22" fmla="*/ 38100 h 454819"/>
              <a:gd name="connsiteX23" fmla="*/ 76468 w 133618"/>
              <a:gd name="connsiteY23" fmla="*/ 28575 h 454819"/>
              <a:gd name="connsiteX24" fmla="*/ 90755 w 133618"/>
              <a:gd name="connsiteY24" fmla="*/ 11906 h 454819"/>
              <a:gd name="connsiteX25" fmla="*/ 105043 w 133618"/>
              <a:gd name="connsiteY25" fmla="*/ 7144 h 454819"/>
              <a:gd name="connsiteX26" fmla="*/ 112186 w 133618"/>
              <a:gd name="connsiteY26" fmla="*/ 4762 h 454819"/>
              <a:gd name="connsiteX27" fmla="*/ 133618 w 133618"/>
              <a:gd name="connsiteY27" fmla="*/ 0 h 4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3618" h="454819">
                <a:moveTo>
                  <a:pt x="107424" y="454819"/>
                </a:moveTo>
                <a:cubicBezTo>
                  <a:pt x="93930" y="454025"/>
                  <a:pt x="80324" y="454349"/>
                  <a:pt x="66943" y="452437"/>
                </a:cubicBezTo>
                <a:cubicBezTo>
                  <a:pt x="63429" y="451935"/>
                  <a:pt x="60742" y="448921"/>
                  <a:pt x="57418" y="447675"/>
                </a:cubicBezTo>
                <a:cubicBezTo>
                  <a:pt x="54354" y="446526"/>
                  <a:pt x="51068" y="446088"/>
                  <a:pt x="47893" y="445294"/>
                </a:cubicBezTo>
                <a:cubicBezTo>
                  <a:pt x="45512" y="442913"/>
                  <a:pt x="43407" y="440218"/>
                  <a:pt x="40749" y="438150"/>
                </a:cubicBezTo>
                <a:cubicBezTo>
                  <a:pt x="36231" y="434636"/>
                  <a:pt x="26461" y="428625"/>
                  <a:pt x="26461" y="428625"/>
                </a:cubicBezTo>
                <a:cubicBezTo>
                  <a:pt x="24874" y="426244"/>
                  <a:pt x="23723" y="423505"/>
                  <a:pt x="21699" y="421481"/>
                </a:cubicBezTo>
                <a:cubicBezTo>
                  <a:pt x="19675" y="419457"/>
                  <a:pt x="16343" y="418954"/>
                  <a:pt x="14555" y="416719"/>
                </a:cubicBezTo>
                <a:cubicBezTo>
                  <a:pt x="1407" y="400285"/>
                  <a:pt x="25507" y="418464"/>
                  <a:pt x="5030" y="404812"/>
                </a:cubicBezTo>
                <a:cubicBezTo>
                  <a:pt x="0" y="389723"/>
                  <a:pt x="268" y="392451"/>
                  <a:pt x="268" y="366712"/>
                </a:cubicBezTo>
                <a:cubicBezTo>
                  <a:pt x="268" y="317493"/>
                  <a:pt x="1301" y="268275"/>
                  <a:pt x="2649" y="219075"/>
                </a:cubicBezTo>
                <a:cubicBezTo>
                  <a:pt x="2896" y="210059"/>
                  <a:pt x="5005" y="189422"/>
                  <a:pt x="7411" y="178594"/>
                </a:cubicBezTo>
                <a:cubicBezTo>
                  <a:pt x="7956" y="176144"/>
                  <a:pt x="9184" y="173885"/>
                  <a:pt x="9793" y="171450"/>
                </a:cubicBezTo>
                <a:cubicBezTo>
                  <a:pt x="11151" y="166017"/>
                  <a:pt x="11834" y="157842"/>
                  <a:pt x="14555" y="152400"/>
                </a:cubicBezTo>
                <a:cubicBezTo>
                  <a:pt x="15835" y="149840"/>
                  <a:pt x="17730" y="147637"/>
                  <a:pt x="19318" y="145256"/>
                </a:cubicBezTo>
                <a:cubicBezTo>
                  <a:pt x="25301" y="127305"/>
                  <a:pt x="17232" y="149426"/>
                  <a:pt x="26461" y="130969"/>
                </a:cubicBezTo>
                <a:cubicBezTo>
                  <a:pt x="29343" y="125205"/>
                  <a:pt x="28932" y="120413"/>
                  <a:pt x="31224" y="114300"/>
                </a:cubicBezTo>
                <a:cubicBezTo>
                  <a:pt x="32470" y="110976"/>
                  <a:pt x="34668" y="108071"/>
                  <a:pt x="35986" y="104775"/>
                </a:cubicBezTo>
                <a:lnTo>
                  <a:pt x="43130" y="83344"/>
                </a:lnTo>
                <a:cubicBezTo>
                  <a:pt x="43924" y="80963"/>
                  <a:pt x="44119" y="78289"/>
                  <a:pt x="45511" y="76200"/>
                </a:cubicBezTo>
                <a:cubicBezTo>
                  <a:pt x="48686" y="71437"/>
                  <a:pt x="53225" y="67342"/>
                  <a:pt x="55036" y="61912"/>
                </a:cubicBezTo>
                <a:cubicBezTo>
                  <a:pt x="58323" y="52054"/>
                  <a:pt x="55330" y="56161"/>
                  <a:pt x="64561" y="50006"/>
                </a:cubicBezTo>
                <a:cubicBezTo>
                  <a:pt x="72349" y="26648"/>
                  <a:pt x="59723" y="59643"/>
                  <a:pt x="74086" y="38100"/>
                </a:cubicBezTo>
                <a:cubicBezTo>
                  <a:pt x="75901" y="35377"/>
                  <a:pt x="75179" y="31583"/>
                  <a:pt x="76468" y="28575"/>
                </a:cubicBezTo>
                <a:cubicBezTo>
                  <a:pt x="78536" y="23750"/>
                  <a:pt x="87341" y="13955"/>
                  <a:pt x="90755" y="11906"/>
                </a:cubicBezTo>
                <a:cubicBezTo>
                  <a:pt x="95060" y="9323"/>
                  <a:pt x="100280" y="8732"/>
                  <a:pt x="105043" y="7144"/>
                </a:cubicBezTo>
                <a:cubicBezTo>
                  <a:pt x="107424" y="6350"/>
                  <a:pt x="109695" y="5073"/>
                  <a:pt x="112186" y="4762"/>
                </a:cubicBezTo>
                <a:cubicBezTo>
                  <a:pt x="132350" y="2242"/>
                  <a:pt x="126710" y="6905"/>
                  <a:pt x="133618" y="0"/>
                </a:cubicBez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ight Arrow 67"/>
          <p:cNvSpPr/>
          <p:nvPr/>
        </p:nvSpPr>
        <p:spPr>
          <a:xfrm rot="20193920" flipV="1">
            <a:off x="4795203" y="4008120"/>
            <a:ext cx="71437" cy="4445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02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03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3104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3105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26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90625" y="800100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657350" y="3943350"/>
            <a:ext cx="571500" cy="121920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00200" y="1257300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790700" y="1514475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160588" y="20621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170113" y="13287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608138" y="23574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200150" y="351472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1076325" y="4543425"/>
            <a:ext cx="1057275" cy="9525"/>
          </a:xfrm>
          <a:prstGeom prst="line">
            <a:avLst/>
          </a:prstGeom>
          <a:ln w="698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1398588" y="41386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427163" y="48434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236788" y="41005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236788" y="48529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703388" y="51768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rot="5400000">
            <a:off x="2000251" y="4248150"/>
            <a:ext cx="1905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2000251" y="4772025"/>
            <a:ext cx="1905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1677988" y="4238625"/>
            <a:ext cx="32226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1668463" y="4752975"/>
            <a:ext cx="32226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ord 106"/>
          <p:cNvSpPr/>
          <p:nvPr/>
        </p:nvSpPr>
        <p:spPr>
          <a:xfrm rot="6856397">
            <a:off x="1891507" y="4414044"/>
            <a:ext cx="157162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Chord 107"/>
          <p:cNvSpPr/>
          <p:nvPr/>
        </p:nvSpPr>
        <p:spPr>
          <a:xfrm rot="6898324">
            <a:off x="1891507" y="4966494"/>
            <a:ext cx="157162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47" name="TextBox 108"/>
          <p:cNvSpPr txBox="1">
            <a:spLocks noChangeArrowheads="1"/>
          </p:cNvSpPr>
          <p:nvPr/>
        </p:nvSpPr>
        <p:spPr bwMode="auto">
          <a:xfrm>
            <a:off x="1647825" y="3638550"/>
            <a:ext cx="52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Hot</a:t>
            </a:r>
          </a:p>
        </p:txBody>
      </p:sp>
      <p:sp>
        <p:nvSpPr>
          <p:cNvPr id="3148" name="TextBox 109"/>
          <p:cNvSpPr txBox="1">
            <a:spLocks noChangeArrowheads="1"/>
          </p:cNvSpPr>
          <p:nvPr/>
        </p:nvSpPr>
        <p:spPr bwMode="auto">
          <a:xfrm>
            <a:off x="1438275" y="52959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Switched</a:t>
            </a:r>
          </a:p>
        </p:txBody>
      </p:sp>
      <p:sp>
        <p:nvSpPr>
          <p:cNvPr id="3149" name="TextBox 110"/>
          <p:cNvSpPr txBox="1">
            <a:spLocks noChangeArrowheads="1"/>
          </p:cNvSpPr>
          <p:nvPr/>
        </p:nvSpPr>
        <p:spPr bwMode="auto">
          <a:xfrm>
            <a:off x="1714500" y="2371725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101" name="Freeform 100"/>
          <p:cNvSpPr/>
          <p:nvPr/>
        </p:nvSpPr>
        <p:spPr>
          <a:xfrm>
            <a:off x="2225255" y="1013460"/>
            <a:ext cx="1462825" cy="411480"/>
          </a:xfrm>
          <a:custGeom>
            <a:avLst/>
            <a:gdLst>
              <a:gd name="connsiteX0" fmla="*/ 1462825 w 1462825"/>
              <a:gd name="connsiteY0" fmla="*/ 396240 h 411480"/>
              <a:gd name="connsiteX1" fmla="*/ 1424725 w 1462825"/>
              <a:gd name="connsiteY1" fmla="*/ 403860 h 411480"/>
              <a:gd name="connsiteX2" fmla="*/ 1401865 w 1462825"/>
              <a:gd name="connsiteY2" fmla="*/ 411480 h 411480"/>
              <a:gd name="connsiteX3" fmla="*/ 1325665 w 1462825"/>
              <a:gd name="connsiteY3" fmla="*/ 403860 h 411480"/>
              <a:gd name="connsiteX4" fmla="*/ 1249465 w 1462825"/>
              <a:gd name="connsiteY4" fmla="*/ 381000 h 411480"/>
              <a:gd name="connsiteX5" fmla="*/ 1203745 w 1462825"/>
              <a:gd name="connsiteY5" fmla="*/ 358140 h 411480"/>
              <a:gd name="connsiteX6" fmla="*/ 1142785 w 1462825"/>
              <a:gd name="connsiteY6" fmla="*/ 327660 h 411480"/>
              <a:gd name="connsiteX7" fmla="*/ 1127545 w 1462825"/>
              <a:gd name="connsiteY7" fmla="*/ 304800 h 411480"/>
              <a:gd name="connsiteX8" fmla="*/ 1066585 w 1462825"/>
              <a:gd name="connsiteY8" fmla="*/ 274320 h 411480"/>
              <a:gd name="connsiteX9" fmla="*/ 1058965 w 1462825"/>
              <a:gd name="connsiteY9" fmla="*/ 236220 h 411480"/>
              <a:gd name="connsiteX10" fmla="*/ 998005 w 1462825"/>
              <a:gd name="connsiteY10" fmla="*/ 213360 h 411480"/>
              <a:gd name="connsiteX11" fmla="*/ 975145 w 1462825"/>
              <a:gd name="connsiteY11" fmla="*/ 198120 h 411480"/>
              <a:gd name="connsiteX12" fmla="*/ 952285 w 1462825"/>
              <a:gd name="connsiteY12" fmla="*/ 167640 h 411480"/>
              <a:gd name="connsiteX13" fmla="*/ 906565 w 1462825"/>
              <a:gd name="connsiteY13" fmla="*/ 152400 h 411480"/>
              <a:gd name="connsiteX14" fmla="*/ 883705 w 1462825"/>
              <a:gd name="connsiteY14" fmla="*/ 144780 h 411480"/>
              <a:gd name="connsiteX15" fmla="*/ 822745 w 1462825"/>
              <a:gd name="connsiteY15" fmla="*/ 114300 h 411480"/>
              <a:gd name="connsiteX16" fmla="*/ 761785 w 1462825"/>
              <a:gd name="connsiteY16" fmla="*/ 68580 h 411480"/>
              <a:gd name="connsiteX17" fmla="*/ 677965 w 1462825"/>
              <a:gd name="connsiteY17" fmla="*/ 53340 h 411480"/>
              <a:gd name="connsiteX18" fmla="*/ 639865 w 1462825"/>
              <a:gd name="connsiteY18" fmla="*/ 45720 h 411480"/>
              <a:gd name="connsiteX19" fmla="*/ 472225 w 1462825"/>
              <a:gd name="connsiteY19" fmla="*/ 38100 h 411480"/>
              <a:gd name="connsiteX20" fmla="*/ 426505 w 1462825"/>
              <a:gd name="connsiteY20" fmla="*/ 30480 h 411480"/>
              <a:gd name="connsiteX21" fmla="*/ 388405 w 1462825"/>
              <a:gd name="connsiteY21" fmla="*/ 22860 h 411480"/>
              <a:gd name="connsiteX22" fmla="*/ 243625 w 1462825"/>
              <a:gd name="connsiteY22" fmla="*/ 7620 h 411480"/>
              <a:gd name="connsiteX23" fmla="*/ 83605 w 1462825"/>
              <a:gd name="connsiteY23" fmla="*/ 15240 h 411480"/>
              <a:gd name="connsiteX24" fmla="*/ 37885 w 1462825"/>
              <a:gd name="connsiteY24" fmla="*/ 0 h 411480"/>
              <a:gd name="connsiteX25" fmla="*/ 15025 w 1462825"/>
              <a:gd name="connsiteY25" fmla="*/ 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62825" h="411480">
                <a:moveTo>
                  <a:pt x="1462825" y="396240"/>
                </a:moveTo>
                <a:cubicBezTo>
                  <a:pt x="1450125" y="398780"/>
                  <a:pt x="1437290" y="400719"/>
                  <a:pt x="1424725" y="403860"/>
                </a:cubicBezTo>
                <a:cubicBezTo>
                  <a:pt x="1416933" y="405808"/>
                  <a:pt x="1409897" y="411480"/>
                  <a:pt x="1401865" y="411480"/>
                </a:cubicBezTo>
                <a:cubicBezTo>
                  <a:pt x="1376338" y="411480"/>
                  <a:pt x="1351065" y="406400"/>
                  <a:pt x="1325665" y="403860"/>
                </a:cubicBezTo>
                <a:cubicBezTo>
                  <a:pt x="1270010" y="385308"/>
                  <a:pt x="1295530" y="392516"/>
                  <a:pt x="1249465" y="381000"/>
                </a:cubicBezTo>
                <a:cubicBezTo>
                  <a:pt x="1199367" y="347602"/>
                  <a:pt x="1253321" y="380674"/>
                  <a:pt x="1203745" y="358140"/>
                </a:cubicBezTo>
                <a:cubicBezTo>
                  <a:pt x="1183063" y="348739"/>
                  <a:pt x="1142785" y="327660"/>
                  <a:pt x="1142785" y="327660"/>
                </a:cubicBezTo>
                <a:cubicBezTo>
                  <a:pt x="1137705" y="320040"/>
                  <a:pt x="1135048" y="310052"/>
                  <a:pt x="1127545" y="304800"/>
                </a:cubicBezTo>
                <a:cubicBezTo>
                  <a:pt x="1108933" y="291772"/>
                  <a:pt x="1066585" y="274320"/>
                  <a:pt x="1066585" y="274320"/>
                </a:cubicBezTo>
                <a:cubicBezTo>
                  <a:pt x="1064045" y="261620"/>
                  <a:pt x="1066493" y="246759"/>
                  <a:pt x="1058965" y="236220"/>
                </a:cubicBezTo>
                <a:cubicBezTo>
                  <a:pt x="1050303" y="224093"/>
                  <a:pt x="1010754" y="216547"/>
                  <a:pt x="998005" y="213360"/>
                </a:cubicBezTo>
                <a:cubicBezTo>
                  <a:pt x="990385" y="208280"/>
                  <a:pt x="981621" y="204596"/>
                  <a:pt x="975145" y="198120"/>
                </a:cubicBezTo>
                <a:cubicBezTo>
                  <a:pt x="966165" y="189140"/>
                  <a:pt x="962852" y="174685"/>
                  <a:pt x="952285" y="167640"/>
                </a:cubicBezTo>
                <a:cubicBezTo>
                  <a:pt x="938919" y="158729"/>
                  <a:pt x="921805" y="157480"/>
                  <a:pt x="906565" y="152400"/>
                </a:cubicBezTo>
                <a:lnTo>
                  <a:pt x="883705" y="144780"/>
                </a:lnTo>
                <a:cubicBezTo>
                  <a:pt x="816012" y="94010"/>
                  <a:pt x="889324" y="142834"/>
                  <a:pt x="822745" y="114300"/>
                </a:cubicBezTo>
                <a:cubicBezTo>
                  <a:pt x="807764" y="107879"/>
                  <a:pt x="769012" y="73097"/>
                  <a:pt x="761785" y="68580"/>
                </a:cubicBezTo>
                <a:cubicBezTo>
                  <a:pt x="744020" y="57477"/>
                  <a:pt x="684375" y="54326"/>
                  <a:pt x="677965" y="53340"/>
                </a:cubicBezTo>
                <a:cubicBezTo>
                  <a:pt x="665164" y="51371"/>
                  <a:pt x="652781" y="46677"/>
                  <a:pt x="639865" y="45720"/>
                </a:cubicBezTo>
                <a:cubicBezTo>
                  <a:pt x="584080" y="41588"/>
                  <a:pt x="528105" y="40640"/>
                  <a:pt x="472225" y="38100"/>
                </a:cubicBezTo>
                <a:lnTo>
                  <a:pt x="426505" y="30480"/>
                </a:lnTo>
                <a:cubicBezTo>
                  <a:pt x="413762" y="28163"/>
                  <a:pt x="401256" y="24466"/>
                  <a:pt x="388405" y="22860"/>
                </a:cubicBezTo>
                <a:cubicBezTo>
                  <a:pt x="340253" y="16841"/>
                  <a:pt x="291885" y="12700"/>
                  <a:pt x="243625" y="7620"/>
                </a:cubicBezTo>
                <a:cubicBezTo>
                  <a:pt x="161835" y="21252"/>
                  <a:pt x="158826" y="30284"/>
                  <a:pt x="83605" y="15240"/>
                </a:cubicBezTo>
                <a:cubicBezTo>
                  <a:pt x="67853" y="12090"/>
                  <a:pt x="37885" y="0"/>
                  <a:pt x="37885" y="0"/>
                </a:cubicBezTo>
                <a:cubicBezTo>
                  <a:pt x="3920" y="8491"/>
                  <a:pt x="0" y="15025"/>
                  <a:pt x="15025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2217420" y="1028700"/>
            <a:ext cx="87783" cy="350520"/>
          </a:xfrm>
          <a:custGeom>
            <a:avLst/>
            <a:gdLst>
              <a:gd name="connsiteX0" fmla="*/ 0 w 87783"/>
              <a:gd name="connsiteY0" fmla="*/ 0 h 350520"/>
              <a:gd name="connsiteX1" fmla="*/ 22860 w 87783"/>
              <a:gd name="connsiteY1" fmla="*/ 7620 h 350520"/>
              <a:gd name="connsiteX2" fmla="*/ 45720 w 87783"/>
              <a:gd name="connsiteY2" fmla="*/ 53340 h 350520"/>
              <a:gd name="connsiteX3" fmla="*/ 60960 w 87783"/>
              <a:gd name="connsiteY3" fmla="*/ 76200 h 350520"/>
              <a:gd name="connsiteX4" fmla="*/ 76200 w 87783"/>
              <a:gd name="connsiteY4" fmla="*/ 121920 h 350520"/>
              <a:gd name="connsiteX5" fmla="*/ 76200 w 87783"/>
              <a:gd name="connsiteY5" fmla="*/ 289560 h 350520"/>
              <a:gd name="connsiteX6" fmla="*/ 68580 w 87783"/>
              <a:gd name="connsiteY6" fmla="*/ 327660 h 350520"/>
              <a:gd name="connsiteX7" fmla="*/ 60960 w 87783"/>
              <a:gd name="connsiteY7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83" h="350520">
                <a:moveTo>
                  <a:pt x="0" y="0"/>
                </a:moveTo>
                <a:cubicBezTo>
                  <a:pt x="7620" y="2540"/>
                  <a:pt x="16588" y="2602"/>
                  <a:pt x="22860" y="7620"/>
                </a:cubicBezTo>
                <a:cubicBezTo>
                  <a:pt x="41058" y="22179"/>
                  <a:pt x="36517" y="34934"/>
                  <a:pt x="45720" y="53340"/>
                </a:cubicBezTo>
                <a:cubicBezTo>
                  <a:pt x="49816" y="61531"/>
                  <a:pt x="57241" y="67831"/>
                  <a:pt x="60960" y="76200"/>
                </a:cubicBezTo>
                <a:cubicBezTo>
                  <a:pt x="67484" y="90880"/>
                  <a:pt x="76200" y="121920"/>
                  <a:pt x="76200" y="121920"/>
                </a:cubicBezTo>
                <a:cubicBezTo>
                  <a:pt x="85325" y="213175"/>
                  <a:pt x="87783" y="191108"/>
                  <a:pt x="76200" y="289560"/>
                </a:cubicBezTo>
                <a:cubicBezTo>
                  <a:pt x="74687" y="302423"/>
                  <a:pt x="71721" y="315095"/>
                  <a:pt x="68580" y="327660"/>
                </a:cubicBezTo>
                <a:cubicBezTo>
                  <a:pt x="66632" y="335452"/>
                  <a:pt x="60960" y="350520"/>
                  <a:pt x="60960" y="35052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2296633" y="1028700"/>
            <a:ext cx="325000" cy="3181793"/>
          </a:xfrm>
          <a:custGeom>
            <a:avLst/>
            <a:gdLst>
              <a:gd name="connsiteX0" fmla="*/ 0 w 388973"/>
              <a:gd name="connsiteY0" fmla="*/ 0 h 3886200"/>
              <a:gd name="connsiteX1" fmla="*/ 99060 w 388973"/>
              <a:gd name="connsiteY1" fmla="*/ 15240 h 3886200"/>
              <a:gd name="connsiteX2" fmla="*/ 121920 w 388973"/>
              <a:gd name="connsiteY2" fmla="*/ 22860 h 3886200"/>
              <a:gd name="connsiteX3" fmla="*/ 144780 w 388973"/>
              <a:gd name="connsiteY3" fmla="*/ 38100 h 3886200"/>
              <a:gd name="connsiteX4" fmla="*/ 167640 w 388973"/>
              <a:gd name="connsiteY4" fmla="*/ 76200 h 3886200"/>
              <a:gd name="connsiteX5" fmla="*/ 205740 w 388973"/>
              <a:gd name="connsiteY5" fmla="*/ 106680 h 3886200"/>
              <a:gd name="connsiteX6" fmla="*/ 213360 w 388973"/>
              <a:gd name="connsiteY6" fmla="*/ 129540 h 3886200"/>
              <a:gd name="connsiteX7" fmla="*/ 236220 w 388973"/>
              <a:gd name="connsiteY7" fmla="*/ 182880 h 3886200"/>
              <a:gd name="connsiteX8" fmla="*/ 243840 w 388973"/>
              <a:gd name="connsiteY8" fmla="*/ 213360 h 3886200"/>
              <a:gd name="connsiteX9" fmla="*/ 266700 w 388973"/>
              <a:gd name="connsiteY9" fmla="*/ 243840 h 3886200"/>
              <a:gd name="connsiteX10" fmla="*/ 281940 w 388973"/>
              <a:gd name="connsiteY10" fmla="*/ 289560 h 3886200"/>
              <a:gd name="connsiteX11" fmla="*/ 312420 w 388973"/>
              <a:gd name="connsiteY11" fmla="*/ 335280 h 3886200"/>
              <a:gd name="connsiteX12" fmla="*/ 327660 w 388973"/>
              <a:gd name="connsiteY12" fmla="*/ 388620 h 3886200"/>
              <a:gd name="connsiteX13" fmla="*/ 335280 w 388973"/>
              <a:gd name="connsiteY13" fmla="*/ 419100 h 3886200"/>
              <a:gd name="connsiteX14" fmla="*/ 342900 w 388973"/>
              <a:gd name="connsiteY14" fmla="*/ 548640 h 3886200"/>
              <a:gd name="connsiteX15" fmla="*/ 350520 w 388973"/>
              <a:gd name="connsiteY15" fmla="*/ 579120 h 3886200"/>
              <a:gd name="connsiteX16" fmla="*/ 358140 w 388973"/>
              <a:gd name="connsiteY16" fmla="*/ 685800 h 3886200"/>
              <a:gd name="connsiteX17" fmla="*/ 350520 w 388973"/>
              <a:gd name="connsiteY17" fmla="*/ 769620 h 3886200"/>
              <a:gd name="connsiteX18" fmla="*/ 335280 w 388973"/>
              <a:gd name="connsiteY18" fmla="*/ 891540 h 3886200"/>
              <a:gd name="connsiteX19" fmla="*/ 327660 w 388973"/>
              <a:gd name="connsiteY19" fmla="*/ 1021080 h 3886200"/>
              <a:gd name="connsiteX20" fmla="*/ 342900 w 388973"/>
              <a:gd name="connsiteY20" fmla="*/ 1234440 h 3886200"/>
              <a:gd name="connsiteX21" fmla="*/ 335280 w 388973"/>
              <a:gd name="connsiteY21" fmla="*/ 1348740 h 3886200"/>
              <a:gd name="connsiteX22" fmla="*/ 327660 w 388973"/>
              <a:gd name="connsiteY22" fmla="*/ 1379220 h 3886200"/>
              <a:gd name="connsiteX23" fmla="*/ 320040 w 388973"/>
              <a:gd name="connsiteY23" fmla="*/ 1417320 h 3886200"/>
              <a:gd name="connsiteX24" fmla="*/ 312420 w 388973"/>
              <a:gd name="connsiteY24" fmla="*/ 1447800 h 3886200"/>
              <a:gd name="connsiteX25" fmla="*/ 304800 w 388973"/>
              <a:gd name="connsiteY25" fmla="*/ 1493520 h 3886200"/>
              <a:gd name="connsiteX26" fmla="*/ 297180 w 388973"/>
              <a:gd name="connsiteY26" fmla="*/ 1729740 h 3886200"/>
              <a:gd name="connsiteX27" fmla="*/ 289560 w 388973"/>
              <a:gd name="connsiteY27" fmla="*/ 1752600 h 3886200"/>
              <a:gd name="connsiteX28" fmla="*/ 281940 w 388973"/>
              <a:gd name="connsiteY28" fmla="*/ 1851660 h 3886200"/>
              <a:gd name="connsiteX29" fmla="*/ 304800 w 388973"/>
              <a:gd name="connsiteY29" fmla="*/ 2217420 h 3886200"/>
              <a:gd name="connsiteX30" fmla="*/ 320040 w 388973"/>
              <a:gd name="connsiteY30" fmla="*/ 2346960 h 3886200"/>
              <a:gd name="connsiteX31" fmla="*/ 335280 w 388973"/>
              <a:gd name="connsiteY31" fmla="*/ 2377440 h 3886200"/>
              <a:gd name="connsiteX32" fmla="*/ 342900 w 388973"/>
              <a:gd name="connsiteY32" fmla="*/ 2415540 h 3886200"/>
              <a:gd name="connsiteX33" fmla="*/ 358140 w 388973"/>
              <a:gd name="connsiteY33" fmla="*/ 2537460 h 3886200"/>
              <a:gd name="connsiteX34" fmla="*/ 350520 w 388973"/>
              <a:gd name="connsiteY34" fmla="*/ 2735580 h 3886200"/>
              <a:gd name="connsiteX35" fmla="*/ 358140 w 388973"/>
              <a:gd name="connsiteY35" fmla="*/ 2880360 h 3886200"/>
              <a:gd name="connsiteX36" fmla="*/ 335280 w 388973"/>
              <a:gd name="connsiteY36" fmla="*/ 3116580 h 3886200"/>
              <a:gd name="connsiteX37" fmla="*/ 327660 w 388973"/>
              <a:gd name="connsiteY37" fmla="*/ 3185160 h 3886200"/>
              <a:gd name="connsiteX38" fmla="*/ 320040 w 388973"/>
              <a:gd name="connsiteY38" fmla="*/ 3223260 h 3886200"/>
              <a:gd name="connsiteX39" fmla="*/ 312420 w 388973"/>
              <a:gd name="connsiteY39" fmla="*/ 3276600 h 3886200"/>
              <a:gd name="connsiteX40" fmla="*/ 304800 w 388973"/>
              <a:gd name="connsiteY40" fmla="*/ 3322320 h 3886200"/>
              <a:gd name="connsiteX41" fmla="*/ 274320 w 388973"/>
              <a:gd name="connsiteY41" fmla="*/ 3550920 h 3886200"/>
              <a:gd name="connsiteX42" fmla="*/ 251460 w 388973"/>
              <a:gd name="connsiteY42" fmla="*/ 3573780 h 3886200"/>
              <a:gd name="connsiteX43" fmla="*/ 243840 w 388973"/>
              <a:gd name="connsiteY43" fmla="*/ 3604260 h 3886200"/>
              <a:gd name="connsiteX44" fmla="*/ 213360 w 388973"/>
              <a:gd name="connsiteY44" fmla="*/ 3642360 h 3886200"/>
              <a:gd name="connsiteX45" fmla="*/ 198120 w 388973"/>
              <a:gd name="connsiteY45" fmla="*/ 3733800 h 3886200"/>
              <a:gd name="connsiteX46" fmla="*/ 175260 w 388973"/>
              <a:gd name="connsiteY46" fmla="*/ 3741420 h 3886200"/>
              <a:gd name="connsiteX47" fmla="*/ 129540 w 388973"/>
              <a:gd name="connsiteY47" fmla="*/ 3779520 h 3886200"/>
              <a:gd name="connsiteX48" fmla="*/ 114300 w 388973"/>
              <a:gd name="connsiteY48" fmla="*/ 3802380 h 3886200"/>
              <a:gd name="connsiteX49" fmla="*/ 91440 w 388973"/>
              <a:gd name="connsiteY49" fmla="*/ 3825240 h 3886200"/>
              <a:gd name="connsiteX50" fmla="*/ 91440 w 388973"/>
              <a:gd name="connsiteY50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88973" h="3886200">
                <a:moveTo>
                  <a:pt x="0" y="0"/>
                </a:moveTo>
                <a:cubicBezTo>
                  <a:pt x="55272" y="6141"/>
                  <a:pt x="57065" y="3241"/>
                  <a:pt x="99060" y="15240"/>
                </a:cubicBezTo>
                <a:cubicBezTo>
                  <a:pt x="106783" y="17447"/>
                  <a:pt x="114736" y="19268"/>
                  <a:pt x="121920" y="22860"/>
                </a:cubicBezTo>
                <a:cubicBezTo>
                  <a:pt x="130111" y="26956"/>
                  <a:pt x="137160" y="33020"/>
                  <a:pt x="144780" y="38100"/>
                </a:cubicBezTo>
                <a:cubicBezTo>
                  <a:pt x="152400" y="50800"/>
                  <a:pt x="157167" y="65727"/>
                  <a:pt x="167640" y="76200"/>
                </a:cubicBezTo>
                <a:cubicBezTo>
                  <a:pt x="211583" y="120143"/>
                  <a:pt x="171912" y="39024"/>
                  <a:pt x="205740" y="106680"/>
                </a:cubicBezTo>
                <a:cubicBezTo>
                  <a:pt x="209332" y="113864"/>
                  <a:pt x="210196" y="122157"/>
                  <a:pt x="213360" y="129540"/>
                </a:cubicBezTo>
                <a:cubicBezTo>
                  <a:pt x="230777" y="170180"/>
                  <a:pt x="226008" y="147139"/>
                  <a:pt x="236220" y="182880"/>
                </a:cubicBezTo>
                <a:cubicBezTo>
                  <a:pt x="239097" y="192950"/>
                  <a:pt x="239156" y="203993"/>
                  <a:pt x="243840" y="213360"/>
                </a:cubicBezTo>
                <a:cubicBezTo>
                  <a:pt x="249520" y="224719"/>
                  <a:pt x="259080" y="233680"/>
                  <a:pt x="266700" y="243840"/>
                </a:cubicBezTo>
                <a:cubicBezTo>
                  <a:pt x="271780" y="259080"/>
                  <a:pt x="273029" y="276194"/>
                  <a:pt x="281940" y="289560"/>
                </a:cubicBezTo>
                <a:lnTo>
                  <a:pt x="312420" y="335280"/>
                </a:lnTo>
                <a:cubicBezTo>
                  <a:pt x="336241" y="430565"/>
                  <a:pt x="305796" y="312098"/>
                  <a:pt x="327660" y="388620"/>
                </a:cubicBezTo>
                <a:cubicBezTo>
                  <a:pt x="330537" y="398690"/>
                  <a:pt x="332740" y="408940"/>
                  <a:pt x="335280" y="419100"/>
                </a:cubicBezTo>
                <a:cubicBezTo>
                  <a:pt x="337820" y="462280"/>
                  <a:pt x="338799" y="505580"/>
                  <a:pt x="342900" y="548640"/>
                </a:cubicBezTo>
                <a:cubicBezTo>
                  <a:pt x="343893" y="559066"/>
                  <a:pt x="349363" y="568711"/>
                  <a:pt x="350520" y="579120"/>
                </a:cubicBezTo>
                <a:cubicBezTo>
                  <a:pt x="354457" y="614553"/>
                  <a:pt x="355600" y="650240"/>
                  <a:pt x="358140" y="685800"/>
                </a:cubicBezTo>
                <a:cubicBezTo>
                  <a:pt x="355600" y="713740"/>
                  <a:pt x="353618" y="741736"/>
                  <a:pt x="350520" y="769620"/>
                </a:cubicBezTo>
                <a:cubicBezTo>
                  <a:pt x="345997" y="810326"/>
                  <a:pt x="335280" y="891540"/>
                  <a:pt x="335280" y="891540"/>
                </a:cubicBezTo>
                <a:cubicBezTo>
                  <a:pt x="332740" y="934720"/>
                  <a:pt x="327660" y="977825"/>
                  <a:pt x="327660" y="1021080"/>
                </a:cubicBezTo>
                <a:cubicBezTo>
                  <a:pt x="327660" y="1139720"/>
                  <a:pt x="330578" y="1148188"/>
                  <a:pt x="342900" y="1234440"/>
                </a:cubicBezTo>
                <a:cubicBezTo>
                  <a:pt x="340360" y="1272540"/>
                  <a:pt x="339277" y="1310765"/>
                  <a:pt x="335280" y="1348740"/>
                </a:cubicBezTo>
                <a:cubicBezTo>
                  <a:pt x="334184" y="1359155"/>
                  <a:pt x="329932" y="1368997"/>
                  <a:pt x="327660" y="1379220"/>
                </a:cubicBezTo>
                <a:cubicBezTo>
                  <a:pt x="324850" y="1391863"/>
                  <a:pt x="322850" y="1404677"/>
                  <a:pt x="320040" y="1417320"/>
                </a:cubicBezTo>
                <a:cubicBezTo>
                  <a:pt x="317768" y="1427543"/>
                  <a:pt x="314474" y="1437531"/>
                  <a:pt x="312420" y="1447800"/>
                </a:cubicBezTo>
                <a:cubicBezTo>
                  <a:pt x="309390" y="1462950"/>
                  <a:pt x="307340" y="1478280"/>
                  <a:pt x="304800" y="1493520"/>
                </a:cubicBezTo>
                <a:cubicBezTo>
                  <a:pt x="302260" y="1572260"/>
                  <a:pt x="301806" y="1651095"/>
                  <a:pt x="297180" y="1729740"/>
                </a:cubicBezTo>
                <a:cubicBezTo>
                  <a:pt x="296708" y="1737758"/>
                  <a:pt x="290556" y="1744630"/>
                  <a:pt x="289560" y="1752600"/>
                </a:cubicBezTo>
                <a:cubicBezTo>
                  <a:pt x="285452" y="1785462"/>
                  <a:pt x="284480" y="1818640"/>
                  <a:pt x="281940" y="1851660"/>
                </a:cubicBezTo>
                <a:cubicBezTo>
                  <a:pt x="289101" y="1987718"/>
                  <a:pt x="292865" y="2074204"/>
                  <a:pt x="304800" y="2217420"/>
                </a:cubicBezTo>
                <a:cubicBezTo>
                  <a:pt x="306349" y="2236006"/>
                  <a:pt x="309448" y="2315184"/>
                  <a:pt x="320040" y="2346960"/>
                </a:cubicBezTo>
                <a:cubicBezTo>
                  <a:pt x="323632" y="2357736"/>
                  <a:pt x="330200" y="2367280"/>
                  <a:pt x="335280" y="2377440"/>
                </a:cubicBezTo>
                <a:cubicBezTo>
                  <a:pt x="337820" y="2390140"/>
                  <a:pt x="340771" y="2402765"/>
                  <a:pt x="342900" y="2415540"/>
                </a:cubicBezTo>
                <a:cubicBezTo>
                  <a:pt x="350149" y="2459031"/>
                  <a:pt x="353178" y="2492801"/>
                  <a:pt x="358140" y="2537460"/>
                </a:cubicBezTo>
                <a:cubicBezTo>
                  <a:pt x="355600" y="2603500"/>
                  <a:pt x="350520" y="2669491"/>
                  <a:pt x="350520" y="2735580"/>
                </a:cubicBezTo>
                <a:cubicBezTo>
                  <a:pt x="350520" y="2783907"/>
                  <a:pt x="358140" y="2832033"/>
                  <a:pt x="358140" y="2880360"/>
                </a:cubicBezTo>
                <a:cubicBezTo>
                  <a:pt x="358140" y="3090952"/>
                  <a:pt x="388973" y="3036041"/>
                  <a:pt x="335280" y="3116580"/>
                </a:cubicBezTo>
                <a:cubicBezTo>
                  <a:pt x="332740" y="3139440"/>
                  <a:pt x="330913" y="3162390"/>
                  <a:pt x="327660" y="3185160"/>
                </a:cubicBezTo>
                <a:cubicBezTo>
                  <a:pt x="325828" y="3197981"/>
                  <a:pt x="322169" y="3210485"/>
                  <a:pt x="320040" y="3223260"/>
                </a:cubicBezTo>
                <a:cubicBezTo>
                  <a:pt x="317087" y="3240976"/>
                  <a:pt x="315151" y="3258848"/>
                  <a:pt x="312420" y="3276600"/>
                </a:cubicBezTo>
                <a:cubicBezTo>
                  <a:pt x="310071" y="3291871"/>
                  <a:pt x="307340" y="3307080"/>
                  <a:pt x="304800" y="3322320"/>
                </a:cubicBezTo>
                <a:cubicBezTo>
                  <a:pt x="302219" y="3355873"/>
                  <a:pt x="316861" y="3491363"/>
                  <a:pt x="274320" y="3550920"/>
                </a:cubicBezTo>
                <a:cubicBezTo>
                  <a:pt x="268056" y="3559689"/>
                  <a:pt x="259080" y="3566160"/>
                  <a:pt x="251460" y="3573780"/>
                </a:cubicBezTo>
                <a:cubicBezTo>
                  <a:pt x="248920" y="3583940"/>
                  <a:pt x="249649" y="3595546"/>
                  <a:pt x="243840" y="3604260"/>
                </a:cubicBezTo>
                <a:cubicBezTo>
                  <a:pt x="214114" y="3648849"/>
                  <a:pt x="224036" y="3588979"/>
                  <a:pt x="213360" y="3642360"/>
                </a:cubicBezTo>
                <a:cubicBezTo>
                  <a:pt x="207300" y="3672660"/>
                  <a:pt x="209213" y="3704959"/>
                  <a:pt x="198120" y="3733800"/>
                </a:cubicBezTo>
                <a:cubicBezTo>
                  <a:pt x="195237" y="3741297"/>
                  <a:pt x="182880" y="3738880"/>
                  <a:pt x="175260" y="3741420"/>
                </a:cubicBezTo>
                <a:cubicBezTo>
                  <a:pt x="138130" y="3797115"/>
                  <a:pt x="187547" y="3731181"/>
                  <a:pt x="129540" y="3779520"/>
                </a:cubicBezTo>
                <a:cubicBezTo>
                  <a:pt x="122505" y="3785383"/>
                  <a:pt x="120163" y="3795345"/>
                  <a:pt x="114300" y="3802380"/>
                </a:cubicBezTo>
                <a:cubicBezTo>
                  <a:pt x="107401" y="3810659"/>
                  <a:pt x="94275" y="3814843"/>
                  <a:pt x="91440" y="3825240"/>
                </a:cubicBezTo>
                <a:cubicBezTo>
                  <a:pt x="86093" y="3844844"/>
                  <a:pt x="91440" y="3865880"/>
                  <a:pt x="91440" y="38862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2253653" y="2115879"/>
            <a:ext cx="383221" cy="2806995"/>
          </a:xfrm>
          <a:custGeom>
            <a:avLst/>
            <a:gdLst>
              <a:gd name="connsiteX0" fmla="*/ 449 w 383221"/>
              <a:gd name="connsiteY0" fmla="*/ 0 h 2806995"/>
              <a:gd name="connsiteX1" fmla="*/ 21714 w 383221"/>
              <a:gd name="connsiteY1" fmla="*/ 159488 h 2806995"/>
              <a:gd name="connsiteX2" fmla="*/ 42980 w 383221"/>
              <a:gd name="connsiteY2" fmla="*/ 191386 h 2806995"/>
              <a:gd name="connsiteX3" fmla="*/ 53612 w 383221"/>
              <a:gd name="connsiteY3" fmla="*/ 223284 h 2806995"/>
              <a:gd name="connsiteX4" fmla="*/ 53612 w 383221"/>
              <a:gd name="connsiteY4" fmla="*/ 531628 h 2806995"/>
              <a:gd name="connsiteX5" fmla="*/ 74877 w 383221"/>
              <a:gd name="connsiteY5" fmla="*/ 829340 h 2806995"/>
              <a:gd name="connsiteX6" fmla="*/ 85510 w 383221"/>
              <a:gd name="connsiteY6" fmla="*/ 882502 h 2806995"/>
              <a:gd name="connsiteX7" fmla="*/ 117407 w 383221"/>
              <a:gd name="connsiteY7" fmla="*/ 1222744 h 2806995"/>
              <a:gd name="connsiteX8" fmla="*/ 138673 w 383221"/>
              <a:gd name="connsiteY8" fmla="*/ 1318437 h 2806995"/>
              <a:gd name="connsiteX9" fmla="*/ 149305 w 383221"/>
              <a:gd name="connsiteY9" fmla="*/ 1350335 h 2806995"/>
              <a:gd name="connsiteX10" fmla="*/ 170570 w 383221"/>
              <a:gd name="connsiteY10" fmla="*/ 1446028 h 2806995"/>
              <a:gd name="connsiteX11" fmla="*/ 181203 w 383221"/>
              <a:gd name="connsiteY11" fmla="*/ 1509823 h 2806995"/>
              <a:gd name="connsiteX12" fmla="*/ 202468 w 383221"/>
              <a:gd name="connsiteY12" fmla="*/ 1658679 h 2806995"/>
              <a:gd name="connsiteX13" fmla="*/ 213100 w 383221"/>
              <a:gd name="connsiteY13" fmla="*/ 1690577 h 2806995"/>
              <a:gd name="connsiteX14" fmla="*/ 223733 w 383221"/>
              <a:gd name="connsiteY14" fmla="*/ 1733107 h 2806995"/>
              <a:gd name="connsiteX15" fmla="*/ 244998 w 383221"/>
              <a:gd name="connsiteY15" fmla="*/ 1765005 h 2806995"/>
              <a:gd name="connsiteX16" fmla="*/ 287528 w 383221"/>
              <a:gd name="connsiteY16" fmla="*/ 1860698 h 2806995"/>
              <a:gd name="connsiteX17" fmla="*/ 298161 w 383221"/>
              <a:gd name="connsiteY17" fmla="*/ 1903228 h 2806995"/>
              <a:gd name="connsiteX18" fmla="*/ 319426 w 383221"/>
              <a:gd name="connsiteY18" fmla="*/ 1967023 h 2806995"/>
              <a:gd name="connsiteX19" fmla="*/ 330059 w 383221"/>
              <a:gd name="connsiteY19" fmla="*/ 2041451 h 2806995"/>
              <a:gd name="connsiteX20" fmla="*/ 340691 w 383221"/>
              <a:gd name="connsiteY20" fmla="*/ 2137144 h 2806995"/>
              <a:gd name="connsiteX21" fmla="*/ 351324 w 383221"/>
              <a:gd name="connsiteY21" fmla="*/ 2179674 h 2806995"/>
              <a:gd name="connsiteX22" fmla="*/ 361956 w 383221"/>
              <a:gd name="connsiteY22" fmla="*/ 2286000 h 2806995"/>
              <a:gd name="connsiteX23" fmla="*/ 383221 w 383221"/>
              <a:gd name="connsiteY23" fmla="*/ 2392326 h 2806995"/>
              <a:gd name="connsiteX24" fmla="*/ 361956 w 383221"/>
              <a:gd name="connsiteY24" fmla="*/ 2434856 h 2806995"/>
              <a:gd name="connsiteX25" fmla="*/ 298161 w 383221"/>
              <a:gd name="connsiteY25" fmla="*/ 2498651 h 2806995"/>
              <a:gd name="connsiteX26" fmla="*/ 276896 w 383221"/>
              <a:gd name="connsiteY26" fmla="*/ 2530549 h 2806995"/>
              <a:gd name="connsiteX27" fmla="*/ 266263 w 383221"/>
              <a:gd name="connsiteY27" fmla="*/ 2615609 h 2806995"/>
              <a:gd name="connsiteX28" fmla="*/ 234366 w 383221"/>
              <a:gd name="connsiteY28" fmla="*/ 2636874 h 2806995"/>
              <a:gd name="connsiteX29" fmla="*/ 213100 w 383221"/>
              <a:gd name="connsiteY29" fmla="*/ 2668772 h 2806995"/>
              <a:gd name="connsiteX30" fmla="*/ 138673 w 383221"/>
              <a:gd name="connsiteY30" fmla="*/ 2721935 h 2806995"/>
              <a:gd name="connsiteX31" fmla="*/ 117407 w 383221"/>
              <a:gd name="connsiteY31" fmla="*/ 2743200 h 2806995"/>
              <a:gd name="connsiteX32" fmla="*/ 85510 w 383221"/>
              <a:gd name="connsiteY32" fmla="*/ 2753833 h 2806995"/>
              <a:gd name="connsiteX33" fmla="*/ 42980 w 383221"/>
              <a:gd name="connsiteY33" fmla="*/ 2775098 h 2806995"/>
              <a:gd name="connsiteX34" fmla="*/ 11082 w 383221"/>
              <a:gd name="connsiteY34" fmla="*/ 2806995 h 280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3221" h="2806995">
                <a:moveTo>
                  <a:pt x="449" y="0"/>
                </a:moveTo>
                <a:cubicBezTo>
                  <a:pt x="2823" y="28493"/>
                  <a:pt x="0" y="116060"/>
                  <a:pt x="21714" y="159488"/>
                </a:cubicBezTo>
                <a:cubicBezTo>
                  <a:pt x="27429" y="170918"/>
                  <a:pt x="35891" y="180753"/>
                  <a:pt x="42980" y="191386"/>
                </a:cubicBezTo>
                <a:cubicBezTo>
                  <a:pt x="46524" y="202019"/>
                  <a:pt x="50894" y="212411"/>
                  <a:pt x="53612" y="223284"/>
                </a:cubicBezTo>
                <a:cubicBezTo>
                  <a:pt x="81918" y="336508"/>
                  <a:pt x="60400" y="368718"/>
                  <a:pt x="53612" y="531628"/>
                </a:cubicBezTo>
                <a:cubicBezTo>
                  <a:pt x="59599" y="645381"/>
                  <a:pt x="59813" y="723889"/>
                  <a:pt x="74877" y="829340"/>
                </a:cubicBezTo>
                <a:cubicBezTo>
                  <a:pt x="77433" y="847230"/>
                  <a:pt x="81966" y="864781"/>
                  <a:pt x="85510" y="882502"/>
                </a:cubicBezTo>
                <a:cubicBezTo>
                  <a:pt x="93090" y="996204"/>
                  <a:pt x="98644" y="1110163"/>
                  <a:pt x="117407" y="1222744"/>
                </a:cubicBezTo>
                <a:cubicBezTo>
                  <a:pt x="121793" y="1249058"/>
                  <a:pt x="131026" y="1291671"/>
                  <a:pt x="138673" y="1318437"/>
                </a:cubicBezTo>
                <a:cubicBezTo>
                  <a:pt x="141752" y="1329214"/>
                  <a:pt x="146226" y="1339558"/>
                  <a:pt x="149305" y="1350335"/>
                </a:cubicBezTo>
                <a:cubicBezTo>
                  <a:pt x="157842" y="1380213"/>
                  <a:pt x="165086" y="1415864"/>
                  <a:pt x="170570" y="1446028"/>
                </a:cubicBezTo>
                <a:cubicBezTo>
                  <a:pt x="174426" y="1467239"/>
                  <a:pt x="178005" y="1488503"/>
                  <a:pt x="181203" y="1509823"/>
                </a:cubicBezTo>
                <a:cubicBezTo>
                  <a:pt x="188638" y="1559391"/>
                  <a:pt x="186619" y="1611128"/>
                  <a:pt x="202468" y="1658679"/>
                </a:cubicBezTo>
                <a:cubicBezTo>
                  <a:pt x="206012" y="1669312"/>
                  <a:pt x="210021" y="1679800"/>
                  <a:pt x="213100" y="1690577"/>
                </a:cubicBezTo>
                <a:cubicBezTo>
                  <a:pt x="217114" y="1704628"/>
                  <a:pt x="217977" y="1719676"/>
                  <a:pt x="223733" y="1733107"/>
                </a:cubicBezTo>
                <a:cubicBezTo>
                  <a:pt x="228767" y="1744853"/>
                  <a:pt x="239808" y="1753328"/>
                  <a:pt x="244998" y="1765005"/>
                </a:cubicBezTo>
                <a:cubicBezTo>
                  <a:pt x="295610" y="1878883"/>
                  <a:pt x="239403" y="1788509"/>
                  <a:pt x="287528" y="1860698"/>
                </a:cubicBezTo>
                <a:cubicBezTo>
                  <a:pt x="291072" y="1874875"/>
                  <a:pt x="293962" y="1889231"/>
                  <a:pt x="298161" y="1903228"/>
                </a:cubicBezTo>
                <a:cubicBezTo>
                  <a:pt x="304602" y="1924698"/>
                  <a:pt x="319426" y="1967023"/>
                  <a:pt x="319426" y="1967023"/>
                </a:cubicBezTo>
                <a:cubicBezTo>
                  <a:pt x="322970" y="1991832"/>
                  <a:pt x="326951" y="2016583"/>
                  <a:pt x="330059" y="2041451"/>
                </a:cubicBezTo>
                <a:cubicBezTo>
                  <a:pt x="334040" y="2073297"/>
                  <a:pt x="335811" y="2105423"/>
                  <a:pt x="340691" y="2137144"/>
                </a:cubicBezTo>
                <a:cubicBezTo>
                  <a:pt x="342913" y="2151587"/>
                  <a:pt x="347780" y="2165497"/>
                  <a:pt x="351324" y="2179674"/>
                </a:cubicBezTo>
                <a:cubicBezTo>
                  <a:pt x="354868" y="2215116"/>
                  <a:pt x="357538" y="2250656"/>
                  <a:pt x="361956" y="2286000"/>
                </a:cubicBezTo>
                <a:cubicBezTo>
                  <a:pt x="368472" y="2338131"/>
                  <a:pt x="371780" y="2346558"/>
                  <a:pt x="383221" y="2392326"/>
                </a:cubicBezTo>
                <a:cubicBezTo>
                  <a:pt x="376133" y="2406503"/>
                  <a:pt x="371857" y="2422479"/>
                  <a:pt x="361956" y="2434856"/>
                </a:cubicBezTo>
                <a:cubicBezTo>
                  <a:pt x="343169" y="2458339"/>
                  <a:pt x="314842" y="2473628"/>
                  <a:pt x="298161" y="2498651"/>
                </a:cubicBezTo>
                <a:lnTo>
                  <a:pt x="276896" y="2530549"/>
                </a:lnTo>
                <a:cubicBezTo>
                  <a:pt x="273352" y="2558902"/>
                  <a:pt x="276875" y="2589079"/>
                  <a:pt x="266263" y="2615609"/>
                </a:cubicBezTo>
                <a:cubicBezTo>
                  <a:pt x="261517" y="2627474"/>
                  <a:pt x="243402" y="2627838"/>
                  <a:pt x="234366" y="2636874"/>
                </a:cubicBezTo>
                <a:cubicBezTo>
                  <a:pt x="225330" y="2645910"/>
                  <a:pt x="222136" y="2659736"/>
                  <a:pt x="213100" y="2668772"/>
                </a:cubicBezTo>
                <a:cubicBezTo>
                  <a:pt x="183169" y="2698703"/>
                  <a:pt x="168858" y="2697787"/>
                  <a:pt x="138673" y="2721935"/>
                </a:cubicBezTo>
                <a:cubicBezTo>
                  <a:pt x="130845" y="2728197"/>
                  <a:pt x="126003" y="2738042"/>
                  <a:pt x="117407" y="2743200"/>
                </a:cubicBezTo>
                <a:cubicBezTo>
                  <a:pt x="107797" y="2748966"/>
                  <a:pt x="95811" y="2749418"/>
                  <a:pt x="85510" y="2753833"/>
                </a:cubicBezTo>
                <a:cubicBezTo>
                  <a:pt x="70942" y="2760077"/>
                  <a:pt x="56742" y="2767234"/>
                  <a:pt x="42980" y="2775098"/>
                </a:cubicBezTo>
                <a:cubicBezTo>
                  <a:pt x="8133" y="2795010"/>
                  <a:pt x="11082" y="2784505"/>
                  <a:pt x="11082" y="280699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03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3104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3105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26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90625" y="800100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657350" y="3943350"/>
            <a:ext cx="571500" cy="121920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00200" y="1257300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790700" y="1514475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160588" y="20621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170113" y="13287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608138" y="23574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200150" y="351472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1076325" y="4543425"/>
            <a:ext cx="1057275" cy="9525"/>
          </a:xfrm>
          <a:prstGeom prst="line">
            <a:avLst/>
          </a:prstGeom>
          <a:ln w="698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1398588" y="41386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427163" y="48434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236788" y="41005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236788" y="48529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703388" y="51768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rot="5400000">
            <a:off x="2000251" y="4248150"/>
            <a:ext cx="1905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2000251" y="4772025"/>
            <a:ext cx="1905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1677988" y="4238625"/>
            <a:ext cx="32226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1668463" y="4752975"/>
            <a:ext cx="32226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ord 106"/>
          <p:cNvSpPr/>
          <p:nvPr/>
        </p:nvSpPr>
        <p:spPr>
          <a:xfrm rot="6856397">
            <a:off x="1891507" y="4414044"/>
            <a:ext cx="157162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Chord 107"/>
          <p:cNvSpPr/>
          <p:nvPr/>
        </p:nvSpPr>
        <p:spPr>
          <a:xfrm rot="6898324">
            <a:off x="1891507" y="4966494"/>
            <a:ext cx="157162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47" name="TextBox 108"/>
          <p:cNvSpPr txBox="1">
            <a:spLocks noChangeArrowheads="1"/>
          </p:cNvSpPr>
          <p:nvPr/>
        </p:nvSpPr>
        <p:spPr bwMode="auto">
          <a:xfrm>
            <a:off x="1647825" y="3638550"/>
            <a:ext cx="52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Hot</a:t>
            </a:r>
          </a:p>
        </p:txBody>
      </p:sp>
      <p:sp>
        <p:nvSpPr>
          <p:cNvPr id="3148" name="TextBox 109"/>
          <p:cNvSpPr txBox="1">
            <a:spLocks noChangeArrowheads="1"/>
          </p:cNvSpPr>
          <p:nvPr/>
        </p:nvSpPr>
        <p:spPr bwMode="auto">
          <a:xfrm>
            <a:off x="1438275" y="52959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Switched</a:t>
            </a:r>
          </a:p>
        </p:txBody>
      </p:sp>
      <p:sp>
        <p:nvSpPr>
          <p:cNvPr id="3149" name="TextBox 110"/>
          <p:cNvSpPr txBox="1">
            <a:spLocks noChangeArrowheads="1"/>
          </p:cNvSpPr>
          <p:nvPr/>
        </p:nvSpPr>
        <p:spPr bwMode="auto">
          <a:xfrm>
            <a:off x="1714500" y="2371725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101" name="Freeform 100"/>
          <p:cNvSpPr/>
          <p:nvPr/>
        </p:nvSpPr>
        <p:spPr>
          <a:xfrm>
            <a:off x="2225255" y="1013460"/>
            <a:ext cx="1462825" cy="411480"/>
          </a:xfrm>
          <a:custGeom>
            <a:avLst/>
            <a:gdLst>
              <a:gd name="connsiteX0" fmla="*/ 1462825 w 1462825"/>
              <a:gd name="connsiteY0" fmla="*/ 396240 h 411480"/>
              <a:gd name="connsiteX1" fmla="*/ 1424725 w 1462825"/>
              <a:gd name="connsiteY1" fmla="*/ 403860 h 411480"/>
              <a:gd name="connsiteX2" fmla="*/ 1401865 w 1462825"/>
              <a:gd name="connsiteY2" fmla="*/ 411480 h 411480"/>
              <a:gd name="connsiteX3" fmla="*/ 1325665 w 1462825"/>
              <a:gd name="connsiteY3" fmla="*/ 403860 h 411480"/>
              <a:gd name="connsiteX4" fmla="*/ 1249465 w 1462825"/>
              <a:gd name="connsiteY4" fmla="*/ 381000 h 411480"/>
              <a:gd name="connsiteX5" fmla="*/ 1203745 w 1462825"/>
              <a:gd name="connsiteY5" fmla="*/ 358140 h 411480"/>
              <a:gd name="connsiteX6" fmla="*/ 1142785 w 1462825"/>
              <a:gd name="connsiteY6" fmla="*/ 327660 h 411480"/>
              <a:gd name="connsiteX7" fmla="*/ 1127545 w 1462825"/>
              <a:gd name="connsiteY7" fmla="*/ 304800 h 411480"/>
              <a:gd name="connsiteX8" fmla="*/ 1066585 w 1462825"/>
              <a:gd name="connsiteY8" fmla="*/ 274320 h 411480"/>
              <a:gd name="connsiteX9" fmla="*/ 1058965 w 1462825"/>
              <a:gd name="connsiteY9" fmla="*/ 236220 h 411480"/>
              <a:gd name="connsiteX10" fmla="*/ 998005 w 1462825"/>
              <a:gd name="connsiteY10" fmla="*/ 213360 h 411480"/>
              <a:gd name="connsiteX11" fmla="*/ 975145 w 1462825"/>
              <a:gd name="connsiteY11" fmla="*/ 198120 h 411480"/>
              <a:gd name="connsiteX12" fmla="*/ 952285 w 1462825"/>
              <a:gd name="connsiteY12" fmla="*/ 167640 h 411480"/>
              <a:gd name="connsiteX13" fmla="*/ 906565 w 1462825"/>
              <a:gd name="connsiteY13" fmla="*/ 152400 h 411480"/>
              <a:gd name="connsiteX14" fmla="*/ 883705 w 1462825"/>
              <a:gd name="connsiteY14" fmla="*/ 144780 h 411480"/>
              <a:gd name="connsiteX15" fmla="*/ 822745 w 1462825"/>
              <a:gd name="connsiteY15" fmla="*/ 114300 h 411480"/>
              <a:gd name="connsiteX16" fmla="*/ 761785 w 1462825"/>
              <a:gd name="connsiteY16" fmla="*/ 68580 h 411480"/>
              <a:gd name="connsiteX17" fmla="*/ 677965 w 1462825"/>
              <a:gd name="connsiteY17" fmla="*/ 53340 h 411480"/>
              <a:gd name="connsiteX18" fmla="*/ 639865 w 1462825"/>
              <a:gd name="connsiteY18" fmla="*/ 45720 h 411480"/>
              <a:gd name="connsiteX19" fmla="*/ 472225 w 1462825"/>
              <a:gd name="connsiteY19" fmla="*/ 38100 h 411480"/>
              <a:gd name="connsiteX20" fmla="*/ 426505 w 1462825"/>
              <a:gd name="connsiteY20" fmla="*/ 30480 h 411480"/>
              <a:gd name="connsiteX21" fmla="*/ 388405 w 1462825"/>
              <a:gd name="connsiteY21" fmla="*/ 22860 h 411480"/>
              <a:gd name="connsiteX22" fmla="*/ 243625 w 1462825"/>
              <a:gd name="connsiteY22" fmla="*/ 7620 h 411480"/>
              <a:gd name="connsiteX23" fmla="*/ 83605 w 1462825"/>
              <a:gd name="connsiteY23" fmla="*/ 15240 h 411480"/>
              <a:gd name="connsiteX24" fmla="*/ 37885 w 1462825"/>
              <a:gd name="connsiteY24" fmla="*/ 0 h 411480"/>
              <a:gd name="connsiteX25" fmla="*/ 15025 w 1462825"/>
              <a:gd name="connsiteY25" fmla="*/ 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62825" h="411480">
                <a:moveTo>
                  <a:pt x="1462825" y="396240"/>
                </a:moveTo>
                <a:cubicBezTo>
                  <a:pt x="1450125" y="398780"/>
                  <a:pt x="1437290" y="400719"/>
                  <a:pt x="1424725" y="403860"/>
                </a:cubicBezTo>
                <a:cubicBezTo>
                  <a:pt x="1416933" y="405808"/>
                  <a:pt x="1409897" y="411480"/>
                  <a:pt x="1401865" y="411480"/>
                </a:cubicBezTo>
                <a:cubicBezTo>
                  <a:pt x="1376338" y="411480"/>
                  <a:pt x="1351065" y="406400"/>
                  <a:pt x="1325665" y="403860"/>
                </a:cubicBezTo>
                <a:cubicBezTo>
                  <a:pt x="1270010" y="385308"/>
                  <a:pt x="1295530" y="392516"/>
                  <a:pt x="1249465" y="381000"/>
                </a:cubicBezTo>
                <a:cubicBezTo>
                  <a:pt x="1199367" y="347602"/>
                  <a:pt x="1253321" y="380674"/>
                  <a:pt x="1203745" y="358140"/>
                </a:cubicBezTo>
                <a:cubicBezTo>
                  <a:pt x="1183063" y="348739"/>
                  <a:pt x="1142785" y="327660"/>
                  <a:pt x="1142785" y="327660"/>
                </a:cubicBezTo>
                <a:cubicBezTo>
                  <a:pt x="1137705" y="320040"/>
                  <a:pt x="1135048" y="310052"/>
                  <a:pt x="1127545" y="304800"/>
                </a:cubicBezTo>
                <a:cubicBezTo>
                  <a:pt x="1108933" y="291772"/>
                  <a:pt x="1066585" y="274320"/>
                  <a:pt x="1066585" y="274320"/>
                </a:cubicBezTo>
                <a:cubicBezTo>
                  <a:pt x="1064045" y="261620"/>
                  <a:pt x="1066493" y="246759"/>
                  <a:pt x="1058965" y="236220"/>
                </a:cubicBezTo>
                <a:cubicBezTo>
                  <a:pt x="1050303" y="224093"/>
                  <a:pt x="1010754" y="216547"/>
                  <a:pt x="998005" y="213360"/>
                </a:cubicBezTo>
                <a:cubicBezTo>
                  <a:pt x="990385" y="208280"/>
                  <a:pt x="981621" y="204596"/>
                  <a:pt x="975145" y="198120"/>
                </a:cubicBezTo>
                <a:cubicBezTo>
                  <a:pt x="966165" y="189140"/>
                  <a:pt x="962852" y="174685"/>
                  <a:pt x="952285" y="167640"/>
                </a:cubicBezTo>
                <a:cubicBezTo>
                  <a:pt x="938919" y="158729"/>
                  <a:pt x="921805" y="157480"/>
                  <a:pt x="906565" y="152400"/>
                </a:cubicBezTo>
                <a:lnTo>
                  <a:pt x="883705" y="144780"/>
                </a:lnTo>
                <a:cubicBezTo>
                  <a:pt x="816012" y="94010"/>
                  <a:pt x="889324" y="142834"/>
                  <a:pt x="822745" y="114300"/>
                </a:cubicBezTo>
                <a:cubicBezTo>
                  <a:pt x="807764" y="107879"/>
                  <a:pt x="769012" y="73097"/>
                  <a:pt x="761785" y="68580"/>
                </a:cubicBezTo>
                <a:cubicBezTo>
                  <a:pt x="744020" y="57477"/>
                  <a:pt x="684375" y="54326"/>
                  <a:pt x="677965" y="53340"/>
                </a:cubicBezTo>
                <a:cubicBezTo>
                  <a:pt x="665164" y="51371"/>
                  <a:pt x="652781" y="46677"/>
                  <a:pt x="639865" y="45720"/>
                </a:cubicBezTo>
                <a:cubicBezTo>
                  <a:pt x="584080" y="41588"/>
                  <a:pt x="528105" y="40640"/>
                  <a:pt x="472225" y="38100"/>
                </a:cubicBezTo>
                <a:lnTo>
                  <a:pt x="426505" y="30480"/>
                </a:lnTo>
                <a:cubicBezTo>
                  <a:pt x="413762" y="28163"/>
                  <a:pt x="401256" y="24466"/>
                  <a:pt x="388405" y="22860"/>
                </a:cubicBezTo>
                <a:cubicBezTo>
                  <a:pt x="340253" y="16841"/>
                  <a:pt x="291885" y="12700"/>
                  <a:pt x="243625" y="7620"/>
                </a:cubicBezTo>
                <a:cubicBezTo>
                  <a:pt x="161835" y="21252"/>
                  <a:pt x="158826" y="30284"/>
                  <a:pt x="83605" y="15240"/>
                </a:cubicBezTo>
                <a:cubicBezTo>
                  <a:pt x="67853" y="12090"/>
                  <a:pt x="37885" y="0"/>
                  <a:pt x="37885" y="0"/>
                </a:cubicBezTo>
                <a:cubicBezTo>
                  <a:pt x="3920" y="8491"/>
                  <a:pt x="0" y="15025"/>
                  <a:pt x="15025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2217420" y="1028700"/>
            <a:ext cx="87783" cy="350520"/>
          </a:xfrm>
          <a:custGeom>
            <a:avLst/>
            <a:gdLst>
              <a:gd name="connsiteX0" fmla="*/ 0 w 87783"/>
              <a:gd name="connsiteY0" fmla="*/ 0 h 350520"/>
              <a:gd name="connsiteX1" fmla="*/ 22860 w 87783"/>
              <a:gd name="connsiteY1" fmla="*/ 7620 h 350520"/>
              <a:gd name="connsiteX2" fmla="*/ 45720 w 87783"/>
              <a:gd name="connsiteY2" fmla="*/ 53340 h 350520"/>
              <a:gd name="connsiteX3" fmla="*/ 60960 w 87783"/>
              <a:gd name="connsiteY3" fmla="*/ 76200 h 350520"/>
              <a:gd name="connsiteX4" fmla="*/ 76200 w 87783"/>
              <a:gd name="connsiteY4" fmla="*/ 121920 h 350520"/>
              <a:gd name="connsiteX5" fmla="*/ 76200 w 87783"/>
              <a:gd name="connsiteY5" fmla="*/ 289560 h 350520"/>
              <a:gd name="connsiteX6" fmla="*/ 68580 w 87783"/>
              <a:gd name="connsiteY6" fmla="*/ 327660 h 350520"/>
              <a:gd name="connsiteX7" fmla="*/ 60960 w 87783"/>
              <a:gd name="connsiteY7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83" h="350520">
                <a:moveTo>
                  <a:pt x="0" y="0"/>
                </a:moveTo>
                <a:cubicBezTo>
                  <a:pt x="7620" y="2540"/>
                  <a:pt x="16588" y="2602"/>
                  <a:pt x="22860" y="7620"/>
                </a:cubicBezTo>
                <a:cubicBezTo>
                  <a:pt x="41058" y="22179"/>
                  <a:pt x="36517" y="34934"/>
                  <a:pt x="45720" y="53340"/>
                </a:cubicBezTo>
                <a:cubicBezTo>
                  <a:pt x="49816" y="61531"/>
                  <a:pt x="57241" y="67831"/>
                  <a:pt x="60960" y="76200"/>
                </a:cubicBezTo>
                <a:cubicBezTo>
                  <a:pt x="67484" y="90880"/>
                  <a:pt x="76200" y="121920"/>
                  <a:pt x="76200" y="121920"/>
                </a:cubicBezTo>
                <a:cubicBezTo>
                  <a:pt x="85325" y="213175"/>
                  <a:pt x="87783" y="191108"/>
                  <a:pt x="76200" y="289560"/>
                </a:cubicBezTo>
                <a:cubicBezTo>
                  <a:pt x="74687" y="302423"/>
                  <a:pt x="71721" y="315095"/>
                  <a:pt x="68580" y="327660"/>
                </a:cubicBezTo>
                <a:cubicBezTo>
                  <a:pt x="66632" y="335452"/>
                  <a:pt x="60960" y="350520"/>
                  <a:pt x="60960" y="35052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2296633" y="1028700"/>
            <a:ext cx="325000" cy="3181793"/>
          </a:xfrm>
          <a:custGeom>
            <a:avLst/>
            <a:gdLst>
              <a:gd name="connsiteX0" fmla="*/ 0 w 388973"/>
              <a:gd name="connsiteY0" fmla="*/ 0 h 3886200"/>
              <a:gd name="connsiteX1" fmla="*/ 99060 w 388973"/>
              <a:gd name="connsiteY1" fmla="*/ 15240 h 3886200"/>
              <a:gd name="connsiteX2" fmla="*/ 121920 w 388973"/>
              <a:gd name="connsiteY2" fmla="*/ 22860 h 3886200"/>
              <a:gd name="connsiteX3" fmla="*/ 144780 w 388973"/>
              <a:gd name="connsiteY3" fmla="*/ 38100 h 3886200"/>
              <a:gd name="connsiteX4" fmla="*/ 167640 w 388973"/>
              <a:gd name="connsiteY4" fmla="*/ 76200 h 3886200"/>
              <a:gd name="connsiteX5" fmla="*/ 205740 w 388973"/>
              <a:gd name="connsiteY5" fmla="*/ 106680 h 3886200"/>
              <a:gd name="connsiteX6" fmla="*/ 213360 w 388973"/>
              <a:gd name="connsiteY6" fmla="*/ 129540 h 3886200"/>
              <a:gd name="connsiteX7" fmla="*/ 236220 w 388973"/>
              <a:gd name="connsiteY7" fmla="*/ 182880 h 3886200"/>
              <a:gd name="connsiteX8" fmla="*/ 243840 w 388973"/>
              <a:gd name="connsiteY8" fmla="*/ 213360 h 3886200"/>
              <a:gd name="connsiteX9" fmla="*/ 266700 w 388973"/>
              <a:gd name="connsiteY9" fmla="*/ 243840 h 3886200"/>
              <a:gd name="connsiteX10" fmla="*/ 281940 w 388973"/>
              <a:gd name="connsiteY10" fmla="*/ 289560 h 3886200"/>
              <a:gd name="connsiteX11" fmla="*/ 312420 w 388973"/>
              <a:gd name="connsiteY11" fmla="*/ 335280 h 3886200"/>
              <a:gd name="connsiteX12" fmla="*/ 327660 w 388973"/>
              <a:gd name="connsiteY12" fmla="*/ 388620 h 3886200"/>
              <a:gd name="connsiteX13" fmla="*/ 335280 w 388973"/>
              <a:gd name="connsiteY13" fmla="*/ 419100 h 3886200"/>
              <a:gd name="connsiteX14" fmla="*/ 342900 w 388973"/>
              <a:gd name="connsiteY14" fmla="*/ 548640 h 3886200"/>
              <a:gd name="connsiteX15" fmla="*/ 350520 w 388973"/>
              <a:gd name="connsiteY15" fmla="*/ 579120 h 3886200"/>
              <a:gd name="connsiteX16" fmla="*/ 358140 w 388973"/>
              <a:gd name="connsiteY16" fmla="*/ 685800 h 3886200"/>
              <a:gd name="connsiteX17" fmla="*/ 350520 w 388973"/>
              <a:gd name="connsiteY17" fmla="*/ 769620 h 3886200"/>
              <a:gd name="connsiteX18" fmla="*/ 335280 w 388973"/>
              <a:gd name="connsiteY18" fmla="*/ 891540 h 3886200"/>
              <a:gd name="connsiteX19" fmla="*/ 327660 w 388973"/>
              <a:gd name="connsiteY19" fmla="*/ 1021080 h 3886200"/>
              <a:gd name="connsiteX20" fmla="*/ 342900 w 388973"/>
              <a:gd name="connsiteY20" fmla="*/ 1234440 h 3886200"/>
              <a:gd name="connsiteX21" fmla="*/ 335280 w 388973"/>
              <a:gd name="connsiteY21" fmla="*/ 1348740 h 3886200"/>
              <a:gd name="connsiteX22" fmla="*/ 327660 w 388973"/>
              <a:gd name="connsiteY22" fmla="*/ 1379220 h 3886200"/>
              <a:gd name="connsiteX23" fmla="*/ 320040 w 388973"/>
              <a:gd name="connsiteY23" fmla="*/ 1417320 h 3886200"/>
              <a:gd name="connsiteX24" fmla="*/ 312420 w 388973"/>
              <a:gd name="connsiteY24" fmla="*/ 1447800 h 3886200"/>
              <a:gd name="connsiteX25" fmla="*/ 304800 w 388973"/>
              <a:gd name="connsiteY25" fmla="*/ 1493520 h 3886200"/>
              <a:gd name="connsiteX26" fmla="*/ 297180 w 388973"/>
              <a:gd name="connsiteY26" fmla="*/ 1729740 h 3886200"/>
              <a:gd name="connsiteX27" fmla="*/ 289560 w 388973"/>
              <a:gd name="connsiteY27" fmla="*/ 1752600 h 3886200"/>
              <a:gd name="connsiteX28" fmla="*/ 281940 w 388973"/>
              <a:gd name="connsiteY28" fmla="*/ 1851660 h 3886200"/>
              <a:gd name="connsiteX29" fmla="*/ 304800 w 388973"/>
              <a:gd name="connsiteY29" fmla="*/ 2217420 h 3886200"/>
              <a:gd name="connsiteX30" fmla="*/ 320040 w 388973"/>
              <a:gd name="connsiteY30" fmla="*/ 2346960 h 3886200"/>
              <a:gd name="connsiteX31" fmla="*/ 335280 w 388973"/>
              <a:gd name="connsiteY31" fmla="*/ 2377440 h 3886200"/>
              <a:gd name="connsiteX32" fmla="*/ 342900 w 388973"/>
              <a:gd name="connsiteY32" fmla="*/ 2415540 h 3886200"/>
              <a:gd name="connsiteX33" fmla="*/ 358140 w 388973"/>
              <a:gd name="connsiteY33" fmla="*/ 2537460 h 3886200"/>
              <a:gd name="connsiteX34" fmla="*/ 350520 w 388973"/>
              <a:gd name="connsiteY34" fmla="*/ 2735580 h 3886200"/>
              <a:gd name="connsiteX35" fmla="*/ 358140 w 388973"/>
              <a:gd name="connsiteY35" fmla="*/ 2880360 h 3886200"/>
              <a:gd name="connsiteX36" fmla="*/ 335280 w 388973"/>
              <a:gd name="connsiteY36" fmla="*/ 3116580 h 3886200"/>
              <a:gd name="connsiteX37" fmla="*/ 327660 w 388973"/>
              <a:gd name="connsiteY37" fmla="*/ 3185160 h 3886200"/>
              <a:gd name="connsiteX38" fmla="*/ 320040 w 388973"/>
              <a:gd name="connsiteY38" fmla="*/ 3223260 h 3886200"/>
              <a:gd name="connsiteX39" fmla="*/ 312420 w 388973"/>
              <a:gd name="connsiteY39" fmla="*/ 3276600 h 3886200"/>
              <a:gd name="connsiteX40" fmla="*/ 304800 w 388973"/>
              <a:gd name="connsiteY40" fmla="*/ 3322320 h 3886200"/>
              <a:gd name="connsiteX41" fmla="*/ 274320 w 388973"/>
              <a:gd name="connsiteY41" fmla="*/ 3550920 h 3886200"/>
              <a:gd name="connsiteX42" fmla="*/ 251460 w 388973"/>
              <a:gd name="connsiteY42" fmla="*/ 3573780 h 3886200"/>
              <a:gd name="connsiteX43" fmla="*/ 243840 w 388973"/>
              <a:gd name="connsiteY43" fmla="*/ 3604260 h 3886200"/>
              <a:gd name="connsiteX44" fmla="*/ 213360 w 388973"/>
              <a:gd name="connsiteY44" fmla="*/ 3642360 h 3886200"/>
              <a:gd name="connsiteX45" fmla="*/ 198120 w 388973"/>
              <a:gd name="connsiteY45" fmla="*/ 3733800 h 3886200"/>
              <a:gd name="connsiteX46" fmla="*/ 175260 w 388973"/>
              <a:gd name="connsiteY46" fmla="*/ 3741420 h 3886200"/>
              <a:gd name="connsiteX47" fmla="*/ 129540 w 388973"/>
              <a:gd name="connsiteY47" fmla="*/ 3779520 h 3886200"/>
              <a:gd name="connsiteX48" fmla="*/ 114300 w 388973"/>
              <a:gd name="connsiteY48" fmla="*/ 3802380 h 3886200"/>
              <a:gd name="connsiteX49" fmla="*/ 91440 w 388973"/>
              <a:gd name="connsiteY49" fmla="*/ 3825240 h 3886200"/>
              <a:gd name="connsiteX50" fmla="*/ 91440 w 388973"/>
              <a:gd name="connsiteY50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88973" h="3886200">
                <a:moveTo>
                  <a:pt x="0" y="0"/>
                </a:moveTo>
                <a:cubicBezTo>
                  <a:pt x="55272" y="6141"/>
                  <a:pt x="57065" y="3241"/>
                  <a:pt x="99060" y="15240"/>
                </a:cubicBezTo>
                <a:cubicBezTo>
                  <a:pt x="106783" y="17447"/>
                  <a:pt x="114736" y="19268"/>
                  <a:pt x="121920" y="22860"/>
                </a:cubicBezTo>
                <a:cubicBezTo>
                  <a:pt x="130111" y="26956"/>
                  <a:pt x="137160" y="33020"/>
                  <a:pt x="144780" y="38100"/>
                </a:cubicBezTo>
                <a:cubicBezTo>
                  <a:pt x="152400" y="50800"/>
                  <a:pt x="157167" y="65727"/>
                  <a:pt x="167640" y="76200"/>
                </a:cubicBezTo>
                <a:cubicBezTo>
                  <a:pt x="211583" y="120143"/>
                  <a:pt x="171912" y="39024"/>
                  <a:pt x="205740" y="106680"/>
                </a:cubicBezTo>
                <a:cubicBezTo>
                  <a:pt x="209332" y="113864"/>
                  <a:pt x="210196" y="122157"/>
                  <a:pt x="213360" y="129540"/>
                </a:cubicBezTo>
                <a:cubicBezTo>
                  <a:pt x="230777" y="170180"/>
                  <a:pt x="226008" y="147139"/>
                  <a:pt x="236220" y="182880"/>
                </a:cubicBezTo>
                <a:cubicBezTo>
                  <a:pt x="239097" y="192950"/>
                  <a:pt x="239156" y="203993"/>
                  <a:pt x="243840" y="213360"/>
                </a:cubicBezTo>
                <a:cubicBezTo>
                  <a:pt x="249520" y="224719"/>
                  <a:pt x="259080" y="233680"/>
                  <a:pt x="266700" y="243840"/>
                </a:cubicBezTo>
                <a:cubicBezTo>
                  <a:pt x="271780" y="259080"/>
                  <a:pt x="273029" y="276194"/>
                  <a:pt x="281940" y="289560"/>
                </a:cubicBezTo>
                <a:lnTo>
                  <a:pt x="312420" y="335280"/>
                </a:lnTo>
                <a:cubicBezTo>
                  <a:pt x="336241" y="430565"/>
                  <a:pt x="305796" y="312098"/>
                  <a:pt x="327660" y="388620"/>
                </a:cubicBezTo>
                <a:cubicBezTo>
                  <a:pt x="330537" y="398690"/>
                  <a:pt x="332740" y="408940"/>
                  <a:pt x="335280" y="419100"/>
                </a:cubicBezTo>
                <a:cubicBezTo>
                  <a:pt x="337820" y="462280"/>
                  <a:pt x="338799" y="505580"/>
                  <a:pt x="342900" y="548640"/>
                </a:cubicBezTo>
                <a:cubicBezTo>
                  <a:pt x="343893" y="559066"/>
                  <a:pt x="349363" y="568711"/>
                  <a:pt x="350520" y="579120"/>
                </a:cubicBezTo>
                <a:cubicBezTo>
                  <a:pt x="354457" y="614553"/>
                  <a:pt x="355600" y="650240"/>
                  <a:pt x="358140" y="685800"/>
                </a:cubicBezTo>
                <a:cubicBezTo>
                  <a:pt x="355600" y="713740"/>
                  <a:pt x="353618" y="741736"/>
                  <a:pt x="350520" y="769620"/>
                </a:cubicBezTo>
                <a:cubicBezTo>
                  <a:pt x="345997" y="810326"/>
                  <a:pt x="335280" y="891540"/>
                  <a:pt x="335280" y="891540"/>
                </a:cubicBezTo>
                <a:cubicBezTo>
                  <a:pt x="332740" y="934720"/>
                  <a:pt x="327660" y="977825"/>
                  <a:pt x="327660" y="1021080"/>
                </a:cubicBezTo>
                <a:cubicBezTo>
                  <a:pt x="327660" y="1139720"/>
                  <a:pt x="330578" y="1148188"/>
                  <a:pt x="342900" y="1234440"/>
                </a:cubicBezTo>
                <a:cubicBezTo>
                  <a:pt x="340360" y="1272540"/>
                  <a:pt x="339277" y="1310765"/>
                  <a:pt x="335280" y="1348740"/>
                </a:cubicBezTo>
                <a:cubicBezTo>
                  <a:pt x="334184" y="1359155"/>
                  <a:pt x="329932" y="1368997"/>
                  <a:pt x="327660" y="1379220"/>
                </a:cubicBezTo>
                <a:cubicBezTo>
                  <a:pt x="324850" y="1391863"/>
                  <a:pt x="322850" y="1404677"/>
                  <a:pt x="320040" y="1417320"/>
                </a:cubicBezTo>
                <a:cubicBezTo>
                  <a:pt x="317768" y="1427543"/>
                  <a:pt x="314474" y="1437531"/>
                  <a:pt x="312420" y="1447800"/>
                </a:cubicBezTo>
                <a:cubicBezTo>
                  <a:pt x="309390" y="1462950"/>
                  <a:pt x="307340" y="1478280"/>
                  <a:pt x="304800" y="1493520"/>
                </a:cubicBezTo>
                <a:cubicBezTo>
                  <a:pt x="302260" y="1572260"/>
                  <a:pt x="301806" y="1651095"/>
                  <a:pt x="297180" y="1729740"/>
                </a:cubicBezTo>
                <a:cubicBezTo>
                  <a:pt x="296708" y="1737758"/>
                  <a:pt x="290556" y="1744630"/>
                  <a:pt x="289560" y="1752600"/>
                </a:cubicBezTo>
                <a:cubicBezTo>
                  <a:pt x="285452" y="1785462"/>
                  <a:pt x="284480" y="1818640"/>
                  <a:pt x="281940" y="1851660"/>
                </a:cubicBezTo>
                <a:cubicBezTo>
                  <a:pt x="289101" y="1987718"/>
                  <a:pt x="292865" y="2074204"/>
                  <a:pt x="304800" y="2217420"/>
                </a:cubicBezTo>
                <a:cubicBezTo>
                  <a:pt x="306349" y="2236006"/>
                  <a:pt x="309448" y="2315184"/>
                  <a:pt x="320040" y="2346960"/>
                </a:cubicBezTo>
                <a:cubicBezTo>
                  <a:pt x="323632" y="2357736"/>
                  <a:pt x="330200" y="2367280"/>
                  <a:pt x="335280" y="2377440"/>
                </a:cubicBezTo>
                <a:cubicBezTo>
                  <a:pt x="337820" y="2390140"/>
                  <a:pt x="340771" y="2402765"/>
                  <a:pt x="342900" y="2415540"/>
                </a:cubicBezTo>
                <a:cubicBezTo>
                  <a:pt x="350149" y="2459031"/>
                  <a:pt x="353178" y="2492801"/>
                  <a:pt x="358140" y="2537460"/>
                </a:cubicBezTo>
                <a:cubicBezTo>
                  <a:pt x="355600" y="2603500"/>
                  <a:pt x="350520" y="2669491"/>
                  <a:pt x="350520" y="2735580"/>
                </a:cubicBezTo>
                <a:cubicBezTo>
                  <a:pt x="350520" y="2783907"/>
                  <a:pt x="358140" y="2832033"/>
                  <a:pt x="358140" y="2880360"/>
                </a:cubicBezTo>
                <a:cubicBezTo>
                  <a:pt x="358140" y="3090952"/>
                  <a:pt x="388973" y="3036041"/>
                  <a:pt x="335280" y="3116580"/>
                </a:cubicBezTo>
                <a:cubicBezTo>
                  <a:pt x="332740" y="3139440"/>
                  <a:pt x="330913" y="3162390"/>
                  <a:pt x="327660" y="3185160"/>
                </a:cubicBezTo>
                <a:cubicBezTo>
                  <a:pt x="325828" y="3197981"/>
                  <a:pt x="322169" y="3210485"/>
                  <a:pt x="320040" y="3223260"/>
                </a:cubicBezTo>
                <a:cubicBezTo>
                  <a:pt x="317087" y="3240976"/>
                  <a:pt x="315151" y="3258848"/>
                  <a:pt x="312420" y="3276600"/>
                </a:cubicBezTo>
                <a:cubicBezTo>
                  <a:pt x="310071" y="3291871"/>
                  <a:pt x="307340" y="3307080"/>
                  <a:pt x="304800" y="3322320"/>
                </a:cubicBezTo>
                <a:cubicBezTo>
                  <a:pt x="302219" y="3355873"/>
                  <a:pt x="316861" y="3491363"/>
                  <a:pt x="274320" y="3550920"/>
                </a:cubicBezTo>
                <a:cubicBezTo>
                  <a:pt x="268056" y="3559689"/>
                  <a:pt x="259080" y="3566160"/>
                  <a:pt x="251460" y="3573780"/>
                </a:cubicBezTo>
                <a:cubicBezTo>
                  <a:pt x="248920" y="3583940"/>
                  <a:pt x="249649" y="3595546"/>
                  <a:pt x="243840" y="3604260"/>
                </a:cubicBezTo>
                <a:cubicBezTo>
                  <a:pt x="214114" y="3648849"/>
                  <a:pt x="224036" y="3588979"/>
                  <a:pt x="213360" y="3642360"/>
                </a:cubicBezTo>
                <a:cubicBezTo>
                  <a:pt x="207300" y="3672660"/>
                  <a:pt x="209213" y="3704959"/>
                  <a:pt x="198120" y="3733800"/>
                </a:cubicBezTo>
                <a:cubicBezTo>
                  <a:pt x="195237" y="3741297"/>
                  <a:pt x="182880" y="3738880"/>
                  <a:pt x="175260" y="3741420"/>
                </a:cubicBezTo>
                <a:cubicBezTo>
                  <a:pt x="138130" y="3797115"/>
                  <a:pt x="187547" y="3731181"/>
                  <a:pt x="129540" y="3779520"/>
                </a:cubicBezTo>
                <a:cubicBezTo>
                  <a:pt x="122505" y="3785383"/>
                  <a:pt x="120163" y="3795345"/>
                  <a:pt x="114300" y="3802380"/>
                </a:cubicBezTo>
                <a:cubicBezTo>
                  <a:pt x="107401" y="3810659"/>
                  <a:pt x="94275" y="3814843"/>
                  <a:pt x="91440" y="3825240"/>
                </a:cubicBezTo>
                <a:cubicBezTo>
                  <a:pt x="86093" y="3844844"/>
                  <a:pt x="91440" y="3865880"/>
                  <a:pt x="91440" y="38862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2253653" y="2115879"/>
            <a:ext cx="383221" cy="2806995"/>
          </a:xfrm>
          <a:custGeom>
            <a:avLst/>
            <a:gdLst>
              <a:gd name="connsiteX0" fmla="*/ 449 w 383221"/>
              <a:gd name="connsiteY0" fmla="*/ 0 h 2806995"/>
              <a:gd name="connsiteX1" fmla="*/ 21714 w 383221"/>
              <a:gd name="connsiteY1" fmla="*/ 159488 h 2806995"/>
              <a:gd name="connsiteX2" fmla="*/ 42980 w 383221"/>
              <a:gd name="connsiteY2" fmla="*/ 191386 h 2806995"/>
              <a:gd name="connsiteX3" fmla="*/ 53612 w 383221"/>
              <a:gd name="connsiteY3" fmla="*/ 223284 h 2806995"/>
              <a:gd name="connsiteX4" fmla="*/ 53612 w 383221"/>
              <a:gd name="connsiteY4" fmla="*/ 531628 h 2806995"/>
              <a:gd name="connsiteX5" fmla="*/ 74877 w 383221"/>
              <a:gd name="connsiteY5" fmla="*/ 829340 h 2806995"/>
              <a:gd name="connsiteX6" fmla="*/ 85510 w 383221"/>
              <a:gd name="connsiteY6" fmla="*/ 882502 h 2806995"/>
              <a:gd name="connsiteX7" fmla="*/ 117407 w 383221"/>
              <a:gd name="connsiteY7" fmla="*/ 1222744 h 2806995"/>
              <a:gd name="connsiteX8" fmla="*/ 138673 w 383221"/>
              <a:gd name="connsiteY8" fmla="*/ 1318437 h 2806995"/>
              <a:gd name="connsiteX9" fmla="*/ 149305 w 383221"/>
              <a:gd name="connsiteY9" fmla="*/ 1350335 h 2806995"/>
              <a:gd name="connsiteX10" fmla="*/ 170570 w 383221"/>
              <a:gd name="connsiteY10" fmla="*/ 1446028 h 2806995"/>
              <a:gd name="connsiteX11" fmla="*/ 181203 w 383221"/>
              <a:gd name="connsiteY11" fmla="*/ 1509823 h 2806995"/>
              <a:gd name="connsiteX12" fmla="*/ 202468 w 383221"/>
              <a:gd name="connsiteY12" fmla="*/ 1658679 h 2806995"/>
              <a:gd name="connsiteX13" fmla="*/ 213100 w 383221"/>
              <a:gd name="connsiteY13" fmla="*/ 1690577 h 2806995"/>
              <a:gd name="connsiteX14" fmla="*/ 223733 w 383221"/>
              <a:gd name="connsiteY14" fmla="*/ 1733107 h 2806995"/>
              <a:gd name="connsiteX15" fmla="*/ 244998 w 383221"/>
              <a:gd name="connsiteY15" fmla="*/ 1765005 h 2806995"/>
              <a:gd name="connsiteX16" fmla="*/ 287528 w 383221"/>
              <a:gd name="connsiteY16" fmla="*/ 1860698 h 2806995"/>
              <a:gd name="connsiteX17" fmla="*/ 298161 w 383221"/>
              <a:gd name="connsiteY17" fmla="*/ 1903228 h 2806995"/>
              <a:gd name="connsiteX18" fmla="*/ 319426 w 383221"/>
              <a:gd name="connsiteY18" fmla="*/ 1967023 h 2806995"/>
              <a:gd name="connsiteX19" fmla="*/ 330059 w 383221"/>
              <a:gd name="connsiteY19" fmla="*/ 2041451 h 2806995"/>
              <a:gd name="connsiteX20" fmla="*/ 340691 w 383221"/>
              <a:gd name="connsiteY20" fmla="*/ 2137144 h 2806995"/>
              <a:gd name="connsiteX21" fmla="*/ 351324 w 383221"/>
              <a:gd name="connsiteY21" fmla="*/ 2179674 h 2806995"/>
              <a:gd name="connsiteX22" fmla="*/ 361956 w 383221"/>
              <a:gd name="connsiteY22" fmla="*/ 2286000 h 2806995"/>
              <a:gd name="connsiteX23" fmla="*/ 383221 w 383221"/>
              <a:gd name="connsiteY23" fmla="*/ 2392326 h 2806995"/>
              <a:gd name="connsiteX24" fmla="*/ 361956 w 383221"/>
              <a:gd name="connsiteY24" fmla="*/ 2434856 h 2806995"/>
              <a:gd name="connsiteX25" fmla="*/ 298161 w 383221"/>
              <a:gd name="connsiteY25" fmla="*/ 2498651 h 2806995"/>
              <a:gd name="connsiteX26" fmla="*/ 276896 w 383221"/>
              <a:gd name="connsiteY26" fmla="*/ 2530549 h 2806995"/>
              <a:gd name="connsiteX27" fmla="*/ 266263 w 383221"/>
              <a:gd name="connsiteY27" fmla="*/ 2615609 h 2806995"/>
              <a:gd name="connsiteX28" fmla="*/ 234366 w 383221"/>
              <a:gd name="connsiteY28" fmla="*/ 2636874 h 2806995"/>
              <a:gd name="connsiteX29" fmla="*/ 213100 w 383221"/>
              <a:gd name="connsiteY29" fmla="*/ 2668772 h 2806995"/>
              <a:gd name="connsiteX30" fmla="*/ 138673 w 383221"/>
              <a:gd name="connsiteY30" fmla="*/ 2721935 h 2806995"/>
              <a:gd name="connsiteX31" fmla="*/ 117407 w 383221"/>
              <a:gd name="connsiteY31" fmla="*/ 2743200 h 2806995"/>
              <a:gd name="connsiteX32" fmla="*/ 85510 w 383221"/>
              <a:gd name="connsiteY32" fmla="*/ 2753833 h 2806995"/>
              <a:gd name="connsiteX33" fmla="*/ 42980 w 383221"/>
              <a:gd name="connsiteY33" fmla="*/ 2775098 h 2806995"/>
              <a:gd name="connsiteX34" fmla="*/ 11082 w 383221"/>
              <a:gd name="connsiteY34" fmla="*/ 2806995 h 280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3221" h="2806995">
                <a:moveTo>
                  <a:pt x="449" y="0"/>
                </a:moveTo>
                <a:cubicBezTo>
                  <a:pt x="2823" y="28493"/>
                  <a:pt x="0" y="116060"/>
                  <a:pt x="21714" y="159488"/>
                </a:cubicBezTo>
                <a:cubicBezTo>
                  <a:pt x="27429" y="170918"/>
                  <a:pt x="35891" y="180753"/>
                  <a:pt x="42980" y="191386"/>
                </a:cubicBezTo>
                <a:cubicBezTo>
                  <a:pt x="46524" y="202019"/>
                  <a:pt x="50894" y="212411"/>
                  <a:pt x="53612" y="223284"/>
                </a:cubicBezTo>
                <a:cubicBezTo>
                  <a:pt x="81918" y="336508"/>
                  <a:pt x="60400" y="368718"/>
                  <a:pt x="53612" y="531628"/>
                </a:cubicBezTo>
                <a:cubicBezTo>
                  <a:pt x="59599" y="645381"/>
                  <a:pt x="59813" y="723889"/>
                  <a:pt x="74877" y="829340"/>
                </a:cubicBezTo>
                <a:cubicBezTo>
                  <a:pt x="77433" y="847230"/>
                  <a:pt x="81966" y="864781"/>
                  <a:pt x="85510" y="882502"/>
                </a:cubicBezTo>
                <a:cubicBezTo>
                  <a:pt x="93090" y="996204"/>
                  <a:pt x="98644" y="1110163"/>
                  <a:pt x="117407" y="1222744"/>
                </a:cubicBezTo>
                <a:cubicBezTo>
                  <a:pt x="121793" y="1249058"/>
                  <a:pt x="131026" y="1291671"/>
                  <a:pt x="138673" y="1318437"/>
                </a:cubicBezTo>
                <a:cubicBezTo>
                  <a:pt x="141752" y="1329214"/>
                  <a:pt x="146226" y="1339558"/>
                  <a:pt x="149305" y="1350335"/>
                </a:cubicBezTo>
                <a:cubicBezTo>
                  <a:pt x="157842" y="1380213"/>
                  <a:pt x="165086" y="1415864"/>
                  <a:pt x="170570" y="1446028"/>
                </a:cubicBezTo>
                <a:cubicBezTo>
                  <a:pt x="174426" y="1467239"/>
                  <a:pt x="178005" y="1488503"/>
                  <a:pt x="181203" y="1509823"/>
                </a:cubicBezTo>
                <a:cubicBezTo>
                  <a:pt x="188638" y="1559391"/>
                  <a:pt x="186619" y="1611128"/>
                  <a:pt x="202468" y="1658679"/>
                </a:cubicBezTo>
                <a:cubicBezTo>
                  <a:pt x="206012" y="1669312"/>
                  <a:pt x="210021" y="1679800"/>
                  <a:pt x="213100" y="1690577"/>
                </a:cubicBezTo>
                <a:cubicBezTo>
                  <a:pt x="217114" y="1704628"/>
                  <a:pt x="217977" y="1719676"/>
                  <a:pt x="223733" y="1733107"/>
                </a:cubicBezTo>
                <a:cubicBezTo>
                  <a:pt x="228767" y="1744853"/>
                  <a:pt x="239808" y="1753328"/>
                  <a:pt x="244998" y="1765005"/>
                </a:cubicBezTo>
                <a:cubicBezTo>
                  <a:pt x="295610" y="1878883"/>
                  <a:pt x="239403" y="1788509"/>
                  <a:pt x="287528" y="1860698"/>
                </a:cubicBezTo>
                <a:cubicBezTo>
                  <a:pt x="291072" y="1874875"/>
                  <a:pt x="293962" y="1889231"/>
                  <a:pt x="298161" y="1903228"/>
                </a:cubicBezTo>
                <a:cubicBezTo>
                  <a:pt x="304602" y="1924698"/>
                  <a:pt x="319426" y="1967023"/>
                  <a:pt x="319426" y="1967023"/>
                </a:cubicBezTo>
                <a:cubicBezTo>
                  <a:pt x="322970" y="1991832"/>
                  <a:pt x="326951" y="2016583"/>
                  <a:pt x="330059" y="2041451"/>
                </a:cubicBezTo>
                <a:cubicBezTo>
                  <a:pt x="334040" y="2073297"/>
                  <a:pt x="335811" y="2105423"/>
                  <a:pt x="340691" y="2137144"/>
                </a:cubicBezTo>
                <a:cubicBezTo>
                  <a:pt x="342913" y="2151587"/>
                  <a:pt x="347780" y="2165497"/>
                  <a:pt x="351324" y="2179674"/>
                </a:cubicBezTo>
                <a:cubicBezTo>
                  <a:pt x="354868" y="2215116"/>
                  <a:pt x="357538" y="2250656"/>
                  <a:pt x="361956" y="2286000"/>
                </a:cubicBezTo>
                <a:cubicBezTo>
                  <a:pt x="368472" y="2338131"/>
                  <a:pt x="371780" y="2346558"/>
                  <a:pt x="383221" y="2392326"/>
                </a:cubicBezTo>
                <a:cubicBezTo>
                  <a:pt x="376133" y="2406503"/>
                  <a:pt x="371857" y="2422479"/>
                  <a:pt x="361956" y="2434856"/>
                </a:cubicBezTo>
                <a:cubicBezTo>
                  <a:pt x="343169" y="2458339"/>
                  <a:pt x="314842" y="2473628"/>
                  <a:pt x="298161" y="2498651"/>
                </a:cubicBezTo>
                <a:lnTo>
                  <a:pt x="276896" y="2530549"/>
                </a:lnTo>
                <a:cubicBezTo>
                  <a:pt x="273352" y="2558902"/>
                  <a:pt x="276875" y="2589079"/>
                  <a:pt x="266263" y="2615609"/>
                </a:cubicBezTo>
                <a:cubicBezTo>
                  <a:pt x="261517" y="2627474"/>
                  <a:pt x="243402" y="2627838"/>
                  <a:pt x="234366" y="2636874"/>
                </a:cubicBezTo>
                <a:cubicBezTo>
                  <a:pt x="225330" y="2645910"/>
                  <a:pt x="222136" y="2659736"/>
                  <a:pt x="213100" y="2668772"/>
                </a:cubicBezTo>
                <a:cubicBezTo>
                  <a:pt x="183169" y="2698703"/>
                  <a:pt x="168858" y="2697787"/>
                  <a:pt x="138673" y="2721935"/>
                </a:cubicBezTo>
                <a:cubicBezTo>
                  <a:pt x="130845" y="2728197"/>
                  <a:pt x="126003" y="2738042"/>
                  <a:pt x="117407" y="2743200"/>
                </a:cubicBezTo>
                <a:cubicBezTo>
                  <a:pt x="107797" y="2748966"/>
                  <a:pt x="95811" y="2749418"/>
                  <a:pt x="85510" y="2753833"/>
                </a:cubicBezTo>
                <a:cubicBezTo>
                  <a:pt x="70942" y="2760077"/>
                  <a:pt x="56742" y="2767234"/>
                  <a:pt x="42980" y="2775098"/>
                </a:cubicBezTo>
                <a:cubicBezTo>
                  <a:pt x="8133" y="2795010"/>
                  <a:pt x="11082" y="2784505"/>
                  <a:pt x="11082" y="280699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1413590" y="871870"/>
            <a:ext cx="2329070" cy="3306725"/>
          </a:xfrm>
          <a:custGeom>
            <a:avLst/>
            <a:gdLst>
              <a:gd name="connsiteX0" fmla="*/ 2329070 w 2329070"/>
              <a:gd name="connsiteY0" fmla="*/ 3125972 h 3306725"/>
              <a:gd name="connsiteX1" fmla="*/ 2158950 w 2329070"/>
              <a:gd name="connsiteY1" fmla="*/ 3094074 h 3306725"/>
              <a:gd name="connsiteX2" fmla="*/ 2127052 w 2329070"/>
              <a:gd name="connsiteY2" fmla="*/ 3083442 h 3306725"/>
              <a:gd name="connsiteX3" fmla="*/ 2116419 w 2329070"/>
              <a:gd name="connsiteY3" fmla="*/ 3051544 h 3306725"/>
              <a:gd name="connsiteX4" fmla="*/ 2073889 w 2329070"/>
              <a:gd name="connsiteY4" fmla="*/ 3009014 h 3306725"/>
              <a:gd name="connsiteX5" fmla="*/ 2031359 w 2329070"/>
              <a:gd name="connsiteY5" fmla="*/ 2998381 h 3306725"/>
              <a:gd name="connsiteX6" fmla="*/ 2010094 w 2329070"/>
              <a:gd name="connsiteY6" fmla="*/ 2934586 h 3306725"/>
              <a:gd name="connsiteX7" fmla="*/ 1999461 w 2329070"/>
              <a:gd name="connsiteY7" fmla="*/ 2902688 h 3306725"/>
              <a:gd name="connsiteX8" fmla="*/ 1988829 w 2329070"/>
              <a:gd name="connsiteY8" fmla="*/ 2785730 h 3306725"/>
              <a:gd name="connsiteX9" fmla="*/ 1978196 w 2329070"/>
              <a:gd name="connsiteY9" fmla="*/ 2753832 h 3306725"/>
              <a:gd name="connsiteX10" fmla="*/ 1967563 w 2329070"/>
              <a:gd name="connsiteY10" fmla="*/ 2700670 h 3306725"/>
              <a:gd name="connsiteX11" fmla="*/ 1946298 w 2329070"/>
              <a:gd name="connsiteY11" fmla="*/ 2498651 h 3306725"/>
              <a:gd name="connsiteX12" fmla="*/ 1935666 w 2329070"/>
              <a:gd name="connsiteY12" fmla="*/ 2466753 h 3306725"/>
              <a:gd name="connsiteX13" fmla="*/ 1925033 w 2329070"/>
              <a:gd name="connsiteY13" fmla="*/ 2381693 h 3306725"/>
              <a:gd name="connsiteX14" fmla="*/ 1914401 w 2329070"/>
              <a:gd name="connsiteY14" fmla="*/ 2328530 h 3306725"/>
              <a:gd name="connsiteX15" fmla="*/ 1903768 w 2329070"/>
              <a:gd name="connsiteY15" fmla="*/ 2169042 h 3306725"/>
              <a:gd name="connsiteX16" fmla="*/ 1914401 w 2329070"/>
              <a:gd name="connsiteY16" fmla="*/ 1913860 h 3306725"/>
              <a:gd name="connsiteX17" fmla="*/ 1925033 w 2329070"/>
              <a:gd name="connsiteY17" fmla="*/ 1871330 h 3306725"/>
              <a:gd name="connsiteX18" fmla="*/ 1903768 w 2329070"/>
              <a:gd name="connsiteY18" fmla="*/ 1573618 h 3306725"/>
              <a:gd name="connsiteX19" fmla="*/ 1893136 w 2329070"/>
              <a:gd name="connsiteY19" fmla="*/ 1307804 h 3306725"/>
              <a:gd name="connsiteX20" fmla="*/ 1882503 w 2329070"/>
              <a:gd name="connsiteY20" fmla="*/ 1275907 h 3306725"/>
              <a:gd name="connsiteX21" fmla="*/ 1871870 w 2329070"/>
              <a:gd name="connsiteY21" fmla="*/ 1105786 h 3306725"/>
              <a:gd name="connsiteX22" fmla="*/ 1882503 w 2329070"/>
              <a:gd name="connsiteY22" fmla="*/ 1010093 h 3306725"/>
              <a:gd name="connsiteX23" fmla="*/ 1871870 w 2329070"/>
              <a:gd name="connsiteY23" fmla="*/ 818707 h 3306725"/>
              <a:gd name="connsiteX24" fmla="*/ 1850605 w 2329070"/>
              <a:gd name="connsiteY24" fmla="*/ 744279 h 3306725"/>
              <a:gd name="connsiteX25" fmla="*/ 1839973 w 2329070"/>
              <a:gd name="connsiteY25" fmla="*/ 669851 h 3306725"/>
              <a:gd name="connsiteX26" fmla="*/ 1829340 w 2329070"/>
              <a:gd name="connsiteY26" fmla="*/ 627321 h 3306725"/>
              <a:gd name="connsiteX27" fmla="*/ 1818708 w 2329070"/>
              <a:gd name="connsiteY27" fmla="*/ 563525 h 3306725"/>
              <a:gd name="connsiteX28" fmla="*/ 1808075 w 2329070"/>
              <a:gd name="connsiteY28" fmla="*/ 350874 h 3306725"/>
              <a:gd name="connsiteX29" fmla="*/ 1797443 w 2329070"/>
              <a:gd name="connsiteY29" fmla="*/ 116958 h 3306725"/>
              <a:gd name="connsiteX30" fmla="*/ 1744280 w 2329070"/>
              <a:gd name="connsiteY30" fmla="*/ 53163 h 3306725"/>
              <a:gd name="connsiteX31" fmla="*/ 1712382 w 2329070"/>
              <a:gd name="connsiteY31" fmla="*/ 42530 h 3306725"/>
              <a:gd name="connsiteX32" fmla="*/ 1510363 w 2329070"/>
              <a:gd name="connsiteY32" fmla="*/ 21265 h 3306725"/>
              <a:gd name="connsiteX33" fmla="*/ 1191387 w 2329070"/>
              <a:gd name="connsiteY33" fmla="*/ 21265 h 3306725"/>
              <a:gd name="connsiteX34" fmla="*/ 1159489 w 2329070"/>
              <a:gd name="connsiteY34" fmla="*/ 0 h 3306725"/>
              <a:gd name="connsiteX35" fmla="*/ 1074429 w 2329070"/>
              <a:gd name="connsiteY35" fmla="*/ 31897 h 3306725"/>
              <a:gd name="connsiteX36" fmla="*/ 1031898 w 2329070"/>
              <a:gd name="connsiteY36" fmla="*/ 42530 h 3306725"/>
              <a:gd name="connsiteX37" fmla="*/ 702289 w 2329070"/>
              <a:gd name="connsiteY37" fmla="*/ 31897 h 3306725"/>
              <a:gd name="connsiteX38" fmla="*/ 564066 w 2329070"/>
              <a:gd name="connsiteY38" fmla="*/ 42530 h 3306725"/>
              <a:gd name="connsiteX39" fmla="*/ 521536 w 2329070"/>
              <a:gd name="connsiteY39" fmla="*/ 53163 h 3306725"/>
              <a:gd name="connsiteX40" fmla="*/ 415210 w 2329070"/>
              <a:gd name="connsiteY40" fmla="*/ 74428 h 3306725"/>
              <a:gd name="connsiteX41" fmla="*/ 287619 w 2329070"/>
              <a:gd name="connsiteY41" fmla="*/ 127590 h 3306725"/>
              <a:gd name="connsiteX42" fmla="*/ 223824 w 2329070"/>
              <a:gd name="connsiteY42" fmla="*/ 148856 h 3306725"/>
              <a:gd name="connsiteX43" fmla="*/ 191926 w 2329070"/>
              <a:gd name="connsiteY43" fmla="*/ 159488 h 3306725"/>
              <a:gd name="connsiteX44" fmla="*/ 149396 w 2329070"/>
              <a:gd name="connsiteY44" fmla="*/ 191386 h 3306725"/>
              <a:gd name="connsiteX45" fmla="*/ 117498 w 2329070"/>
              <a:gd name="connsiteY45" fmla="*/ 212651 h 3306725"/>
              <a:gd name="connsiteX46" fmla="*/ 96233 w 2329070"/>
              <a:gd name="connsiteY46" fmla="*/ 244549 h 3306725"/>
              <a:gd name="connsiteX47" fmla="*/ 74968 w 2329070"/>
              <a:gd name="connsiteY47" fmla="*/ 350874 h 3306725"/>
              <a:gd name="connsiteX48" fmla="*/ 64336 w 2329070"/>
              <a:gd name="connsiteY48" fmla="*/ 382772 h 3306725"/>
              <a:gd name="connsiteX49" fmla="*/ 43070 w 2329070"/>
              <a:gd name="connsiteY49" fmla="*/ 542260 h 3306725"/>
              <a:gd name="connsiteX50" fmla="*/ 21805 w 2329070"/>
              <a:gd name="connsiteY50" fmla="*/ 584790 h 3306725"/>
              <a:gd name="connsiteX51" fmla="*/ 540 w 2329070"/>
              <a:gd name="connsiteY51" fmla="*/ 754911 h 3306725"/>
              <a:gd name="connsiteX52" fmla="*/ 21805 w 2329070"/>
              <a:gd name="connsiteY52" fmla="*/ 850604 h 3306725"/>
              <a:gd name="connsiteX53" fmla="*/ 32438 w 2329070"/>
              <a:gd name="connsiteY53" fmla="*/ 1265274 h 3306725"/>
              <a:gd name="connsiteX54" fmla="*/ 21805 w 2329070"/>
              <a:gd name="connsiteY54" fmla="*/ 1701209 h 3306725"/>
              <a:gd name="connsiteX55" fmla="*/ 32438 w 2329070"/>
              <a:gd name="connsiteY55" fmla="*/ 1818167 h 3306725"/>
              <a:gd name="connsiteX56" fmla="*/ 53703 w 2329070"/>
              <a:gd name="connsiteY56" fmla="*/ 1850065 h 3306725"/>
              <a:gd name="connsiteX57" fmla="*/ 74968 w 2329070"/>
              <a:gd name="connsiteY57" fmla="*/ 1935125 h 3306725"/>
              <a:gd name="connsiteX58" fmla="*/ 106866 w 2329070"/>
              <a:gd name="connsiteY58" fmla="*/ 2105246 h 3306725"/>
              <a:gd name="connsiteX59" fmla="*/ 117498 w 2329070"/>
              <a:gd name="connsiteY59" fmla="*/ 2307265 h 3306725"/>
              <a:gd name="connsiteX60" fmla="*/ 117498 w 2329070"/>
              <a:gd name="connsiteY60" fmla="*/ 2743200 h 3306725"/>
              <a:gd name="connsiteX61" fmla="*/ 96233 w 2329070"/>
              <a:gd name="connsiteY61" fmla="*/ 2796363 h 3306725"/>
              <a:gd name="connsiteX62" fmla="*/ 85601 w 2329070"/>
              <a:gd name="connsiteY62" fmla="*/ 3136604 h 3306725"/>
              <a:gd name="connsiteX63" fmla="*/ 74968 w 2329070"/>
              <a:gd name="connsiteY63" fmla="*/ 3168502 h 3306725"/>
              <a:gd name="connsiteX64" fmla="*/ 74968 w 2329070"/>
              <a:gd name="connsiteY64" fmla="*/ 3306725 h 330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329070" h="3306725">
                <a:moveTo>
                  <a:pt x="2329070" y="3125972"/>
                </a:moveTo>
                <a:cubicBezTo>
                  <a:pt x="2231484" y="3093443"/>
                  <a:pt x="2287579" y="3106938"/>
                  <a:pt x="2158950" y="3094074"/>
                </a:cubicBezTo>
                <a:cubicBezTo>
                  <a:pt x="2148317" y="3090530"/>
                  <a:pt x="2134977" y="3091367"/>
                  <a:pt x="2127052" y="3083442"/>
                </a:cubicBezTo>
                <a:cubicBezTo>
                  <a:pt x="2119127" y="3075517"/>
                  <a:pt x="2122933" y="3060664"/>
                  <a:pt x="2116419" y="3051544"/>
                </a:cubicBezTo>
                <a:cubicBezTo>
                  <a:pt x="2104766" y="3035230"/>
                  <a:pt x="2090890" y="3019640"/>
                  <a:pt x="2073889" y="3009014"/>
                </a:cubicBezTo>
                <a:cubicBezTo>
                  <a:pt x="2061497" y="3001269"/>
                  <a:pt x="2045536" y="3001925"/>
                  <a:pt x="2031359" y="2998381"/>
                </a:cubicBezTo>
                <a:lnTo>
                  <a:pt x="2010094" y="2934586"/>
                </a:lnTo>
                <a:lnTo>
                  <a:pt x="1999461" y="2902688"/>
                </a:lnTo>
                <a:cubicBezTo>
                  <a:pt x="1995917" y="2863702"/>
                  <a:pt x="1994365" y="2824483"/>
                  <a:pt x="1988829" y="2785730"/>
                </a:cubicBezTo>
                <a:cubicBezTo>
                  <a:pt x="1987244" y="2774635"/>
                  <a:pt x="1980914" y="2764705"/>
                  <a:pt x="1978196" y="2753832"/>
                </a:cubicBezTo>
                <a:cubicBezTo>
                  <a:pt x="1973813" y="2736300"/>
                  <a:pt x="1971107" y="2718391"/>
                  <a:pt x="1967563" y="2700670"/>
                </a:cubicBezTo>
                <a:cubicBezTo>
                  <a:pt x="1963987" y="2661332"/>
                  <a:pt x="1954748" y="2545128"/>
                  <a:pt x="1946298" y="2498651"/>
                </a:cubicBezTo>
                <a:cubicBezTo>
                  <a:pt x="1944293" y="2487624"/>
                  <a:pt x="1939210" y="2477386"/>
                  <a:pt x="1935666" y="2466753"/>
                </a:cubicBezTo>
                <a:cubicBezTo>
                  <a:pt x="1932122" y="2438400"/>
                  <a:pt x="1929378" y="2409935"/>
                  <a:pt x="1925033" y="2381693"/>
                </a:cubicBezTo>
                <a:cubicBezTo>
                  <a:pt x="1922285" y="2363831"/>
                  <a:pt x="1916199" y="2346512"/>
                  <a:pt x="1914401" y="2328530"/>
                </a:cubicBezTo>
                <a:cubicBezTo>
                  <a:pt x="1909099" y="2275514"/>
                  <a:pt x="1907312" y="2222205"/>
                  <a:pt x="1903768" y="2169042"/>
                </a:cubicBezTo>
                <a:cubicBezTo>
                  <a:pt x="1907312" y="2083981"/>
                  <a:pt x="1908335" y="1998778"/>
                  <a:pt x="1914401" y="1913860"/>
                </a:cubicBezTo>
                <a:cubicBezTo>
                  <a:pt x="1915442" y="1899284"/>
                  <a:pt x="1925033" y="1885943"/>
                  <a:pt x="1925033" y="1871330"/>
                </a:cubicBezTo>
                <a:cubicBezTo>
                  <a:pt x="1925033" y="1646509"/>
                  <a:pt x="1933120" y="1691024"/>
                  <a:pt x="1903768" y="1573618"/>
                </a:cubicBezTo>
                <a:cubicBezTo>
                  <a:pt x="1900224" y="1485013"/>
                  <a:pt x="1899454" y="1396254"/>
                  <a:pt x="1893136" y="1307804"/>
                </a:cubicBezTo>
                <a:cubicBezTo>
                  <a:pt x="1892337" y="1296625"/>
                  <a:pt x="1883676" y="1287053"/>
                  <a:pt x="1882503" y="1275907"/>
                </a:cubicBezTo>
                <a:cubicBezTo>
                  <a:pt x="1876555" y="1219402"/>
                  <a:pt x="1875414" y="1162493"/>
                  <a:pt x="1871870" y="1105786"/>
                </a:cubicBezTo>
                <a:cubicBezTo>
                  <a:pt x="1875414" y="1073888"/>
                  <a:pt x="1882503" y="1042187"/>
                  <a:pt x="1882503" y="1010093"/>
                </a:cubicBezTo>
                <a:cubicBezTo>
                  <a:pt x="1882503" y="946199"/>
                  <a:pt x="1877655" y="882338"/>
                  <a:pt x="1871870" y="818707"/>
                </a:cubicBezTo>
                <a:cubicBezTo>
                  <a:pt x="1870201" y="800346"/>
                  <a:pt x="1856900" y="763164"/>
                  <a:pt x="1850605" y="744279"/>
                </a:cubicBezTo>
                <a:cubicBezTo>
                  <a:pt x="1847061" y="719470"/>
                  <a:pt x="1844456" y="694508"/>
                  <a:pt x="1839973" y="669851"/>
                </a:cubicBezTo>
                <a:cubicBezTo>
                  <a:pt x="1837359" y="655474"/>
                  <a:pt x="1832206" y="641650"/>
                  <a:pt x="1829340" y="627321"/>
                </a:cubicBezTo>
                <a:cubicBezTo>
                  <a:pt x="1825112" y="606181"/>
                  <a:pt x="1822252" y="584790"/>
                  <a:pt x="1818708" y="563525"/>
                </a:cubicBezTo>
                <a:cubicBezTo>
                  <a:pt x="1815164" y="492641"/>
                  <a:pt x="1811451" y="421766"/>
                  <a:pt x="1808075" y="350874"/>
                </a:cubicBezTo>
                <a:cubicBezTo>
                  <a:pt x="1804362" y="272910"/>
                  <a:pt x="1803667" y="194762"/>
                  <a:pt x="1797443" y="116958"/>
                </a:cubicBezTo>
                <a:cubicBezTo>
                  <a:pt x="1794625" y="81732"/>
                  <a:pt x="1774560" y="70466"/>
                  <a:pt x="1744280" y="53163"/>
                </a:cubicBezTo>
                <a:cubicBezTo>
                  <a:pt x="1734549" y="47602"/>
                  <a:pt x="1723255" y="45248"/>
                  <a:pt x="1712382" y="42530"/>
                </a:cubicBezTo>
                <a:cubicBezTo>
                  <a:pt x="1638982" y="24179"/>
                  <a:pt x="1598679" y="27573"/>
                  <a:pt x="1510363" y="21265"/>
                </a:cubicBezTo>
                <a:cubicBezTo>
                  <a:pt x="1393784" y="28551"/>
                  <a:pt x="1306571" y="41591"/>
                  <a:pt x="1191387" y="21265"/>
                </a:cubicBezTo>
                <a:cubicBezTo>
                  <a:pt x="1178803" y="19044"/>
                  <a:pt x="1170122" y="7088"/>
                  <a:pt x="1159489" y="0"/>
                </a:cubicBezTo>
                <a:cubicBezTo>
                  <a:pt x="1131396" y="11237"/>
                  <a:pt x="1103601" y="23562"/>
                  <a:pt x="1074429" y="31897"/>
                </a:cubicBezTo>
                <a:cubicBezTo>
                  <a:pt x="1060378" y="35912"/>
                  <a:pt x="1046075" y="38986"/>
                  <a:pt x="1031898" y="42530"/>
                </a:cubicBezTo>
                <a:cubicBezTo>
                  <a:pt x="922028" y="38986"/>
                  <a:pt x="812216" y="31897"/>
                  <a:pt x="702289" y="31897"/>
                </a:cubicBezTo>
                <a:cubicBezTo>
                  <a:pt x="656079" y="31897"/>
                  <a:pt x="609960" y="37130"/>
                  <a:pt x="564066" y="42530"/>
                </a:cubicBezTo>
                <a:cubicBezTo>
                  <a:pt x="549553" y="44237"/>
                  <a:pt x="535825" y="50101"/>
                  <a:pt x="521536" y="53163"/>
                </a:cubicBezTo>
                <a:cubicBezTo>
                  <a:pt x="486194" y="60736"/>
                  <a:pt x="450652" y="67340"/>
                  <a:pt x="415210" y="74428"/>
                </a:cubicBezTo>
                <a:cubicBezTo>
                  <a:pt x="333477" y="128917"/>
                  <a:pt x="376625" y="112757"/>
                  <a:pt x="287619" y="127590"/>
                </a:cubicBezTo>
                <a:lnTo>
                  <a:pt x="223824" y="148856"/>
                </a:lnTo>
                <a:lnTo>
                  <a:pt x="191926" y="159488"/>
                </a:lnTo>
                <a:cubicBezTo>
                  <a:pt x="177749" y="170121"/>
                  <a:pt x="163816" y="181086"/>
                  <a:pt x="149396" y="191386"/>
                </a:cubicBezTo>
                <a:cubicBezTo>
                  <a:pt x="138997" y="198814"/>
                  <a:pt x="126534" y="203615"/>
                  <a:pt x="117498" y="212651"/>
                </a:cubicBezTo>
                <a:cubicBezTo>
                  <a:pt x="108462" y="221687"/>
                  <a:pt x="103321" y="233916"/>
                  <a:pt x="96233" y="244549"/>
                </a:cubicBezTo>
                <a:cubicBezTo>
                  <a:pt x="72213" y="316611"/>
                  <a:pt x="99402" y="228701"/>
                  <a:pt x="74968" y="350874"/>
                </a:cubicBezTo>
                <a:cubicBezTo>
                  <a:pt x="72770" y="361864"/>
                  <a:pt x="67880" y="372139"/>
                  <a:pt x="64336" y="382772"/>
                </a:cubicBezTo>
                <a:cubicBezTo>
                  <a:pt x="61007" y="419392"/>
                  <a:pt x="59978" y="497174"/>
                  <a:pt x="43070" y="542260"/>
                </a:cubicBezTo>
                <a:cubicBezTo>
                  <a:pt x="37505" y="557101"/>
                  <a:pt x="28893" y="570613"/>
                  <a:pt x="21805" y="584790"/>
                </a:cubicBezTo>
                <a:cubicBezTo>
                  <a:pt x="14717" y="641497"/>
                  <a:pt x="3258" y="697827"/>
                  <a:pt x="540" y="754911"/>
                </a:cubicBezTo>
                <a:cubicBezTo>
                  <a:pt x="0" y="766246"/>
                  <a:pt x="18142" y="835950"/>
                  <a:pt x="21805" y="850604"/>
                </a:cubicBezTo>
                <a:cubicBezTo>
                  <a:pt x="25349" y="988827"/>
                  <a:pt x="32438" y="1127005"/>
                  <a:pt x="32438" y="1265274"/>
                </a:cubicBezTo>
                <a:cubicBezTo>
                  <a:pt x="32438" y="1410629"/>
                  <a:pt x="21805" y="1555854"/>
                  <a:pt x="21805" y="1701209"/>
                </a:cubicBezTo>
                <a:cubicBezTo>
                  <a:pt x="21805" y="1740356"/>
                  <a:pt x="24236" y="1779889"/>
                  <a:pt x="32438" y="1818167"/>
                </a:cubicBezTo>
                <a:cubicBezTo>
                  <a:pt x="35116" y="1830662"/>
                  <a:pt x="46615" y="1839432"/>
                  <a:pt x="53703" y="1850065"/>
                </a:cubicBezTo>
                <a:cubicBezTo>
                  <a:pt x="60791" y="1878418"/>
                  <a:pt x="71343" y="1906125"/>
                  <a:pt x="74968" y="1935125"/>
                </a:cubicBezTo>
                <a:cubicBezTo>
                  <a:pt x="89226" y="2049186"/>
                  <a:pt x="78671" y="1992465"/>
                  <a:pt x="106866" y="2105246"/>
                </a:cubicBezTo>
                <a:cubicBezTo>
                  <a:pt x="110410" y="2172586"/>
                  <a:pt x="114803" y="2239886"/>
                  <a:pt x="117498" y="2307265"/>
                </a:cubicBezTo>
                <a:cubicBezTo>
                  <a:pt x="120540" y="2383322"/>
                  <a:pt x="141901" y="2621185"/>
                  <a:pt x="117498" y="2743200"/>
                </a:cubicBezTo>
                <a:cubicBezTo>
                  <a:pt x="113755" y="2761915"/>
                  <a:pt x="103321" y="2778642"/>
                  <a:pt x="96233" y="2796363"/>
                </a:cubicBezTo>
                <a:cubicBezTo>
                  <a:pt x="92689" y="2909777"/>
                  <a:pt x="92074" y="3023320"/>
                  <a:pt x="85601" y="3136604"/>
                </a:cubicBezTo>
                <a:cubicBezTo>
                  <a:pt x="84962" y="3147794"/>
                  <a:pt x="75667" y="3157316"/>
                  <a:pt x="74968" y="3168502"/>
                </a:cubicBezTo>
                <a:cubicBezTo>
                  <a:pt x="72094" y="3214487"/>
                  <a:pt x="74968" y="3260651"/>
                  <a:pt x="74968" y="3306725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03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3104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3105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26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90625" y="800100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657350" y="3943350"/>
            <a:ext cx="571500" cy="121920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00200" y="1257300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790700" y="1514475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160588" y="20621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170113" y="13287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608138" y="23574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200150" y="351472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1076325" y="4543425"/>
            <a:ext cx="1057275" cy="9525"/>
          </a:xfrm>
          <a:prstGeom prst="line">
            <a:avLst/>
          </a:prstGeom>
          <a:ln w="698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1398588" y="41386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427163" y="48434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236788" y="41005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236788" y="48529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703388" y="51768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rot="5400000">
            <a:off x="2000251" y="4248150"/>
            <a:ext cx="1905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2000251" y="4772025"/>
            <a:ext cx="1905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1677988" y="4238625"/>
            <a:ext cx="32226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1668463" y="4752975"/>
            <a:ext cx="32226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ord 106"/>
          <p:cNvSpPr/>
          <p:nvPr/>
        </p:nvSpPr>
        <p:spPr>
          <a:xfrm rot="6856397">
            <a:off x="1891507" y="4414044"/>
            <a:ext cx="157162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Chord 107"/>
          <p:cNvSpPr/>
          <p:nvPr/>
        </p:nvSpPr>
        <p:spPr>
          <a:xfrm rot="6898324">
            <a:off x="1891507" y="4966494"/>
            <a:ext cx="157162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47" name="TextBox 108"/>
          <p:cNvSpPr txBox="1">
            <a:spLocks noChangeArrowheads="1"/>
          </p:cNvSpPr>
          <p:nvPr/>
        </p:nvSpPr>
        <p:spPr bwMode="auto">
          <a:xfrm>
            <a:off x="1647825" y="3638550"/>
            <a:ext cx="52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Hot</a:t>
            </a:r>
          </a:p>
        </p:txBody>
      </p:sp>
      <p:sp>
        <p:nvSpPr>
          <p:cNvPr id="3148" name="TextBox 109"/>
          <p:cNvSpPr txBox="1">
            <a:spLocks noChangeArrowheads="1"/>
          </p:cNvSpPr>
          <p:nvPr/>
        </p:nvSpPr>
        <p:spPr bwMode="auto">
          <a:xfrm>
            <a:off x="1438275" y="52959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Switched</a:t>
            </a:r>
          </a:p>
        </p:txBody>
      </p:sp>
      <p:sp>
        <p:nvSpPr>
          <p:cNvPr id="3149" name="TextBox 110"/>
          <p:cNvSpPr txBox="1">
            <a:spLocks noChangeArrowheads="1"/>
          </p:cNvSpPr>
          <p:nvPr/>
        </p:nvSpPr>
        <p:spPr bwMode="auto">
          <a:xfrm>
            <a:off x="1714500" y="2371725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101" name="Freeform 100"/>
          <p:cNvSpPr/>
          <p:nvPr/>
        </p:nvSpPr>
        <p:spPr>
          <a:xfrm>
            <a:off x="2225255" y="1013460"/>
            <a:ext cx="1462825" cy="411480"/>
          </a:xfrm>
          <a:custGeom>
            <a:avLst/>
            <a:gdLst>
              <a:gd name="connsiteX0" fmla="*/ 1462825 w 1462825"/>
              <a:gd name="connsiteY0" fmla="*/ 396240 h 411480"/>
              <a:gd name="connsiteX1" fmla="*/ 1424725 w 1462825"/>
              <a:gd name="connsiteY1" fmla="*/ 403860 h 411480"/>
              <a:gd name="connsiteX2" fmla="*/ 1401865 w 1462825"/>
              <a:gd name="connsiteY2" fmla="*/ 411480 h 411480"/>
              <a:gd name="connsiteX3" fmla="*/ 1325665 w 1462825"/>
              <a:gd name="connsiteY3" fmla="*/ 403860 h 411480"/>
              <a:gd name="connsiteX4" fmla="*/ 1249465 w 1462825"/>
              <a:gd name="connsiteY4" fmla="*/ 381000 h 411480"/>
              <a:gd name="connsiteX5" fmla="*/ 1203745 w 1462825"/>
              <a:gd name="connsiteY5" fmla="*/ 358140 h 411480"/>
              <a:gd name="connsiteX6" fmla="*/ 1142785 w 1462825"/>
              <a:gd name="connsiteY6" fmla="*/ 327660 h 411480"/>
              <a:gd name="connsiteX7" fmla="*/ 1127545 w 1462825"/>
              <a:gd name="connsiteY7" fmla="*/ 304800 h 411480"/>
              <a:gd name="connsiteX8" fmla="*/ 1066585 w 1462825"/>
              <a:gd name="connsiteY8" fmla="*/ 274320 h 411480"/>
              <a:gd name="connsiteX9" fmla="*/ 1058965 w 1462825"/>
              <a:gd name="connsiteY9" fmla="*/ 236220 h 411480"/>
              <a:gd name="connsiteX10" fmla="*/ 998005 w 1462825"/>
              <a:gd name="connsiteY10" fmla="*/ 213360 h 411480"/>
              <a:gd name="connsiteX11" fmla="*/ 975145 w 1462825"/>
              <a:gd name="connsiteY11" fmla="*/ 198120 h 411480"/>
              <a:gd name="connsiteX12" fmla="*/ 952285 w 1462825"/>
              <a:gd name="connsiteY12" fmla="*/ 167640 h 411480"/>
              <a:gd name="connsiteX13" fmla="*/ 906565 w 1462825"/>
              <a:gd name="connsiteY13" fmla="*/ 152400 h 411480"/>
              <a:gd name="connsiteX14" fmla="*/ 883705 w 1462825"/>
              <a:gd name="connsiteY14" fmla="*/ 144780 h 411480"/>
              <a:gd name="connsiteX15" fmla="*/ 822745 w 1462825"/>
              <a:gd name="connsiteY15" fmla="*/ 114300 h 411480"/>
              <a:gd name="connsiteX16" fmla="*/ 761785 w 1462825"/>
              <a:gd name="connsiteY16" fmla="*/ 68580 h 411480"/>
              <a:gd name="connsiteX17" fmla="*/ 677965 w 1462825"/>
              <a:gd name="connsiteY17" fmla="*/ 53340 h 411480"/>
              <a:gd name="connsiteX18" fmla="*/ 639865 w 1462825"/>
              <a:gd name="connsiteY18" fmla="*/ 45720 h 411480"/>
              <a:gd name="connsiteX19" fmla="*/ 472225 w 1462825"/>
              <a:gd name="connsiteY19" fmla="*/ 38100 h 411480"/>
              <a:gd name="connsiteX20" fmla="*/ 426505 w 1462825"/>
              <a:gd name="connsiteY20" fmla="*/ 30480 h 411480"/>
              <a:gd name="connsiteX21" fmla="*/ 388405 w 1462825"/>
              <a:gd name="connsiteY21" fmla="*/ 22860 h 411480"/>
              <a:gd name="connsiteX22" fmla="*/ 243625 w 1462825"/>
              <a:gd name="connsiteY22" fmla="*/ 7620 h 411480"/>
              <a:gd name="connsiteX23" fmla="*/ 83605 w 1462825"/>
              <a:gd name="connsiteY23" fmla="*/ 15240 h 411480"/>
              <a:gd name="connsiteX24" fmla="*/ 37885 w 1462825"/>
              <a:gd name="connsiteY24" fmla="*/ 0 h 411480"/>
              <a:gd name="connsiteX25" fmla="*/ 15025 w 1462825"/>
              <a:gd name="connsiteY25" fmla="*/ 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62825" h="411480">
                <a:moveTo>
                  <a:pt x="1462825" y="396240"/>
                </a:moveTo>
                <a:cubicBezTo>
                  <a:pt x="1450125" y="398780"/>
                  <a:pt x="1437290" y="400719"/>
                  <a:pt x="1424725" y="403860"/>
                </a:cubicBezTo>
                <a:cubicBezTo>
                  <a:pt x="1416933" y="405808"/>
                  <a:pt x="1409897" y="411480"/>
                  <a:pt x="1401865" y="411480"/>
                </a:cubicBezTo>
                <a:cubicBezTo>
                  <a:pt x="1376338" y="411480"/>
                  <a:pt x="1351065" y="406400"/>
                  <a:pt x="1325665" y="403860"/>
                </a:cubicBezTo>
                <a:cubicBezTo>
                  <a:pt x="1270010" y="385308"/>
                  <a:pt x="1295530" y="392516"/>
                  <a:pt x="1249465" y="381000"/>
                </a:cubicBezTo>
                <a:cubicBezTo>
                  <a:pt x="1199367" y="347602"/>
                  <a:pt x="1253321" y="380674"/>
                  <a:pt x="1203745" y="358140"/>
                </a:cubicBezTo>
                <a:cubicBezTo>
                  <a:pt x="1183063" y="348739"/>
                  <a:pt x="1142785" y="327660"/>
                  <a:pt x="1142785" y="327660"/>
                </a:cubicBezTo>
                <a:cubicBezTo>
                  <a:pt x="1137705" y="320040"/>
                  <a:pt x="1135048" y="310052"/>
                  <a:pt x="1127545" y="304800"/>
                </a:cubicBezTo>
                <a:cubicBezTo>
                  <a:pt x="1108933" y="291772"/>
                  <a:pt x="1066585" y="274320"/>
                  <a:pt x="1066585" y="274320"/>
                </a:cubicBezTo>
                <a:cubicBezTo>
                  <a:pt x="1064045" y="261620"/>
                  <a:pt x="1066493" y="246759"/>
                  <a:pt x="1058965" y="236220"/>
                </a:cubicBezTo>
                <a:cubicBezTo>
                  <a:pt x="1050303" y="224093"/>
                  <a:pt x="1010754" y="216547"/>
                  <a:pt x="998005" y="213360"/>
                </a:cubicBezTo>
                <a:cubicBezTo>
                  <a:pt x="990385" y="208280"/>
                  <a:pt x="981621" y="204596"/>
                  <a:pt x="975145" y="198120"/>
                </a:cubicBezTo>
                <a:cubicBezTo>
                  <a:pt x="966165" y="189140"/>
                  <a:pt x="962852" y="174685"/>
                  <a:pt x="952285" y="167640"/>
                </a:cubicBezTo>
                <a:cubicBezTo>
                  <a:pt x="938919" y="158729"/>
                  <a:pt x="921805" y="157480"/>
                  <a:pt x="906565" y="152400"/>
                </a:cubicBezTo>
                <a:lnTo>
                  <a:pt x="883705" y="144780"/>
                </a:lnTo>
                <a:cubicBezTo>
                  <a:pt x="816012" y="94010"/>
                  <a:pt x="889324" y="142834"/>
                  <a:pt x="822745" y="114300"/>
                </a:cubicBezTo>
                <a:cubicBezTo>
                  <a:pt x="807764" y="107879"/>
                  <a:pt x="769012" y="73097"/>
                  <a:pt x="761785" y="68580"/>
                </a:cubicBezTo>
                <a:cubicBezTo>
                  <a:pt x="744020" y="57477"/>
                  <a:pt x="684375" y="54326"/>
                  <a:pt x="677965" y="53340"/>
                </a:cubicBezTo>
                <a:cubicBezTo>
                  <a:pt x="665164" y="51371"/>
                  <a:pt x="652781" y="46677"/>
                  <a:pt x="639865" y="45720"/>
                </a:cubicBezTo>
                <a:cubicBezTo>
                  <a:pt x="584080" y="41588"/>
                  <a:pt x="528105" y="40640"/>
                  <a:pt x="472225" y="38100"/>
                </a:cubicBezTo>
                <a:lnTo>
                  <a:pt x="426505" y="30480"/>
                </a:lnTo>
                <a:cubicBezTo>
                  <a:pt x="413762" y="28163"/>
                  <a:pt x="401256" y="24466"/>
                  <a:pt x="388405" y="22860"/>
                </a:cubicBezTo>
                <a:cubicBezTo>
                  <a:pt x="340253" y="16841"/>
                  <a:pt x="291885" y="12700"/>
                  <a:pt x="243625" y="7620"/>
                </a:cubicBezTo>
                <a:cubicBezTo>
                  <a:pt x="161835" y="21252"/>
                  <a:pt x="158826" y="30284"/>
                  <a:pt x="83605" y="15240"/>
                </a:cubicBezTo>
                <a:cubicBezTo>
                  <a:pt x="67853" y="12090"/>
                  <a:pt x="37885" y="0"/>
                  <a:pt x="37885" y="0"/>
                </a:cubicBezTo>
                <a:cubicBezTo>
                  <a:pt x="3920" y="8491"/>
                  <a:pt x="0" y="15025"/>
                  <a:pt x="15025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2217420" y="1028700"/>
            <a:ext cx="87783" cy="350520"/>
          </a:xfrm>
          <a:custGeom>
            <a:avLst/>
            <a:gdLst>
              <a:gd name="connsiteX0" fmla="*/ 0 w 87783"/>
              <a:gd name="connsiteY0" fmla="*/ 0 h 350520"/>
              <a:gd name="connsiteX1" fmla="*/ 22860 w 87783"/>
              <a:gd name="connsiteY1" fmla="*/ 7620 h 350520"/>
              <a:gd name="connsiteX2" fmla="*/ 45720 w 87783"/>
              <a:gd name="connsiteY2" fmla="*/ 53340 h 350520"/>
              <a:gd name="connsiteX3" fmla="*/ 60960 w 87783"/>
              <a:gd name="connsiteY3" fmla="*/ 76200 h 350520"/>
              <a:gd name="connsiteX4" fmla="*/ 76200 w 87783"/>
              <a:gd name="connsiteY4" fmla="*/ 121920 h 350520"/>
              <a:gd name="connsiteX5" fmla="*/ 76200 w 87783"/>
              <a:gd name="connsiteY5" fmla="*/ 289560 h 350520"/>
              <a:gd name="connsiteX6" fmla="*/ 68580 w 87783"/>
              <a:gd name="connsiteY6" fmla="*/ 327660 h 350520"/>
              <a:gd name="connsiteX7" fmla="*/ 60960 w 87783"/>
              <a:gd name="connsiteY7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83" h="350520">
                <a:moveTo>
                  <a:pt x="0" y="0"/>
                </a:moveTo>
                <a:cubicBezTo>
                  <a:pt x="7620" y="2540"/>
                  <a:pt x="16588" y="2602"/>
                  <a:pt x="22860" y="7620"/>
                </a:cubicBezTo>
                <a:cubicBezTo>
                  <a:pt x="41058" y="22179"/>
                  <a:pt x="36517" y="34934"/>
                  <a:pt x="45720" y="53340"/>
                </a:cubicBezTo>
                <a:cubicBezTo>
                  <a:pt x="49816" y="61531"/>
                  <a:pt x="57241" y="67831"/>
                  <a:pt x="60960" y="76200"/>
                </a:cubicBezTo>
                <a:cubicBezTo>
                  <a:pt x="67484" y="90880"/>
                  <a:pt x="76200" y="121920"/>
                  <a:pt x="76200" y="121920"/>
                </a:cubicBezTo>
                <a:cubicBezTo>
                  <a:pt x="85325" y="213175"/>
                  <a:pt x="87783" y="191108"/>
                  <a:pt x="76200" y="289560"/>
                </a:cubicBezTo>
                <a:cubicBezTo>
                  <a:pt x="74687" y="302423"/>
                  <a:pt x="71721" y="315095"/>
                  <a:pt x="68580" y="327660"/>
                </a:cubicBezTo>
                <a:cubicBezTo>
                  <a:pt x="66632" y="335452"/>
                  <a:pt x="60960" y="350520"/>
                  <a:pt x="60960" y="35052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2296633" y="1028700"/>
            <a:ext cx="325000" cy="3181793"/>
          </a:xfrm>
          <a:custGeom>
            <a:avLst/>
            <a:gdLst>
              <a:gd name="connsiteX0" fmla="*/ 0 w 388973"/>
              <a:gd name="connsiteY0" fmla="*/ 0 h 3886200"/>
              <a:gd name="connsiteX1" fmla="*/ 99060 w 388973"/>
              <a:gd name="connsiteY1" fmla="*/ 15240 h 3886200"/>
              <a:gd name="connsiteX2" fmla="*/ 121920 w 388973"/>
              <a:gd name="connsiteY2" fmla="*/ 22860 h 3886200"/>
              <a:gd name="connsiteX3" fmla="*/ 144780 w 388973"/>
              <a:gd name="connsiteY3" fmla="*/ 38100 h 3886200"/>
              <a:gd name="connsiteX4" fmla="*/ 167640 w 388973"/>
              <a:gd name="connsiteY4" fmla="*/ 76200 h 3886200"/>
              <a:gd name="connsiteX5" fmla="*/ 205740 w 388973"/>
              <a:gd name="connsiteY5" fmla="*/ 106680 h 3886200"/>
              <a:gd name="connsiteX6" fmla="*/ 213360 w 388973"/>
              <a:gd name="connsiteY6" fmla="*/ 129540 h 3886200"/>
              <a:gd name="connsiteX7" fmla="*/ 236220 w 388973"/>
              <a:gd name="connsiteY7" fmla="*/ 182880 h 3886200"/>
              <a:gd name="connsiteX8" fmla="*/ 243840 w 388973"/>
              <a:gd name="connsiteY8" fmla="*/ 213360 h 3886200"/>
              <a:gd name="connsiteX9" fmla="*/ 266700 w 388973"/>
              <a:gd name="connsiteY9" fmla="*/ 243840 h 3886200"/>
              <a:gd name="connsiteX10" fmla="*/ 281940 w 388973"/>
              <a:gd name="connsiteY10" fmla="*/ 289560 h 3886200"/>
              <a:gd name="connsiteX11" fmla="*/ 312420 w 388973"/>
              <a:gd name="connsiteY11" fmla="*/ 335280 h 3886200"/>
              <a:gd name="connsiteX12" fmla="*/ 327660 w 388973"/>
              <a:gd name="connsiteY12" fmla="*/ 388620 h 3886200"/>
              <a:gd name="connsiteX13" fmla="*/ 335280 w 388973"/>
              <a:gd name="connsiteY13" fmla="*/ 419100 h 3886200"/>
              <a:gd name="connsiteX14" fmla="*/ 342900 w 388973"/>
              <a:gd name="connsiteY14" fmla="*/ 548640 h 3886200"/>
              <a:gd name="connsiteX15" fmla="*/ 350520 w 388973"/>
              <a:gd name="connsiteY15" fmla="*/ 579120 h 3886200"/>
              <a:gd name="connsiteX16" fmla="*/ 358140 w 388973"/>
              <a:gd name="connsiteY16" fmla="*/ 685800 h 3886200"/>
              <a:gd name="connsiteX17" fmla="*/ 350520 w 388973"/>
              <a:gd name="connsiteY17" fmla="*/ 769620 h 3886200"/>
              <a:gd name="connsiteX18" fmla="*/ 335280 w 388973"/>
              <a:gd name="connsiteY18" fmla="*/ 891540 h 3886200"/>
              <a:gd name="connsiteX19" fmla="*/ 327660 w 388973"/>
              <a:gd name="connsiteY19" fmla="*/ 1021080 h 3886200"/>
              <a:gd name="connsiteX20" fmla="*/ 342900 w 388973"/>
              <a:gd name="connsiteY20" fmla="*/ 1234440 h 3886200"/>
              <a:gd name="connsiteX21" fmla="*/ 335280 w 388973"/>
              <a:gd name="connsiteY21" fmla="*/ 1348740 h 3886200"/>
              <a:gd name="connsiteX22" fmla="*/ 327660 w 388973"/>
              <a:gd name="connsiteY22" fmla="*/ 1379220 h 3886200"/>
              <a:gd name="connsiteX23" fmla="*/ 320040 w 388973"/>
              <a:gd name="connsiteY23" fmla="*/ 1417320 h 3886200"/>
              <a:gd name="connsiteX24" fmla="*/ 312420 w 388973"/>
              <a:gd name="connsiteY24" fmla="*/ 1447800 h 3886200"/>
              <a:gd name="connsiteX25" fmla="*/ 304800 w 388973"/>
              <a:gd name="connsiteY25" fmla="*/ 1493520 h 3886200"/>
              <a:gd name="connsiteX26" fmla="*/ 297180 w 388973"/>
              <a:gd name="connsiteY26" fmla="*/ 1729740 h 3886200"/>
              <a:gd name="connsiteX27" fmla="*/ 289560 w 388973"/>
              <a:gd name="connsiteY27" fmla="*/ 1752600 h 3886200"/>
              <a:gd name="connsiteX28" fmla="*/ 281940 w 388973"/>
              <a:gd name="connsiteY28" fmla="*/ 1851660 h 3886200"/>
              <a:gd name="connsiteX29" fmla="*/ 304800 w 388973"/>
              <a:gd name="connsiteY29" fmla="*/ 2217420 h 3886200"/>
              <a:gd name="connsiteX30" fmla="*/ 320040 w 388973"/>
              <a:gd name="connsiteY30" fmla="*/ 2346960 h 3886200"/>
              <a:gd name="connsiteX31" fmla="*/ 335280 w 388973"/>
              <a:gd name="connsiteY31" fmla="*/ 2377440 h 3886200"/>
              <a:gd name="connsiteX32" fmla="*/ 342900 w 388973"/>
              <a:gd name="connsiteY32" fmla="*/ 2415540 h 3886200"/>
              <a:gd name="connsiteX33" fmla="*/ 358140 w 388973"/>
              <a:gd name="connsiteY33" fmla="*/ 2537460 h 3886200"/>
              <a:gd name="connsiteX34" fmla="*/ 350520 w 388973"/>
              <a:gd name="connsiteY34" fmla="*/ 2735580 h 3886200"/>
              <a:gd name="connsiteX35" fmla="*/ 358140 w 388973"/>
              <a:gd name="connsiteY35" fmla="*/ 2880360 h 3886200"/>
              <a:gd name="connsiteX36" fmla="*/ 335280 w 388973"/>
              <a:gd name="connsiteY36" fmla="*/ 3116580 h 3886200"/>
              <a:gd name="connsiteX37" fmla="*/ 327660 w 388973"/>
              <a:gd name="connsiteY37" fmla="*/ 3185160 h 3886200"/>
              <a:gd name="connsiteX38" fmla="*/ 320040 w 388973"/>
              <a:gd name="connsiteY38" fmla="*/ 3223260 h 3886200"/>
              <a:gd name="connsiteX39" fmla="*/ 312420 w 388973"/>
              <a:gd name="connsiteY39" fmla="*/ 3276600 h 3886200"/>
              <a:gd name="connsiteX40" fmla="*/ 304800 w 388973"/>
              <a:gd name="connsiteY40" fmla="*/ 3322320 h 3886200"/>
              <a:gd name="connsiteX41" fmla="*/ 274320 w 388973"/>
              <a:gd name="connsiteY41" fmla="*/ 3550920 h 3886200"/>
              <a:gd name="connsiteX42" fmla="*/ 251460 w 388973"/>
              <a:gd name="connsiteY42" fmla="*/ 3573780 h 3886200"/>
              <a:gd name="connsiteX43" fmla="*/ 243840 w 388973"/>
              <a:gd name="connsiteY43" fmla="*/ 3604260 h 3886200"/>
              <a:gd name="connsiteX44" fmla="*/ 213360 w 388973"/>
              <a:gd name="connsiteY44" fmla="*/ 3642360 h 3886200"/>
              <a:gd name="connsiteX45" fmla="*/ 198120 w 388973"/>
              <a:gd name="connsiteY45" fmla="*/ 3733800 h 3886200"/>
              <a:gd name="connsiteX46" fmla="*/ 175260 w 388973"/>
              <a:gd name="connsiteY46" fmla="*/ 3741420 h 3886200"/>
              <a:gd name="connsiteX47" fmla="*/ 129540 w 388973"/>
              <a:gd name="connsiteY47" fmla="*/ 3779520 h 3886200"/>
              <a:gd name="connsiteX48" fmla="*/ 114300 w 388973"/>
              <a:gd name="connsiteY48" fmla="*/ 3802380 h 3886200"/>
              <a:gd name="connsiteX49" fmla="*/ 91440 w 388973"/>
              <a:gd name="connsiteY49" fmla="*/ 3825240 h 3886200"/>
              <a:gd name="connsiteX50" fmla="*/ 91440 w 388973"/>
              <a:gd name="connsiteY50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88973" h="3886200">
                <a:moveTo>
                  <a:pt x="0" y="0"/>
                </a:moveTo>
                <a:cubicBezTo>
                  <a:pt x="55272" y="6141"/>
                  <a:pt x="57065" y="3241"/>
                  <a:pt x="99060" y="15240"/>
                </a:cubicBezTo>
                <a:cubicBezTo>
                  <a:pt x="106783" y="17447"/>
                  <a:pt x="114736" y="19268"/>
                  <a:pt x="121920" y="22860"/>
                </a:cubicBezTo>
                <a:cubicBezTo>
                  <a:pt x="130111" y="26956"/>
                  <a:pt x="137160" y="33020"/>
                  <a:pt x="144780" y="38100"/>
                </a:cubicBezTo>
                <a:cubicBezTo>
                  <a:pt x="152400" y="50800"/>
                  <a:pt x="157167" y="65727"/>
                  <a:pt x="167640" y="76200"/>
                </a:cubicBezTo>
                <a:cubicBezTo>
                  <a:pt x="211583" y="120143"/>
                  <a:pt x="171912" y="39024"/>
                  <a:pt x="205740" y="106680"/>
                </a:cubicBezTo>
                <a:cubicBezTo>
                  <a:pt x="209332" y="113864"/>
                  <a:pt x="210196" y="122157"/>
                  <a:pt x="213360" y="129540"/>
                </a:cubicBezTo>
                <a:cubicBezTo>
                  <a:pt x="230777" y="170180"/>
                  <a:pt x="226008" y="147139"/>
                  <a:pt x="236220" y="182880"/>
                </a:cubicBezTo>
                <a:cubicBezTo>
                  <a:pt x="239097" y="192950"/>
                  <a:pt x="239156" y="203993"/>
                  <a:pt x="243840" y="213360"/>
                </a:cubicBezTo>
                <a:cubicBezTo>
                  <a:pt x="249520" y="224719"/>
                  <a:pt x="259080" y="233680"/>
                  <a:pt x="266700" y="243840"/>
                </a:cubicBezTo>
                <a:cubicBezTo>
                  <a:pt x="271780" y="259080"/>
                  <a:pt x="273029" y="276194"/>
                  <a:pt x="281940" y="289560"/>
                </a:cubicBezTo>
                <a:lnTo>
                  <a:pt x="312420" y="335280"/>
                </a:lnTo>
                <a:cubicBezTo>
                  <a:pt x="336241" y="430565"/>
                  <a:pt x="305796" y="312098"/>
                  <a:pt x="327660" y="388620"/>
                </a:cubicBezTo>
                <a:cubicBezTo>
                  <a:pt x="330537" y="398690"/>
                  <a:pt x="332740" y="408940"/>
                  <a:pt x="335280" y="419100"/>
                </a:cubicBezTo>
                <a:cubicBezTo>
                  <a:pt x="337820" y="462280"/>
                  <a:pt x="338799" y="505580"/>
                  <a:pt x="342900" y="548640"/>
                </a:cubicBezTo>
                <a:cubicBezTo>
                  <a:pt x="343893" y="559066"/>
                  <a:pt x="349363" y="568711"/>
                  <a:pt x="350520" y="579120"/>
                </a:cubicBezTo>
                <a:cubicBezTo>
                  <a:pt x="354457" y="614553"/>
                  <a:pt x="355600" y="650240"/>
                  <a:pt x="358140" y="685800"/>
                </a:cubicBezTo>
                <a:cubicBezTo>
                  <a:pt x="355600" y="713740"/>
                  <a:pt x="353618" y="741736"/>
                  <a:pt x="350520" y="769620"/>
                </a:cubicBezTo>
                <a:cubicBezTo>
                  <a:pt x="345997" y="810326"/>
                  <a:pt x="335280" y="891540"/>
                  <a:pt x="335280" y="891540"/>
                </a:cubicBezTo>
                <a:cubicBezTo>
                  <a:pt x="332740" y="934720"/>
                  <a:pt x="327660" y="977825"/>
                  <a:pt x="327660" y="1021080"/>
                </a:cubicBezTo>
                <a:cubicBezTo>
                  <a:pt x="327660" y="1139720"/>
                  <a:pt x="330578" y="1148188"/>
                  <a:pt x="342900" y="1234440"/>
                </a:cubicBezTo>
                <a:cubicBezTo>
                  <a:pt x="340360" y="1272540"/>
                  <a:pt x="339277" y="1310765"/>
                  <a:pt x="335280" y="1348740"/>
                </a:cubicBezTo>
                <a:cubicBezTo>
                  <a:pt x="334184" y="1359155"/>
                  <a:pt x="329932" y="1368997"/>
                  <a:pt x="327660" y="1379220"/>
                </a:cubicBezTo>
                <a:cubicBezTo>
                  <a:pt x="324850" y="1391863"/>
                  <a:pt x="322850" y="1404677"/>
                  <a:pt x="320040" y="1417320"/>
                </a:cubicBezTo>
                <a:cubicBezTo>
                  <a:pt x="317768" y="1427543"/>
                  <a:pt x="314474" y="1437531"/>
                  <a:pt x="312420" y="1447800"/>
                </a:cubicBezTo>
                <a:cubicBezTo>
                  <a:pt x="309390" y="1462950"/>
                  <a:pt x="307340" y="1478280"/>
                  <a:pt x="304800" y="1493520"/>
                </a:cubicBezTo>
                <a:cubicBezTo>
                  <a:pt x="302260" y="1572260"/>
                  <a:pt x="301806" y="1651095"/>
                  <a:pt x="297180" y="1729740"/>
                </a:cubicBezTo>
                <a:cubicBezTo>
                  <a:pt x="296708" y="1737758"/>
                  <a:pt x="290556" y="1744630"/>
                  <a:pt x="289560" y="1752600"/>
                </a:cubicBezTo>
                <a:cubicBezTo>
                  <a:pt x="285452" y="1785462"/>
                  <a:pt x="284480" y="1818640"/>
                  <a:pt x="281940" y="1851660"/>
                </a:cubicBezTo>
                <a:cubicBezTo>
                  <a:pt x="289101" y="1987718"/>
                  <a:pt x="292865" y="2074204"/>
                  <a:pt x="304800" y="2217420"/>
                </a:cubicBezTo>
                <a:cubicBezTo>
                  <a:pt x="306349" y="2236006"/>
                  <a:pt x="309448" y="2315184"/>
                  <a:pt x="320040" y="2346960"/>
                </a:cubicBezTo>
                <a:cubicBezTo>
                  <a:pt x="323632" y="2357736"/>
                  <a:pt x="330200" y="2367280"/>
                  <a:pt x="335280" y="2377440"/>
                </a:cubicBezTo>
                <a:cubicBezTo>
                  <a:pt x="337820" y="2390140"/>
                  <a:pt x="340771" y="2402765"/>
                  <a:pt x="342900" y="2415540"/>
                </a:cubicBezTo>
                <a:cubicBezTo>
                  <a:pt x="350149" y="2459031"/>
                  <a:pt x="353178" y="2492801"/>
                  <a:pt x="358140" y="2537460"/>
                </a:cubicBezTo>
                <a:cubicBezTo>
                  <a:pt x="355600" y="2603500"/>
                  <a:pt x="350520" y="2669491"/>
                  <a:pt x="350520" y="2735580"/>
                </a:cubicBezTo>
                <a:cubicBezTo>
                  <a:pt x="350520" y="2783907"/>
                  <a:pt x="358140" y="2832033"/>
                  <a:pt x="358140" y="2880360"/>
                </a:cubicBezTo>
                <a:cubicBezTo>
                  <a:pt x="358140" y="3090952"/>
                  <a:pt x="388973" y="3036041"/>
                  <a:pt x="335280" y="3116580"/>
                </a:cubicBezTo>
                <a:cubicBezTo>
                  <a:pt x="332740" y="3139440"/>
                  <a:pt x="330913" y="3162390"/>
                  <a:pt x="327660" y="3185160"/>
                </a:cubicBezTo>
                <a:cubicBezTo>
                  <a:pt x="325828" y="3197981"/>
                  <a:pt x="322169" y="3210485"/>
                  <a:pt x="320040" y="3223260"/>
                </a:cubicBezTo>
                <a:cubicBezTo>
                  <a:pt x="317087" y="3240976"/>
                  <a:pt x="315151" y="3258848"/>
                  <a:pt x="312420" y="3276600"/>
                </a:cubicBezTo>
                <a:cubicBezTo>
                  <a:pt x="310071" y="3291871"/>
                  <a:pt x="307340" y="3307080"/>
                  <a:pt x="304800" y="3322320"/>
                </a:cubicBezTo>
                <a:cubicBezTo>
                  <a:pt x="302219" y="3355873"/>
                  <a:pt x="316861" y="3491363"/>
                  <a:pt x="274320" y="3550920"/>
                </a:cubicBezTo>
                <a:cubicBezTo>
                  <a:pt x="268056" y="3559689"/>
                  <a:pt x="259080" y="3566160"/>
                  <a:pt x="251460" y="3573780"/>
                </a:cubicBezTo>
                <a:cubicBezTo>
                  <a:pt x="248920" y="3583940"/>
                  <a:pt x="249649" y="3595546"/>
                  <a:pt x="243840" y="3604260"/>
                </a:cubicBezTo>
                <a:cubicBezTo>
                  <a:pt x="214114" y="3648849"/>
                  <a:pt x="224036" y="3588979"/>
                  <a:pt x="213360" y="3642360"/>
                </a:cubicBezTo>
                <a:cubicBezTo>
                  <a:pt x="207300" y="3672660"/>
                  <a:pt x="209213" y="3704959"/>
                  <a:pt x="198120" y="3733800"/>
                </a:cubicBezTo>
                <a:cubicBezTo>
                  <a:pt x="195237" y="3741297"/>
                  <a:pt x="182880" y="3738880"/>
                  <a:pt x="175260" y="3741420"/>
                </a:cubicBezTo>
                <a:cubicBezTo>
                  <a:pt x="138130" y="3797115"/>
                  <a:pt x="187547" y="3731181"/>
                  <a:pt x="129540" y="3779520"/>
                </a:cubicBezTo>
                <a:cubicBezTo>
                  <a:pt x="122505" y="3785383"/>
                  <a:pt x="120163" y="3795345"/>
                  <a:pt x="114300" y="3802380"/>
                </a:cubicBezTo>
                <a:cubicBezTo>
                  <a:pt x="107401" y="3810659"/>
                  <a:pt x="94275" y="3814843"/>
                  <a:pt x="91440" y="3825240"/>
                </a:cubicBezTo>
                <a:cubicBezTo>
                  <a:pt x="86093" y="3844844"/>
                  <a:pt x="91440" y="3865880"/>
                  <a:pt x="91440" y="38862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2253653" y="2115879"/>
            <a:ext cx="383221" cy="2806995"/>
          </a:xfrm>
          <a:custGeom>
            <a:avLst/>
            <a:gdLst>
              <a:gd name="connsiteX0" fmla="*/ 449 w 383221"/>
              <a:gd name="connsiteY0" fmla="*/ 0 h 2806995"/>
              <a:gd name="connsiteX1" fmla="*/ 21714 w 383221"/>
              <a:gd name="connsiteY1" fmla="*/ 159488 h 2806995"/>
              <a:gd name="connsiteX2" fmla="*/ 42980 w 383221"/>
              <a:gd name="connsiteY2" fmla="*/ 191386 h 2806995"/>
              <a:gd name="connsiteX3" fmla="*/ 53612 w 383221"/>
              <a:gd name="connsiteY3" fmla="*/ 223284 h 2806995"/>
              <a:gd name="connsiteX4" fmla="*/ 53612 w 383221"/>
              <a:gd name="connsiteY4" fmla="*/ 531628 h 2806995"/>
              <a:gd name="connsiteX5" fmla="*/ 74877 w 383221"/>
              <a:gd name="connsiteY5" fmla="*/ 829340 h 2806995"/>
              <a:gd name="connsiteX6" fmla="*/ 85510 w 383221"/>
              <a:gd name="connsiteY6" fmla="*/ 882502 h 2806995"/>
              <a:gd name="connsiteX7" fmla="*/ 117407 w 383221"/>
              <a:gd name="connsiteY7" fmla="*/ 1222744 h 2806995"/>
              <a:gd name="connsiteX8" fmla="*/ 138673 w 383221"/>
              <a:gd name="connsiteY8" fmla="*/ 1318437 h 2806995"/>
              <a:gd name="connsiteX9" fmla="*/ 149305 w 383221"/>
              <a:gd name="connsiteY9" fmla="*/ 1350335 h 2806995"/>
              <a:gd name="connsiteX10" fmla="*/ 170570 w 383221"/>
              <a:gd name="connsiteY10" fmla="*/ 1446028 h 2806995"/>
              <a:gd name="connsiteX11" fmla="*/ 181203 w 383221"/>
              <a:gd name="connsiteY11" fmla="*/ 1509823 h 2806995"/>
              <a:gd name="connsiteX12" fmla="*/ 202468 w 383221"/>
              <a:gd name="connsiteY12" fmla="*/ 1658679 h 2806995"/>
              <a:gd name="connsiteX13" fmla="*/ 213100 w 383221"/>
              <a:gd name="connsiteY13" fmla="*/ 1690577 h 2806995"/>
              <a:gd name="connsiteX14" fmla="*/ 223733 w 383221"/>
              <a:gd name="connsiteY14" fmla="*/ 1733107 h 2806995"/>
              <a:gd name="connsiteX15" fmla="*/ 244998 w 383221"/>
              <a:gd name="connsiteY15" fmla="*/ 1765005 h 2806995"/>
              <a:gd name="connsiteX16" fmla="*/ 287528 w 383221"/>
              <a:gd name="connsiteY16" fmla="*/ 1860698 h 2806995"/>
              <a:gd name="connsiteX17" fmla="*/ 298161 w 383221"/>
              <a:gd name="connsiteY17" fmla="*/ 1903228 h 2806995"/>
              <a:gd name="connsiteX18" fmla="*/ 319426 w 383221"/>
              <a:gd name="connsiteY18" fmla="*/ 1967023 h 2806995"/>
              <a:gd name="connsiteX19" fmla="*/ 330059 w 383221"/>
              <a:gd name="connsiteY19" fmla="*/ 2041451 h 2806995"/>
              <a:gd name="connsiteX20" fmla="*/ 340691 w 383221"/>
              <a:gd name="connsiteY20" fmla="*/ 2137144 h 2806995"/>
              <a:gd name="connsiteX21" fmla="*/ 351324 w 383221"/>
              <a:gd name="connsiteY21" fmla="*/ 2179674 h 2806995"/>
              <a:gd name="connsiteX22" fmla="*/ 361956 w 383221"/>
              <a:gd name="connsiteY22" fmla="*/ 2286000 h 2806995"/>
              <a:gd name="connsiteX23" fmla="*/ 383221 w 383221"/>
              <a:gd name="connsiteY23" fmla="*/ 2392326 h 2806995"/>
              <a:gd name="connsiteX24" fmla="*/ 361956 w 383221"/>
              <a:gd name="connsiteY24" fmla="*/ 2434856 h 2806995"/>
              <a:gd name="connsiteX25" fmla="*/ 298161 w 383221"/>
              <a:gd name="connsiteY25" fmla="*/ 2498651 h 2806995"/>
              <a:gd name="connsiteX26" fmla="*/ 276896 w 383221"/>
              <a:gd name="connsiteY26" fmla="*/ 2530549 h 2806995"/>
              <a:gd name="connsiteX27" fmla="*/ 266263 w 383221"/>
              <a:gd name="connsiteY27" fmla="*/ 2615609 h 2806995"/>
              <a:gd name="connsiteX28" fmla="*/ 234366 w 383221"/>
              <a:gd name="connsiteY28" fmla="*/ 2636874 h 2806995"/>
              <a:gd name="connsiteX29" fmla="*/ 213100 w 383221"/>
              <a:gd name="connsiteY29" fmla="*/ 2668772 h 2806995"/>
              <a:gd name="connsiteX30" fmla="*/ 138673 w 383221"/>
              <a:gd name="connsiteY30" fmla="*/ 2721935 h 2806995"/>
              <a:gd name="connsiteX31" fmla="*/ 117407 w 383221"/>
              <a:gd name="connsiteY31" fmla="*/ 2743200 h 2806995"/>
              <a:gd name="connsiteX32" fmla="*/ 85510 w 383221"/>
              <a:gd name="connsiteY32" fmla="*/ 2753833 h 2806995"/>
              <a:gd name="connsiteX33" fmla="*/ 42980 w 383221"/>
              <a:gd name="connsiteY33" fmla="*/ 2775098 h 2806995"/>
              <a:gd name="connsiteX34" fmla="*/ 11082 w 383221"/>
              <a:gd name="connsiteY34" fmla="*/ 2806995 h 280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3221" h="2806995">
                <a:moveTo>
                  <a:pt x="449" y="0"/>
                </a:moveTo>
                <a:cubicBezTo>
                  <a:pt x="2823" y="28493"/>
                  <a:pt x="0" y="116060"/>
                  <a:pt x="21714" y="159488"/>
                </a:cubicBezTo>
                <a:cubicBezTo>
                  <a:pt x="27429" y="170918"/>
                  <a:pt x="35891" y="180753"/>
                  <a:pt x="42980" y="191386"/>
                </a:cubicBezTo>
                <a:cubicBezTo>
                  <a:pt x="46524" y="202019"/>
                  <a:pt x="50894" y="212411"/>
                  <a:pt x="53612" y="223284"/>
                </a:cubicBezTo>
                <a:cubicBezTo>
                  <a:pt x="81918" y="336508"/>
                  <a:pt x="60400" y="368718"/>
                  <a:pt x="53612" y="531628"/>
                </a:cubicBezTo>
                <a:cubicBezTo>
                  <a:pt x="59599" y="645381"/>
                  <a:pt x="59813" y="723889"/>
                  <a:pt x="74877" y="829340"/>
                </a:cubicBezTo>
                <a:cubicBezTo>
                  <a:pt x="77433" y="847230"/>
                  <a:pt x="81966" y="864781"/>
                  <a:pt x="85510" y="882502"/>
                </a:cubicBezTo>
                <a:cubicBezTo>
                  <a:pt x="93090" y="996204"/>
                  <a:pt x="98644" y="1110163"/>
                  <a:pt x="117407" y="1222744"/>
                </a:cubicBezTo>
                <a:cubicBezTo>
                  <a:pt x="121793" y="1249058"/>
                  <a:pt x="131026" y="1291671"/>
                  <a:pt x="138673" y="1318437"/>
                </a:cubicBezTo>
                <a:cubicBezTo>
                  <a:pt x="141752" y="1329214"/>
                  <a:pt x="146226" y="1339558"/>
                  <a:pt x="149305" y="1350335"/>
                </a:cubicBezTo>
                <a:cubicBezTo>
                  <a:pt x="157842" y="1380213"/>
                  <a:pt x="165086" y="1415864"/>
                  <a:pt x="170570" y="1446028"/>
                </a:cubicBezTo>
                <a:cubicBezTo>
                  <a:pt x="174426" y="1467239"/>
                  <a:pt x="178005" y="1488503"/>
                  <a:pt x="181203" y="1509823"/>
                </a:cubicBezTo>
                <a:cubicBezTo>
                  <a:pt x="188638" y="1559391"/>
                  <a:pt x="186619" y="1611128"/>
                  <a:pt x="202468" y="1658679"/>
                </a:cubicBezTo>
                <a:cubicBezTo>
                  <a:pt x="206012" y="1669312"/>
                  <a:pt x="210021" y="1679800"/>
                  <a:pt x="213100" y="1690577"/>
                </a:cubicBezTo>
                <a:cubicBezTo>
                  <a:pt x="217114" y="1704628"/>
                  <a:pt x="217977" y="1719676"/>
                  <a:pt x="223733" y="1733107"/>
                </a:cubicBezTo>
                <a:cubicBezTo>
                  <a:pt x="228767" y="1744853"/>
                  <a:pt x="239808" y="1753328"/>
                  <a:pt x="244998" y="1765005"/>
                </a:cubicBezTo>
                <a:cubicBezTo>
                  <a:pt x="295610" y="1878883"/>
                  <a:pt x="239403" y="1788509"/>
                  <a:pt x="287528" y="1860698"/>
                </a:cubicBezTo>
                <a:cubicBezTo>
                  <a:pt x="291072" y="1874875"/>
                  <a:pt x="293962" y="1889231"/>
                  <a:pt x="298161" y="1903228"/>
                </a:cubicBezTo>
                <a:cubicBezTo>
                  <a:pt x="304602" y="1924698"/>
                  <a:pt x="319426" y="1967023"/>
                  <a:pt x="319426" y="1967023"/>
                </a:cubicBezTo>
                <a:cubicBezTo>
                  <a:pt x="322970" y="1991832"/>
                  <a:pt x="326951" y="2016583"/>
                  <a:pt x="330059" y="2041451"/>
                </a:cubicBezTo>
                <a:cubicBezTo>
                  <a:pt x="334040" y="2073297"/>
                  <a:pt x="335811" y="2105423"/>
                  <a:pt x="340691" y="2137144"/>
                </a:cubicBezTo>
                <a:cubicBezTo>
                  <a:pt x="342913" y="2151587"/>
                  <a:pt x="347780" y="2165497"/>
                  <a:pt x="351324" y="2179674"/>
                </a:cubicBezTo>
                <a:cubicBezTo>
                  <a:pt x="354868" y="2215116"/>
                  <a:pt x="357538" y="2250656"/>
                  <a:pt x="361956" y="2286000"/>
                </a:cubicBezTo>
                <a:cubicBezTo>
                  <a:pt x="368472" y="2338131"/>
                  <a:pt x="371780" y="2346558"/>
                  <a:pt x="383221" y="2392326"/>
                </a:cubicBezTo>
                <a:cubicBezTo>
                  <a:pt x="376133" y="2406503"/>
                  <a:pt x="371857" y="2422479"/>
                  <a:pt x="361956" y="2434856"/>
                </a:cubicBezTo>
                <a:cubicBezTo>
                  <a:pt x="343169" y="2458339"/>
                  <a:pt x="314842" y="2473628"/>
                  <a:pt x="298161" y="2498651"/>
                </a:cubicBezTo>
                <a:lnTo>
                  <a:pt x="276896" y="2530549"/>
                </a:lnTo>
                <a:cubicBezTo>
                  <a:pt x="273352" y="2558902"/>
                  <a:pt x="276875" y="2589079"/>
                  <a:pt x="266263" y="2615609"/>
                </a:cubicBezTo>
                <a:cubicBezTo>
                  <a:pt x="261517" y="2627474"/>
                  <a:pt x="243402" y="2627838"/>
                  <a:pt x="234366" y="2636874"/>
                </a:cubicBezTo>
                <a:cubicBezTo>
                  <a:pt x="225330" y="2645910"/>
                  <a:pt x="222136" y="2659736"/>
                  <a:pt x="213100" y="2668772"/>
                </a:cubicBezTo>
                <a:cubicBezTo>
                  <a:pt x="183169" y="2698703"/>
                  <a:pt x="168858" y="2697787"/>
                  <a:pt x="138673" y="2721935"/>
                </a:cubicBezTo>
                <a:cubicBezTo>
                  <a:pt x="130845" y="2728197"/>
                  <a:pt x="126003" y="2738042"/>
                  <a:pt x="117407" y="2743200"/>
                </a:cubicBezTo>
                <a:cubicBezTo>
                  <a:pt x="107797" y="2748966"/>
                  <a:pt x="95811" y="2749418"/>
                  <a:pt x="85510" y="2753833"/>
                </a:cubicBezTo>
                <a:cubicBezTo>
                  <a:pt x="70942" y="2760077"/>
                  <a:pt x="56742" y="2767234"/>
                  <a:pt x="42980" y="2775098"/>
                </a:cubicBezTo>
                <a:cubicBezTo>
                  <a:pt x="8133" y="2795010"/>
                  <a:pt x="11082" y="2784505"/>
                  <a:pt x="11082" y="280699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1413590" y="871870"/>
            <a:ext cx="2329070" cy="3306725"/>
          </a:xfrm>
          <a:custGeom>
            <a:avLst/>
            <a:gdLst>
              <a:gd name="connsiteX0" fmla="*/ 2329070 w 2329070"/>
              <a:gd name="connsiteY0" fmla="*/ 3125972 h 3306725"/>
              <a:gd name="connsiteX1" fmla="*/ 2158950 w 2329070"/>
              <a:gd name="connsiteY1" fmla="*/ 3094074 h 3306725"/>
              <a:gd name="connsiteX2" fmla="*/ 2127052 w 2329070"/>
              <a:gd name="connsiteY2" fmla="*/ 3083442 h 3306725"/>
              <a:gd name="connsiteX3" fmla="*/ 2116419 w 2329070"/>
              <a:gd name="connsiteY3" fmla="*/ 3051544 h 3306725"/>
              <a:gd name="connsiteX4" fmla="*/ 2073889 w 2329070"/>
              <a:gd name="connsiteY4" fmla="*/ 3009014 h 3306725"/>
              <a:gd name="connsiteX5" fmla="*/ 2031359 w 2329070"/>
              <a:gd name="connsiteY5" fmla="*/ 2998381 h 3306725"/>
              <a:gd name="connsiteX6" fmla="*/ 2010094 w 2329070"/>
              <a:gd name="connsiteY6" fmla="*/ 2934586 h 3306725"/>
              <a:gd name="connsiteX7" fmla="*/ 1999461 w 2329070"/>
              <a:gd name="connsiteY7" fmla="*/ 2902688 h 3306725"/>
              <a:gd name="connsiteX8" fmla="*/ 1988829 w 2329070"/>
              <a:gd name="connsiteY8" fmla="*/ 2785730 h 3306725"/>
              <a:gd name="connsiteX9" fmla="*/ 1978196 w 2329070"/>
              <a:gd name="connsiteY9" fmla="*/ 2753832 h 3306725"/>
              <a:gd name="connsiteX10" fmla="*/ 1967563 w 2329070"/>
              <a:gd name="connsiteY10" fmla="*/ 2700670 h 3306725"/>
              <a:gd name="connsiteX11" fmla="*/ 1946298 w 2329070"/>
              <a:gd name="connsiteY11" fmla="*/ 2498651 h 3306725"/>
              <a:gd name="connsiteX12" fmla="*/ 1935666 w 2329070"/>
              <a:gd name="connsiteY12" fmla="*/ 2466753 h 3306725"/>
              <a:gd name="connsiteX13" fmla="*/ 1925033 w 2329070"/>
              <a:gd name="connsiteY13" fmla="*/ 2381693 h 3306725"/>
              <a:gd name="connsiteX14" fmla="*/ 1914401 w 2329070"/>
              <a:gd name="connsiteY14" fmla="*/ 2328530 h 3306725"/>
              <a:gd name="connsiteX15" fmla="*/ 1903768 w 2329070"/>
              <a:gd name="connsiteY15" fmla="*/ 2169042 h 3306725"/>
              <a:gd name="connsiteX16" fmla="*/ 1914401 w 2329070"/>
              <a:gd name="connsiteY16" fmla="*/ 1913860 h 3306725"/>
              <a:gd name="connsiteX17" fmla="*/ 1925033 w 2329070"/>
              <a:gd name="connsiteY17" fmla="*/ 1871330 h 3306725"/>
              <a:gd name="connsiteX18" fmla="*/ 1903768 w 2329070"/>
              <a:gd name="connsiteY18" fmla="*/ 1573618 h 3306725"/>
              <a:gd name="connsiteX19" fmla="*/ 1893136 w 2329070"/>
              <a:gd name="connsiteY19" fmla="*/ 1307804 h 3306725"/>
              <a:gd name="connsiteX20" fmla="*/ 1882503 w 2329070"/>
              <a:gd name="connsiteY20" fmla="*/ 1275907 h 3306725"/>
              <a:gd name="connsiteX21" fmla="*/ 1871870 w 2329070"/>
              <a:gd name="connsiteY21" fmla="*/ 1105786 h 3306725"/>
              <a:gd name="connsiteX22" fmla="*/ 1882503 w 2329070"/>
              <a:gd name="connsiteY22" fmla="*/ 1010093 h 3306725"/>
              <a:gd name="connsiteX23" fmla="*/ 1871870 w 2329070"/>
              <a:gd name="connsiteY23" fmla="*/ 818707 h 3306725"/>
              <a:gd name="connsiteX24" fmla="*/ 1850605 w 2329070"/>
              <a:gd name="connsiteY24" fmla="*/ 744279 h 3306725"/>
              <a:gd name="connsiteX25" fmla="*/ 1839973 w 2329070"/>
              <a:gd name="connsiteY25" fmla="*/ 669851 h 3306725"/>
              <a:gd name="connsiteX26" fmla="*/ 1829340 w 2329070"/>
              <a:gd name="connsiteY26" fmla="*/ 627321 h 3306725"/>
              <a:gd name="connsiteX27" fmla="*/ 1818708 w 2329070"/>
              <a:gd name="connsiteY27" fmla="*/ 563525 h 3306725"/>
              <a:gd name="connsiteX28" fmla="*/ 1808075 w 2329070"/>
              <a:gd name="connsiteY28" fmla="*/ 350874 h 3306725"/>
              <a:gd name="connsiteX29" fmla="*/ 1797443 w 2329070"/>
              <a:gd name="connsiteY29" fmla="*/ 116958 h 3306725"/>
              <a:gd name="connsiteX30" fmla="*/ 1744280 w 2329070"/>
              <a:gd name="connsiteY30" fmla="*/ 53163 h 3306725"/>
              <a:gd name="connsiteX31" fmla="*/ 1712382 w 2329070"/>
              <a:gd name="connsiteY31" fmla="*/ 42530 h 3306725"/>
              <a:gd name="connsiteX32" fmla="*/ 1510363 w 2329070"/>
              <a:gd name="connsiteY32" fmla="*/ 21265 h 3306725"/>
              <a:gd name="connsiteX33" fmla="*/ 1191387 w 2329070"/>
              <a:gd name="connsiteY33" fmla="*/ 21265 h 3306725"/>
              <a:gd name="connsiteX34" fmla="*/ 1159489 w 2329070"/>
              <a:gd name="connsiteY34" fmla="*/ 0 h 3306725"/>
              <a:gd name="connsiteX35" fmla="*/ 1074429 w 2329070"/>
              <a:gd name="connsiteY35" fmla="*/ 31897 h 3306725"/>
              <a:gd name="connsiteX36" fmla="*/ 1031898 w 2329070"/>
              <a:gd name="connsiteY36" fmla="*/ 42530 h 3306725"/>
              <a:gd name="connsiteX37" fmla="*/ 702289 w 2329070"/>
              <a:gd name="connsiteY37" fmla="*/ 31897 h 3306725"/>
              <a:gd name="connsiteX38" fmla="*/ 564066 w 2329070"/>
              <a:gd name="connsiteY38" fmla="*/ 42530 h 3306725"/>
              <a:gd name="connsiteX39" fmla="*/ 521536 w 2329070"/>
              <a:gd name="connsiteY39" fmla="*/ 53163 h 3306725"/>
              <a:gd name="connsiteX40" fmla="*/ 415210 w 2329070"/>
              <a:gd name="connsiteY40" fmla="*/ 74428 h 3306725"/>
              <a:gd name="connsiteX41" fmla="*/ 287619 w 2329070"/>
              <a:gd name="connsiteY41" fmla="*/ 127590 h 3306725"/>
              <a:gd name="connsiteX42" fmla="*/ 223824 w 2329070"/>
              <a:gd name="connsiteY42" fmla="*/ 148856 h 3306725"/>
              <a:gd name="connsiteX43" fmla="*/ 191926 w 2329070"/>
              <a:gd name="connsiteY43" fmla="*/ 159488 h 3306725"/>
              <a:gd name="connsiteX44" fmla="*/ 149396 w 2329070"/>
              <a:gd name="connsiteY44" fmla="*/ 191386 h 3306725"/>
              <a:gd name="connsiteX45" fmla="*/ 117498 w 2329070"/>
              <a:gd name="connsiteY45" fmla="*/ 212651 h 3306725"/>
              <a:gd name="connsiteX46" fmla="*/ 96233 w 2329070"/>
              <a:gd name="connsiteY46" fmla="*/ 244549 h 3306725"/>
              <a:gd name="connsiteX47" fmla="*/ 74968 w 2329070"/>
              <a:gd name="connsiteY47" fmla="*/ 350874 h 3306725"/>
              <a:gd name="connsiteX48" fmla="*/ 64336 w 2329070"/>
              <a:gd name="connsiteY48" fmla="*/ 382772 h 3306725"/>
              <a:gd name="connsiteX49" fmla="*/ 43070 w 2329070"/>
              <a:gd name="connsiteY49" fmla="*/ 542260 h 3306725"/>
              <a:gd name="connsiteX50" fmla="*/ 21805 w 2329070"/>
              <a:gd name="connsiteY50" fmla="*/ 584790 h 3306725"/>
              <a:gd name="connsiteX51" fmla="*/ 540 w 2329070"/>
              <a:gd name="connsiteY51" fmla="*/ 754911 h 3306725"/>
              <a:gd name="connsiteX52" fmla="*/ 21805 w 2329070"/>
              <a:gd name="connsiteY52" fmla="*/ 850604 h 3306725"/>
              <a:gd name="connsiteX53" fmla="*/ 32438 w 2329070"/>
              <a:gd name="connsiteY53" fmla="*/ 1265274 h 3306725"/>
              <a:gd name="connsiteX54" fmla="*/ 21805 w 2329070"/>
              <a:gd name="connsiteY54" fmla="*/ 1701209 h 3306725"/>
              <a:gd name="connsiteX55" fmla="*/ 32438 w 2329070"/>
              <a:gd name="connsiteY55" fmla="*/ 1818167 h 3306725"/>
              <a:gd name="connsiteX56" fmla="*/ 53703 w 2329070"/>
              <a:gd name="connsiteY56" fmla="*/ 1850065 h 3306725"/>
              <a:gd name="connsiteX57" fmla="*/ 74968 w 2329070"/>
              <a:gd name="connsiteY57" fmla="*/ 1935125 h 3306725"/>
              <a:gd name="connsiteX58" fmla="*/ 106866 w 2329070"/>
              <a:gd name="connsiteY58" fmla="*/ 2105246 h 3306725"/>
              <a:gd name="connsiteX59" fmla="*/ 117498 w 2329070"/>
              <a:gd name="connsiteY59" fmla="*/ 2307265 h 3306725"/>
              <a:gd name="connsiteX60" fmla="*/ 117498 w 2329070"/>
              <a:gd name="connsiteY60" fmla="*/ 2743200 h 3306725"/>
              <a:gd name="connsiteX61" fmla="*/ 96233 w 2329070"/>
              <a:gd name="connsiteY61" fmla="*/ 2796363 h 3306725"/>
              <a:gd name="connsiteX62" fmla="*/ 85601 w 2329070"/>
              <a:gd name="connsiteY62" fmla="*/ 3136604 h 3306725"/>
              <a:gd name="connsiteX63" fmla="*/ 74968 w 2329070"/>
              <a:gd name="connsiteY63" fmla="*/ 3168502 h 3306725"/>
              <a:gd name="connsiteX64" fmla="*/ 74968 w 2329070"/>
              <a:gd name="connsiteY64" fmla="*/ 3306725 h 330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329070" h="3306725">
                <a:moveTo>
                  <a:pt x="2329070" y="3125972"/>
                </a:moveTo>
                <a:cubicBezTo>
                  <a:pt x="2231484" y="3093443"/>
                  <a:pt x="2287579" y="3106938"/>
                  <a:pt x="2158950" y="3094074"/>
                </a:cubicBezTo>
                <a:cubicBezTo>
                  <a:pt x="2148317" y="3090530"/>
                  <a:pt x="2134977" y="3091367"/>
                  <a:pt x="2127052" y="3083442"/>
                </a:cubicBezTo>
                <a:cubicBezTo>
                  <a:pt x="2119127" y="3075517"/>
                  <a:pt x="2122933" y="3060664"/>
                  <a:pt x="2116419" y="3051544"/>
                </a:cubicBezTo>
                <a:cubicBezTo>
                  <a:pt x="2104766" y="3035230"/>
                  <a:pt x="2090890" y="3019640"/>
                  <a:pt x="2073889" y="3009014"/>
                </a:cubicBezTo>
                <a:cubicBezTo>
                  <a:pt x="2061497" y="3001269"/>
                  <a:pt x="2045536" y="3001925"/>
                  <a:pt x="2031359" y="2998381"/>
                </a:cubicBezTo>
                <a:lnTo>
                  <a:pt x="2010094" y="2934586"/>
                </a:lnTo>
                <a:lnTo>
                  <a:pt x="1999461" y="2902688"/>
                </a:lnTo>
                <a:cubicBezTo>
                  <a:pt x="1995917" y="2863702"/>
                  <a:pt x="1994365" y="2824483"/>
                  <a:pt x="1988829" y="2785730"/>
                </a:cubicBezTo>
                <a:cubicBezTo>
                  <a:pt x="1987244" y="2774635"/>
                  <a:pt x="1980914" y="2764705"/>
                  <a:pt x="1978196" y="2753832"/>
                </a:cubicBezTo>
                <a:cubicBezTo>
                  <a:pt x="1973813" y="2736300"/>
                  <a:pt x="1971107" y="2718391"/>
                  <a:pt x="1967563" y="2700670"/>
                </a:cubicBezTo>
                <a:cubicBezTo>
                  <a:pt x="1963987" y="2661332"/>
                  <a:pt x="1954748" y="2545128"/>
                  <a:pt x="1946298" y="2498651"/>
                </a:cubicBezTo>
                <a:cubicBezTo>
                  <a:pt x="1944293" y="2487624"/>
                  <a:pt x="1939210" y="2477386"/>
                  <a:pt x="1935666" y="2466753"/>
                </a:cubicBezTo>
                <a:cubicBezTo>
                  <a:pt x="1932122" y="2438400"/>
                  <a:pt x="1929378" y="2409935"/>
                  <a:pt x="1925033" y="2381693"/>
                </a:cubicBezTo>
                <a:cubicBezTo>
                  <a:pt x="1922285" y="2363831"/>
                  <a:pt x="1916199" y="2346512"/>
                  <a:pt x="1914401" y="2328530"/>
                </a:cubicBezTo>
                <a:cubicBezTo>
                  <a:pt x="1909099" y="2275514"/>
                  <a:pt x="1907312" y="2222205"/>
                  <a:pt x="1903768" y="2169042"/>
                </a:cubicBezTo>
                <a:cubicBezTo>
                  <a:pt x="1907312" y="2083981"/>
                  <a:pt x="1908335" y="1998778"/>
                  <a:pt x="1914401" y="1913860"/>
                </a:cubicBezTo>
                <a:cubicBezTo>
                  <a:pt x="1915442" y="1899284"/>
                  <a:pt x="1925033" y="1885943"/>
                  <a:pt x="1925033" y="1871330"/>
                </a:cubicBezTo>
                <a:cubicBezTo>
                  <a:pt x="1925033" y="1646509"/>
                  <a:pt x="1933120" y="1691024"/>
                  <a:pt x="1903768" y="1573618"/>
                </a:cubicBezTo>
                <a:cubicBezTo>
                  <a:pt x="1900224" y="1485013"/>
                  <a:pt x="1899454" y="1396254"/>
                  <a:pt x="1893136" y="1307804"/>
                </a:cubicBezTo>
                <a:cubicBezTo>
                  <a:pt x="1892337" y="1296625"/>
                  <a:pt x="1883676" y="1287053"/>
                  <a:pt x="1882503" y="1275907"/>
                </a:cubicBezTo>
                <a:cubicBezTo>
                  <a:pt x="1876555" y="1219402"/>
                  <a:pt x="1875414" y="1162493"/>
                  <a:pt x="1871870" y="1105786"/>
                </a:cubicBezTo>
                <a:cubicBezTo>
                  <a:pt x="1875414" y="1073888"/>
                  <a:pt x="1882503" y="1042187"/>
                  <a:pt x="1882503" y="1010093"/>
                </a:cubicBezTo>
                <a:cubicBezTo>
                  <a:pt x="1882503" y="946199"/>
                  <a:pt x="1877655" y="882338"/>
                  <a:pt x="1871870" y="818707"/>
                </a:cubicBezTo>
                <a:cubicBezTo>
                  <a:pt x="1870201" y="800346"/>
                  <a:pt x="1856900" y="763164"/>
                  <a:pt x="1850605" y="744279"/>
                </a:cubicBezTo>
                <a:cubicBezTo>
                  <a:pt x="1847061" y="719470"/>
                  <a:pt x="1844456" y="694508"/>
                  <a:pt x="1839973" y="669851"/>
                </a:cubicBezTo>
                <a:cubicBezTo>
                  <a:pt x="1837359" y="655474"/>
                  <a:pt x="1832206" y="641650"/>
                  <a:pt x="1829340" y="627321"/>
                </a:cubicBezTo>
                <a:cubicBezTo>
                  <a:pt x="1825112" y="606181"/>
                  <a:pt x="1822252" y="584790"/>
                  <a:pt x="1818708" y="563525"/>
                </a:cubicBezTo>
                <a:cubicBezTo>
                  <a:pt x="1815164" y="492641"/>
                  <a:pt x="1811451" y="421766"/>
                  <a:pt x="1808075" y="350874"/>
                </a:cubicBezTo>
                <a:cubicBezTo>
                  <a:pt x="1804362" y="272910"/>
                  <a:pt x="1803667" y="194762"/>
                  <a:pt x="1797443" y="116958"/>
                </a:cubicBezTo>
                <a:cubicBezTo>
                  <a:pt x="1794625" y="81732"/>
                  <a:pt x="1774560" y="70466"/>
                  <a:pt x="1744280" y="53163"/>
                </a:cubicBezTo>
                <a:cubicBezTo>
                  <a:pt x="1734549" y="47602"/>
                  <a:pt x="1723255" y="45248"/>
                  <a:pt x="1712382" y="42530"/>
                </a:cubicBezTo>
                <a:cubicBezTo>
                  <a:pt x="1638982" y="24179"/>
                  <a:pt x="1598679" y="27573"/>
                  <a:pt x="1510363" y="21265"/>
                </a:cubicBezTo>
                <a:cubicBezTo>
                  <a:pt x="1393784" y="28551"/>
                  <a:pt x="1306571" y="41591"/>
                  <a:pt x="1191387" y="21265"/>
                </a:cubicBezTo>
                <a:cubicBezTo>
                  <a:pt x="1178803" y="19044"/>
                  <a:pt x="1170122" y="7088"/>
                  <a:pt x="1159489" y="0"/>
                </a:cubicBezTo>
                <a:cubicBezTo>
                  <a:pt x="1131396" y="11237"/>
                  <a:pt x="1103601" y="23562"/>
                  <a:pt x="1074429" y="31897"/>
                </a:cubicBezTo>
                <a:cubicBezTo>
                  <a:pt x="1060378" y="35912"/>
                  <a:pt x="1046075" y="38986"/>
                  <a:pt x="1031898" y="42530"/>
                </a:cubicBezTo>
                <a:cubicBezTo>
                  <a:pt x="922028" y="38986"/>
                  <a:pt x="812216" y="31897"/>
                  <a:pt x="702289" y="31897"/>
                </a:cubicBezTo>
                <a:cubicBezTo>
                  <a:pt x="656079" y="31897"/>
                  <a:pt x="609960" y="37130"/>
                  <a:pt x="564066" y="42530"/>
                </a:cubicBezTo>
                <a:cubicBezTo>
                  <a:pt x="549553" y="44237"/>
                  <a:pt x="535825" y="50101"/>
                  <a:pt x="521536" y="53163"/>
                </a:cubicBezTo>
                <a:cubicBezTo>
                  <a:pt x="486194" y="60736"/>
                  <a:pt x="450652" y="67340"/>
                  <a:pt x="415210" y="74428"/>
                </a:cubicBezTo>
                <a:cubicBezTo>
                  <a:pt x="333477" y="128917"/>
                  <a:pt x="376625" y="112757"/>
                  <a:pt x="287619" y="127590"/>
                </a:cubicBezTo>
                <a:lnTo>
                  <a:pt x="223824" y="148856"/>
                </a:lnTo>
                <a:lnTo>
                  <a:pt x="191926" y="159488"/>
                </a:lnTo>
                <a:cubicBezTo>
                  <a:pt x="177749" y="170121"/>
                  <a:pt x="163816" y="181086"/>
                  <a:pt x="149396" y="191386"/>
                </a:cubicBezTo>
                <a:cubicBezTo>
                  <a:pt x="138997" y="198814"/>
                  <a:pt x="126534" y="203615"/>
                  <a:pt x="117498" y="212651"/>
                </a:cubicBezTo>
                <a:cubicBezTo>
                  <a:pt x="108462" y="221687"/>
                  <a:pt x="103321" y="233916"/>
                  <a:pt x="96233" y="244549"/>
                </a:cubicBezTo>
                <a:cubicBezTo>
                  <a:pt x="72213" y="316611"/>
                  <a:pt x="99402" y="228701"/>
                  <a:pt x="74968" y="350874"/>
                </a:cubicBezTo>
                <a:cubicBezTo>
                  <a:pt x="72770" y="361864"/>
                  <a:pt x="67880" y="372139"/>
                  <a:pt x="64336" y="382772"/>
                </a:cubicBezTo>
                <a:cubicBezTo>
                  <a:pt x="61007" y="419392"/>
                  <a:pt x="59978" y="497174"/>
                  <a:pt x="43070" y="542260"/>
                </a:cubicBezTo>
                <a:cubicBezTo>
                  <a:pt x="37505" y="557101"/>
                  <a:pt x="28893" y="570613"/>
                  <a:pt x="21805" y="584790"/>
                </a:cubicBezTo>
                <a:cubicBezTo>
                  <a:pt x="14717" y="641497"/>
                  <a:pt x="3258" y="697827"/>
                  <a:pt x="540" y="754911"/>
                </a:cubicBezTo>
                <a:cubicBezTo>
                  <a:pt x="0" y="766246"/>
                  <a:pt x="18142" y="835950"/>
                  <a:pt x="21805" y="850604"/>
                </a:cubicBezTo>
                <a:cubicBezTo>
                  <a:pt x="25349" y="988827"/>
                  <a:pt x="32438" y="1127005"/>
                  <a:pt x="32438" y="1265274"/>
                </a:cubicBezTo>
                <a:cubicBezTo>
                  <a:pt x="32438" y="1410629"/>
                  <a:pt x="21805" y="1555854"/>
                  <a:pt x="21805" y="1701209"/>
                </a:cubicBezTo>
                <a:cubicBezTo>
                  <a:pt x="21805" y="1740356"/>
                  <a:pt x="24236" y="1779889"/>
                  <a:pt x="32438" y="1818167"/>
                </a:cubicBezTo>
                <a:cubicBezTo>
                  <a:pt x="35116" y="1830662"/>
                  <a:pt x="46615" y="1839432"/>
                  <a:pt x="53703" y="1850065"/>
                </a:cubicBezTo>
                <a:cubicBezTo>
                  <a:pt x="60791" y="1878418"/>
                  <a:pt x="71343" y="1906125"/>
                  <a:pt x="74968" y="1935125"/>
                </a:cubicBezTo>
                <a:cubicBezTo>
                  <a:pt x="89226" y="2049186"/>
                  <a:pt x="78671" y="1992465"/>
                  <a:pt x="106866" y="2105246"/>
                </a:cubicBezTo>
                <a:cubicBezTo>
                  <a:pt x="110410" y="2172586"/>
                  <a:pt x="114803" y="2239886"/>
                  <a:pt x="117498" y="2307265"/>
                </a:cubicBezTo>
                <a:cubicBezTo>
                  <a:pt x="120540" y="2383322"/>
                  <a:pt x="141901" y="2621185"/>
                  <a:pt x="117498" y="2743200"/>
                </a:cubicBezTo>
                <a:cubicBezTo>
                  <a:pt x="113755" y="2761915"/>
                  <a:pt x="103321" y="2778642"/>
                  <a:pt x="96233" y="2796363"/>
                </a:cubicBezTo>
                <a:cubicBezTo>
                  <a:pt x="92689" y="2909777"/>
                  <a:pt x="92074" y="3023320"/>
                  <a:pt x="85601" y="3136604"/>
                </a:cubicBezTo>
                <a:cubicBezTo>
                  <a:pt x="84962" y="3147794"/>
                  <a:pt x="75667" y="3157316"/>
                  <a:pt x="74968" y="3168502"/>
                </a:cubicBezTo>
                <a:cubicBezTo>
                  <a:pt x="72094" y="3214487"/>
                  <a:pt x="74968" y="3260651"/>
                  <a:pt x="74968" y="3306725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1270110" y="680484"/>
            <a:ext cx="2493817" cy="4651657"/>
          </a:xfrm>
          <a:custGeom>
            <a:avLst/>
            <a:gdLst>
              <a:gd name="connsiteX0" fmla="*/ 2593037 w 2593037"/>
              <a:gd name="connsiteY0" fmla="*/ 3349256 h 4651657"/>
              <a:gd name="connsiteX1" fmla="*/ 2263427 w 2593037"/>
              <a:gd name="connsiteY1" fmla="*/ 3359888 h 4651657"/>
              <a:gd name="connsiteX2" fmla="*/ 2210264 w 2593037"/>
              <a:gd name="connsiteY2" fmla="*/ 3327990 h 4651657"/>
              <a:gd name="connsiteX3" fmla="*/ 2167734 w 2593037"/>
              <a:gd name="connsiteY3" fmla="*/ 3306725 h 4651657"/>
              <a:gd name="connsiteX4" fmla="*/ 2157102 w 2593037"/>
              <a:gd name="connsiteY4" fmla="*/ 3264195 h 4651657"/>
              <a:gd name="connsiteX5" fmla="*/ 2135837 w 2593037"/>
              <a:gd name="connsiteY5" fmla="*/ 3232297 h 4651657"/>
              <a:gd name="connsiteX6" fmla="*/ 2103939 w 2593037"/>
              <a:gd name="connsiteY6" fmla="*/ 3030279 h 4651657"/>
              <a:gd name="connsiteX7" fmla="*/ 2082674 w 2593037"/>
              <a:gd name="connsiteY7" fmla="*/ 2966483 h 4651657"/>
              <a:gd name="connsiteX8" fmla="*/ 2050776 w 2593037"/>
              <a:gd name="connsiteY8" fmla="*/ 2945218 h 4651657"/>
              <a:gd name="connsiteX9" fmla="*/ 2040144 w 2593037"/>
              <a:gd name="connsiteY9" fmla="*/ 2870790 h 4651657"/>
              <a:gd name="connsiteX10" fmla="*/ 1997613 w 2593037"/>
              <a:gd name="connsiteY10" fmla="*/ 2775097 h 4651657"/>
              <a:gd name="connsiteX11" fmla="*/ 1976348 w 2593037"/>
              <a:gd name="connsiteY11" fmla="*/ 2690037 h 4651657"/>
              <a:gd name="connsiteX12" fmla="*/ 1955083 w 2593037"/>
              <a:gd name="connsiteY12" fmla="*/ 2583711 h 4651657"/>
              <a:gd name="connsiteX13" fmla="*/ 1944451 w 2593037"/>
              <a:gd name="connsiteY13" fmla="*/ 2488018 h 4651657"/>
              <a:gd name="connsiteX14" fmla="*/ 1933818 w 2593037"/>
              <a:gd name="connsiteY14" fmla="*/ 2445488 h 4651657"/>
              <a:gd name="connsiteX15" fmla="*/ 1901920 w 2593037"/>
              <a:gd name="connsiteY15" fmla="*/ 1733107 h 4651657"/>
              <a:gd name="connsiteX16" fmla="*/ 1891288 w 2593037"/>
              <a:gd name="connsiteY16" fmla="*/ 1658679 h 4651657"/>
              <a:gd name="connsiteX17" fmla="*/ 1901920 w 2593037"/>
              <a:gd name="connsiteY17" fmla="*/ 1371600 h 4651657"/>
              <a:gd name="connsiteX18" fmla="*/ 1901920 w 2593037"/>
              <a:gd name="connsiteY18" fmla="*/ 1158949 h 4651657"/>
              <a:gd name="connsiteX19" fmla="*/ 1891288 w 2593037"/>
              <a:gd name="connsiteY19" fmla="*/ 850604 h 4651657"/>
              <a:gd name="connsiteX20" fmla="*/ 1870023 w 2593037"/>
              <a:gd name="connsiteY20" fmla="*/ 797442 h 4651657"/>
              <a:gd name="connsiteX21" fmla="*/ 1848758 w 2593037"/>
              <a:gd name="connsiteY21" fmla="*/ 712381 h 4651657"/>
              <a:gd name="connsiteX22" fmla="*/ 1838125 w 2593037"/>
              <a:gd name="connsiteY22" fmla="*/ 606056 h 4651657"/>
              <a:gd name="connsiteX23" fmla="*/ 1827492 w 2593037"/>
              <a:gd name="connsiteY23" fmla="*/ 116958 h 4651657"/>
              <a:gd name="connsiteX24" fmla="*/ 1795595 w 2593037"/>
              <a:gd name="connsiteY24" fmla="*/ 95693 h 4651657"/>
              <a:gd name="connsiteX25" fmla="*/ 1731799 w 2593037"/>
              <a:gd name="connsiteY25" fmla="*/ 53163 h 4651657"/>
              <a:gd name="connsiteX26" fmla="*/ 1625474 w 2593037"/>
              <a:gd name="connsiteY26" fmla="*/ 21265 h 4651657"/>
              <a:gd name="connsiteX27" fmla="*/ 1582944 w 2593037"/>
              <a:gd name="connsiteY27" fmla="*/ 10632 h 4651657"/>
              <a:gd name="connsiteX28" fmla="*/ 1455353 w 2593037"/>
              <a:gd name="connsiteY28" fmla="*/ 0 h 4651657"/>
              <a:gd name="connsiteX29" fmla="*/ 1274599 w 2593037"/>
              <a:gd name="connsiteY29" fmla="*/ 10632 h 4651657"/>
              <a:gd name="connsiteX30" fmla="*/ 1072581 w 2593037"/>
              <a:gd name="connsiteY30" fmla="*/ 21265 h 4651657"/>
              <a:gd name="connsiteX31" fmla="*/ 1040683 w 2593037"/>
              <a:gd name="connsiteY31" fmla="*/ 31897 h 4651657"/>
              <a:gd name="connsiteX32" fmla="*/ 998153 w 2593037"/>
              <a:gd name="connsiteY32" fmla="*/ 42530 h 4651657"/>
              <a:gd name="connsiteX33" fmla="*/ 966255 w 2593037"/>
              <a:gd name="connsiteY33" fmla="*/ 53163 h 4651657"/>
              <a:gd name="connsiteX34" fmla="*/ 689809 w 2593037"/>
              <a:gd name="connsiteY34" fmla="*/ 63795 h 4651657"/>
              <a:gd name="connsiteX35" fmla="*/ 657911 w 2593037"/>
              <a:gd name="connsiteY35" fmla="*/ 85060 h 4651657"/>
              <a:gd name="connsiteX36" fmla="*/ 604748 w 2593037"/>
              <a:gd name="connsiteY36" fmla="*/ 95693 h 4651657"/>
              <a:gd name="connsiteX37" fmla="*/ 572851 w 2593037"/>
              <a:gd name="connsiteY37" fmla="*/ 106325 h 4651657"/>
              <a:gd name="connsiteX38" fmla="*/ 519688 w 2593037"/>
              <a:gd name="connsiteY38" fmla="*/ 116958 h 4651657"/>
              <a:gd name="connsiteX39" fmla="*/ 392097 w 2593037"/>
              <a:gd name="connsiteY39" fmla="*/ 180753 h 4651657"/>
              <a:gd name="connsiteX40" fmla="*/ 360199 w 2593037"/>
              <a:gd name="connsiteY40" fmla="*/ 202018 h 4651657"/>
              <a:gd name="connsiteX41" fmla="*/ 296404 w 2593037"/>
              <a:gd name="connsiteY41" fmla="*/ 233916 h 4651657"/>
              <a:gd name="connsiteX42" fmla="*/ 253874 w 2593037"/>
              <a:gd name="connsiteY42" fmla="*/ 287079 h 4651657"/>
              <a:gd name="connsiteX43" fmla="*/ 211344 w 2593037"/>
              <a:gd name="connsiteY43" fmla="*/ 308344 h 4651657"/>
              <a:gd name="connsiteX44" fmla="*/ 190078 w 2593037"/>
              <a:gd name="connsiteY44" fmla="*/ 329609 h 4651657"/>
              <a:gd name="connsiteX45" fmla="*/ 105018 w 2593037"/>
              <a:gd name="connsiteY45" fmla="*/ 404037 h 4651657"/>
              <a:gd name="connsiteX46" fmla="*/ 73120 w 2593037"/>
              <a:gd name="connsiteY46" fmla="*/ 563525 h 4651657"/>
              <a:gd name="connsiteX47" fmla="*/ 41223 w 2593037"/>
              <a:gd name="connsiteY47" fmla="*/ 584790 h 4651657"/>
              <a:gd name="connsiteX48" fmla="*/ 19958 w 2593037"/>
              <a:gd name="connsiteY48" fmla="*/ 627321 h 4651657"/>
              <a:gd name="connsiteX49" fmla="*/ 9325 w 2593037"/>
              <a:gd name="connsiteY49" fmla="*/ 659218 h 4651657"/>
              <a:gd name="connsiteX50" fmla="*/ 83753 w 2593037"/>
              <a:gd name="connsiteY50" fmla="*/ 584790 h 4651657"/>
              <a:gd name="connsiteX51" fmla="*/ 94385 w 2593037"/>
              <a:gd name="connsiteY51" fmla="*/ 542260 h 4651657"/>
              <a:gd name="connsiteX52" fmla="*/ 158181 w 2593037"/>
              <a:gd name="connsiteY52" fmla="*/ 467832 h 4651657"/>
              <a:gd name="connsiteX53" fmla="*/ 136916 w 2593037"/>
              <a:gd name="connsiteY53" fmla="*/ 435935 h 4651657"/>
              <a:gd name="connsiteX54" fmla="*/ 147548 w 2593037"/>
              <a:gd name="connsiteY54" fmla="*/ 393404 h 4651657"/>
              <a:gd name="connsiteX55" fmla="*/ 126283 w 2593037"/>
              <a:gd name="connsiteY55" fmla="*/ 478465 h 4651657"/>
              <a:gd name="connsiteX56" fmla="*/ 136916 w 2593037"/>
              <a:gd name="connsiteY56" fmla="*/ 1073888 h 4651657"/>
              <a:gd name="connsiteX57" fmla="*/ 147548 w 2593037"/>
              <a:gd name="connsiteY57" fmla="*/ 1127051 h 4651657"/>
              <a:gd name="connsiteX58" fmla="*/ 179446 w 2593037"/>
              <a:gd name="connsiteY58" fmla="*/ 1382232 h 4651657"/>
              <a:gd name="connsiteX59" fmla="*/ 158181 w 2593037"/>
              <a:gd name="connsiteY59" fmla="*/ 1562986 h 4651657"/>
              <a:gd name="connsiteX60" fmla="*/ 126283 w 2593037"/>
              <a:gd name="connsiteY60" fmla="*/ 1584251 h 4651657"/>
              <a:gd name="connsiteX61" fmla="*/ 115651 w 2593037"/>
              <a:gd name="connsiteY61" fmla="*/ 1616149 h 4651657"/>
              <a:gd name="connsiteX62" fmla="*/ 126283 w 2593037"/>
              <a:gd name="connsiteY62" fmla="*/ 1679944 h 4651657"/>
              <a:gd name="connsiteX63" fmla="*/ 158181 w 2593037"/>
              <a:gd name="connsiteY63" fmla="*/ 1701209 h 4651657"/>
              <a:gd name="connsiteX64" fmla="*/ 200711 w 2593037"/>
              <a:gd name="connsiteY64" fmla="*/ 1722474 h 4651657"/>
              <a:gd name="connsiteX65" fmla="*/ 243241 w 2593037"/>
              <a:gd name="connsiteY65" fmla="*/ 1754372 h 4651657"/>
              <a:gd name="connsiteX66" fmla="*/ 296404 w 2593037"/>
              <a:gd name="connsiteY66" fmla="*/ 1765004 h 4651657"/>
              <a:gd name="connsiteX67" fmla="*/ 455892 w 2593037"/>
              <a:gd name="connsiteY67" fmla="*/ 1733107 h 4651657"/>
              <a:gd name="connsiteX68" fmla="*/ 562218 w 2593037"/>
              <a:gd name="connsiteY68" fmla="*/ 1722474 h 4651657"/>
              <a:gd name="connsiteX69" fmla="*/ 551585 w 2593037"/>
              <a:gd name="connsiteY69" fmla="*/ 1754372 h 4651657"/>
              <a:gd name="connsiteX70" fmla="*/ 519688 w 2593037"/>
              <a:gd name="connsiteY70" fmla="*/ 1775637 h 4651657"/>
              <a:gd name="connsiteX71" fmla="*/ 434627 w 2593037"/>
              <a:gd name="connsiteY71" fmla="*/ 1818167 h 4651657"/>
              <a:gd name="connsiteX72" fmla="*/ 402730 w 2593037"/>
              <a:gd name="connsiteY72" fmla="*/ 1839432 h 4651657"/>
              <a:gd name="connsiteX73" fmla="*/ 370832 w 2593037"/>
              <a:gd name="connsiteY73" fmla="*/ 1850065 h 4651657"/>
              <a:gd name="connsiteX74" fmla="*/ 317669 w 2593037"/>
              <a:gd name="connsiteY74" fmla="*/ 1892595 h 4651657"/>
              <a:gd name="connsiteX75" fmla="*/ 285771 w 2593037"/>
              <a:gd name="connsiteY75" fmla="*/ 1945758 h 4651657"/>
              <a:gd name="connsiteX76" fmla="*/ 243241 w 2593037"/>
              <a:gd name="connsiteY76" fmla="*/ 1956390 h 4651657"/>
              <a:gd name="connsiteX77" fmla="*/ 221976 w 2593037"/>
              <a:gd name="connsiteY77" fmla="*/ 1977656 h 4651657"/>
              <a:gd name="connsiteX78" fmla="*/ 190078 w 2593037"/>
              <a:gd name="connsiteY78" fmla="*/ 1988288 h 4651657"/>
              <a:gd name="connsiteX79" fmla="*/ 168813 w 2593037"/>
              <a:gd name="connsiteY79" fmla="*/ 2030818 h 4651657"/>
              <a:gd name="connsiteX80" fmla="*/ 147548 w 2593037"/>
              <a:gd name="connsiteY80" fmla="*/ 2243469 h 4651657"/>
              <a:gd name="connsiteX81" fmla="*/ 158181 w 2593037"/>
              <a:gd name="connsiteY81" fmla="*/ 2349795 h 4651657"/>
              <a:gd name="connsiteX82" fmla="*/ 168813 w 2593037"/>
              <a:gd name="connsiteY82" fmla="*/ 2488018 h 4651657"/>
              <a:gd name="connsiteX83" fmla="*/ 190078 w 2593037"/>
              <a:gd name="connsiteY83" fmla="*/ 2594344 h 4651657"/>
              <a:gd name="connsiteX84" fmla="*/ 200711 w 2593037"/>
              <a:gd name="connsiteY84" fmla="*/ 2775097 h 4651657"/>
              <a:gd name="connsiteX85" fmla="*/ 211344 w 2593037"/>
              <a:gd name="connsiteY85" fmla="*/ 2849525 h 4651657"/>
              <a:gd name="connsiteX86" fmla="*/ 200711 w 2593037"/>
              <a:gd name="connsiteY86" fmla="*/ 2955851 h 4651657"/>
              <a:gd name="connsiteX87" fmla="*/ 179446 w 2593037"/>
              <a:gd name="connsiteY87" fmla="*/ 3019646 h 4651657"/>
              <a:gd name="connsiteX88" fmla="*/ 158181 w 2593037"/>
              <a:gd name="connsiteY88" fmla="*/ 3200400 h 4651657"/>
              <a:gd name="connsiteX89" fmla="*/ 147548 w 2593037"/>
              <a:gd name="connsiteY89" fmla="*/ 3232297 h 4651657"/>
              <a:gd name="connsiteX90" fmla="*/ 136916 w 2593037"/>
              <a:gd name="connsiteY90" fmla="*/ 3274828 h 4651657"/>
              <a:gd name="connsiteX91" fmla="*/ 147548 w 2593037"/>
              <a:gd name="connsiteY91" fmla="*/ 3530009 h 4651657"/>
              <a:gd name="connsiteX92" fmla="*/ 158181 w 2593037"/>
              <a:gd name="connsiteY92" fmla="*/ 3657600 h 4651657"/>
              <a:gd name="connsiteX93" fmla="*/ 147548 w 2593037"/>
              <a:gd name="connsiteY93" fmla="*/ 3955311 h 4651657"/>
              <a:gd name="connsiteX94" fmla="*/ 126283 w 2593037"/>
              <a:gd name="connsiteY94" fmla="*/ 4040372 h 4651657"/>
              <a:gd name="connsiteX95" fmla="*/ 136916 w 2593037"/>
              <a:gd name="connsiteY95" fmla="*/ 4210493 h 4651657"/>
              <a:gd name="connsiteX96" fmla="*/ 115651 w 2593037"/>
              <a:gd name="connsiteY96" fmla="*/ 4412511 h 4651657"/>
              <a:gd name="connsiteX97" fmla="*/ 126283 w 2593037"/>
              <a:gd name="connsiteY97" fmla="*/ 4508204 h 4651657"/>
              <a:gd name="connsiteX98" fmla="*/ 158181 w 2593037"/>
              <a:gd name="connsiteY98" fmla="*/ 4529469 h 4651657"/>
              <a:gd name="connsiteX99" fmla="*/ 179446 w 2593037"/>
              <a:gd name="connsiteY99" fmla="*/ 4561367 h 4651657"/>
              <a:gd name="connsiteX100" fmla="*/ 211344 w 2593037"/>
              <a:gd name="connsiteY100" fmla="*/ 4646428 h 4651657"/>
              <a:gd name="connsiteX101" fmla="*/ 275139 w 2593037"/>
              <a:gd name="connsiteY101" fmla="*/ 4635795 h 4651657"/>
              <a:gd name="connsiteX102" fmla="*/ 583483 w 2593037"/>
              <a:gd name="connsiteY102" fmla="*/ 4603897 h 4651657"/>
              <a:gd name="connsiteX103" fmla="*/ 615381 w 2593037"/>
              <a:gd name="connsiteY103" fmla="*/ 4582632 h 4651657"/>
              <a:gd name="connsiteX104" fmla="*/ 657911 w 2593037"/>
              <a:gd name="connsiteY104" fmla="*/ 4582632 h 4651657"/>
              <a:gd name="connsiteX0" fmla="*/ 2593037 w 2593037"/>
              <a:gd name="connsiteY0" fmla="*/ 3349256 h 4651657"/>
              <a:gd name="connsiteX1" fmla="*/ 2263427 w 2593037"/>
              <a:gd name="connsiteY1" fmla="*/ 3359888 h 4651657"/>
              <a:gd name="connsiteX2" fmla="*/ 2210264 w 2593037"/>
              <a:gd name="connsiteY2" fmla="*/ 3327990 h 4651657"/>
              <a:gd name="connsiteX3" fmla="*/ 2167734 w 2593037"/>
              <a:gd name="connsiteY3" fmla="*/ 3306725 h 4651657"/>
              <a:gd name="connsiteX4" fmla="*/ 2157102 w 2593037"/>
              <a:gd name="connsiteY4" fmla="*/ 3264195 h 4651657"/>
              <a:gd name="connsiteX5" fmla="*/ 2135837 w 2593037"/>
              <a:gd name="connsiteY5" fmla="*/ 3232297 h 4651657"/>
              <a:gd name="connsiteX6" fmla="*/ 2103939 w 2593037"/>
              <a:gd name="connsiteY6" fmla="*/ 3030279 h 4651657"/>
              <a:gd name="connsiteX7" fmla="*/ 2082674 w 2593037"/>
              <a:gd name="connsiteY7" fmla="*/ 2966483 h 4651657"/>
              <a:gd name="connsiteX8" fmla="*/ 2050776 w 2593037"/>
              <a:gd name="connsiteY8" fmla="*/ 2945218 h 4651657"/>
              <a:gd name="connsiteX9" fmla="*/ 2040144 w 2593037"/>
              <a:gd name="connsiteY9" fmla="*/ 2870790 h 4651657"/>
              <a:gd name="connsiteX10" fmla="*/ 1997613 w 2593037"/>
              <a:gd name="connsiteY10" fmla="*/ 2775097 h 4651657"/>
              <a:gd name="connsiteX11" fmla="*/ 1976348 w 2593037"/>
              <a:gd name="connsiteY11" fmla="*/ 2690037 h 4651657"/>
              <a:gd name="connsiteX12" fmla="*/ 1955083 w 2593037"/>
              <a:gd name="connsiteY12" fmla="*/ 2583711 h 4651657"/>
              <a:gd name="connsiteX13" fmla="*/ 1944451 w 2593037"/>
              <a:gd name="connsiteY13" fmla="*/ 2488018 h 4651657"/>
              <a:gd name="connsiteX14" fmla="*/ 1933818 w 2593037"/>
              <a:gd name="connsiteY14" fmla="*/ 2445488 h 4651657"/>
              <a:gd name="connsiteX15" fmla="*/ 1901920 w 2593037"/>
              <a:gd name="connsiteY15" fmla="*/ 1733107 h 4651657"/>
              <a:gd name="connsiteX16" fmla="*/ 1891288 w 2593037"/>
              <a:gd name="connsiteY16" fmla="*/ 1658679 h 4651657"/>
              <a:gd name="connsiteX17" fmla="*/ 1901920 w 2593037"/>
              <a:gd name="connsiteY17" fmla="*/ 1371600 h 4651657"/>
              <a:gd name="connsiteX18" fmla="*/ 1901920 w 2593037"/>
              <a:gd name="connsiteY18" fmla="*/ 1158949 h 4651657"/>
              <a:gd name="connsiteX19" fmla="*/ 1891288 w 2593037"/>
              <a:gd name="connsiteY19" fmla="*/ 850604 h 4651657"/>
              <a:gd name="connsiteX20" fmla="*/ 1870023 w 2593037"/>
              <a:gd name="connsiteY20" fmla="*/ 797442 h 4651657"/>
              <a:gd name="connsiteX21" fmla="*/ 1848758 w 2593037"/>
              <a:gd name="connsiteY21" fmla="*/ 712381 h 4651657"/>
              <a:gd name="connsiteX22" fmla="*/ 1838125 w 2593037"/>
              <a:gd name="connsiteY22" fmla="*/ 606056 h 4651657"/>
              <a:gd name="connsiteX23" fmla="*/ 1827492 w 2593037"/>
              <a:gd name="connsiteY23" fmla="*/ 116958 h 4651657"/>
              <a:gd name="connsiteX24" fmla="*/ 1795595 w 2593037"/>
              <a:gd name="connsiteY24" fmla="*/ 95693 h 4651657"/>
              <a:gd name="connsiteX25" fmla="*/ 1731799 w 2593037"/>
              <a:gd name="connsiteY25" fmla="*/ 53163 h 4651657"/>
              <a:gd name="connsiteX26" fmla="*/ 1625474 w 2593037"/>
              <a:gd name="connsiteY26" fmla="*/ 21265 h 4651657"/>
              <a:gd name="connsiteX27" fmla="*/ 1582944 w 2593037"/>
              <a:gd name="connsiteY27" fmla="*/ 10632 h 4651657"/>
              <a:gd name="connsiteX28" fmla="*/ 1455353 w 2593037"/>
              <a:gd name="connsiteY28" fmla="*/ 0 h 4651657"/>
              <a:gd name="connsiteX29" fmla="*/ 1274599 w 2593037"/>
              <a:gd name="connsiteY29" fmla="*/ 10632 h 4651657"/>
              <a:gd name="connsiteX30" fmla="*/ 1072581 w 2593037"/>
              <a:gd name="connsiteY30" fmla="*/ 21265 h 4651657"/>
              <a:gd name="connsiteX31" fmla="*/ 1040683 w 2593037"/>
              <a:gd name="connsiteY31" fmla="*/ 31897 h 4651657"/>
              <a:gd name="connsiteX32" fmla="*/ 998153 w 2593037"/>
              <a:gd name="connsiteY32" fmla="*/ 42530 h 4651657"/>
              <a:gd name="connsiteX33" fmla="*/ 966255 w 2593037"/>
              <a:gd name="connsiteY33" fmla="*/ 53163 h 4651657"/>
              <a:gd name="connsiteX34" fmla="*/ 689809 w 2593037"/>
              <a:gd name="connsiteY34" fmla="*/ 63795 h 4651657"/>
              <a:gd name="connsiteX35" fmla="*/ 657911 w 2593037"/>
              <a:gd name="connsiteY35" fmla="*/ 85060 h 4651657"/>
              <a:gd name="connsiteX36" fmla="*/ 604748 w 2593037"/>
              <a:gd name="connsiteY36" fmla="*/ 95693 h 4651657"/>
              <a:gd name="connsiteX37" fmla="*/ 572851 w 2593037"/>
              <a:gd name="connsiteY37" fmla="*/ 106325 h 4651657"/>
              <a:gd name="connsiteX38" fmla="*/ 519688 w 2593037"/>
              <a:gd name="connsiteY38" fmla="*/ 116958 h 4651657"/>
              <a:gd name="connsiteX39" fmla="*/ 392097 w 2593037"/>
              <a:gd name="connsiteY39" fmla="*/ 180753 h 4651657"/>
              <a:gd name="connsiteX40" fmla="*/ 360199 w 2593037"/>
              <a:gd name="connsiteY40" fmla="*/ 202018 h 4651657"/>
              <a:gd name="connsiteX41" fmla="*/ 296404 w 2593037"/>
              <a:gd name="connsiteY41" fmla="*/ 233916 h 4651657"/>
              <a:gd name="connsiteX42" fmla="*/ 253874 w 2593037"/>
              <a:gd name="connsiteY42" fmla="*/ 287079 h 4651657"/>
              <a:gd name="connsiteX43" fmla="*/ 211344 w 2593037"/>
              <a:gd name="connsiteY43" fmla="*/ 308344 h 4651657"/>
              <a:gd name="connsiteX44" fmla="*/ 190078 w 2593037"/>
              <a:gd name="connsiteY44" fmla="*/ 329609 h 4651657"/>
              <a:gd name="connsiteX45" fmla="*/ 105018 w 2593037"/>
              <a:gd name="connsiteY45" fmla="*/ 404037 h 4651657"/>
              <a:gd name="connsiteX46" fmla="*/ 73120 w 2593037"/>
              <a:gd name="connsiteY46" fmla="*/ 563525 h 4651657"/>
              <a:gd name="connsiteX47" fmla="*/ 41223 w 2593037"/>
              <a:gd name="connsiteY47" fmla="*/ 584790 h 4651657"/>
              <a:gd name="connsiteX48" fmla="*/ 19958 w 2593037"/>
              <a:gd name="connsiteY48" fmla="*/ 627321 h 4651657"/>
              <a:gd name="connsiteX49" fmla="*/ 9325 w 2593037"/>
              <a:gd name="connsiteY49" fmla="*/ 659218 h 4651657"/>
              <a:gd name="connsiteX50" fmla="*/ 129473 w 2593037"/>
              <a:gd name="connsiteY50" fmla="*/ 657180 h 4651657"/>
              <a:gd name="connsiteX51" fmla="*/ 94385 w 2593037"/>
              <a:gd name="connsiteY51" fmla="*/ 542260 h 4651657"/>
              <a:gd name="connsiteX52" fmla="*/ 158181 w 2593037"/>
              <a:gd name="connsiteY52" fmla="*/ 467832 h 4651657"/>
              <a:gd name="connsiteX53" fmla="*/ 136916 w 2593037"/>
              <a:gd name="connsiteY53" fmla="*/ 435935 h 4651657"/>
              <a:gd name="connsiteX54" fmla="*/ 147548 w 2593037"/>
              <a:gd name="connsiteY54" fmla="*/ 393404 h 4651657"/>
              <a:gd name="connsiteX55" fmla="*/ 126283 w 2593037"/>
              <a:gd name="connsiteY55" fmla="*/ 478465 h 4651657"/>
              <a:gd name="connsiteX56" fmla="*/ 136916 w 2593037"/>
              <a:gd name="connsiteY56" fmla="*/ 1073888 h 4651657"/>
              <a:gd name="connsiteX57" fmla="*/ 147548 w 2593037"/>
              <a:gd name="connsiteY57" fmla="*/ 1127051 h 4651657"/>
              <a:gd name="connsiteX58" fmla="*/ 179446 w 2593037"/>
              <a:gd name="connsiteY58" fmla="*/ 1382232 h 4651657"/>
              <a:gd name="connsiteX59" fmla="*/ 158181 w 2593037"/>
              <a:gd name="connsiteY59" fmla="*/ 1562986 h 4651657"/>
              <a:gd name="connsiteX60" fmla="*/ 126283 w 2593037"/>
              <a:gd name="connsiteY60" fmla="*/ 1584251 h 4651657"/>
              <a:gd name="connsiteX61" fmla="*/ 115651 w 2593037"/>
              <a:gd name="connsiteY61" fmla="*/ 1616149 h 4651657"/>
              <a:gd name="connsiteX62" fmla="*/ 126283 w 2593037"/>
              <a:gd name="connsiteY62" fmla="*/ 1679944 h 4651657"/>
              <a:gd name="connsiteX63" fmla="*/ 158181 w 2593037"/>
              <a:gd name="connsiteY63" fmla="*/ 1701209 h 4651657"/>
              <a:gd name="connsiteX64" fmla="*/ 200711 w 2593037"/>
              <a:gd name="connsiteY64" fmla="*/ 1722474 h 4651657"/>
              <a:gd name="connsiteX65" fmla="*/ 243241 w 2593037"/>
              <a:gd name="connsiteY65" fmla="*/ 1754372 h 4651657"/>
              <a:gd name="connsiteX66" fmla="*/ 296404 w 2593037"/>
              <a:gd name="connsiteY66" fmla="*/ 1765004 h 4651657"/>
              <a:gd name="connsiteX67" fmla="*/ 455892 w 2593037"/>
              <a:gd name="connsiteY67" fmla="*/ 1733107 h 4651657"/>
              <a:gd name="connsiteX68" fmla="*/ 562218 w 2593037"/>
              <a:gd name="connsiteY68" fmla="*/ 1722474 h 4651657"/>
              <a:gd name="connsiteX69" fmla="*/ 551585 w 2593037"/>
              <a:gd name="connsiteY69" fmla="*/ 1754372 h 4651657"/>
              <a:gd name="connsiteX70" fmla="*/ 519688 w 2593037"/>
              <a:gd name="connsiteY70" fmla="*/ 1775637 h 4651657"/>
              <a:gd name="connsiteX71" fmla="*/ 434627 w 2593037"/>
              <a:gd name="connsiteY71" fmla="*/ 1818167 h 4651657"/>
              <a:gd name="connsiteX72" fmla="*/ 402730 w 2593037"/>
              <a:gd name="connsiteY72" fmla="*/ 1839432 h 4651657"/>
              <a:gd name="connsiteX73" fmla="*/ 370832 w 2593037"/>
              <a:gd name="connsiteY73" fmla="*/ 1850065 h 4651657"/>
              <a:gd name="connsiteX74" fmla="*/ 317669 w 2593037"/>
              <a:gd name="connsiteY74" fmla="*/ 1892595 h 4651657"/>
              <a:gd name="connsiteX75" fmla="*/ 285771 w 2593037"/>
              <a:gd name="connsiteY75" fmla="*/ 1945758 h 4651657"/>
              <a:gd name="connsiteX76" fmla="*/ 243241 w 2593037"/>
              <a:gd name="connsiteY76" fmla="*/ 1956390 h 4651657"/>
              <a:gd name="connsiteX77" fmla="*/ 221976 w 2593037"/>
              <a:gd name="connsiteY77" fmla="*/ 1977656 h 4651657"/>
              <a:gd name="connsiteX78" fmla="*/ 190078 w 2593037"/>
              <a:gd name="connsiteY78" fmla="*/ 1988288 h 4651657"/>
              <a:gd name="connsiteX79" fmla="*/ 168813 w 2593037"/>
              <a:gd name="connsiteY79" fmla="*/ 2030818 h 4651657"/>
              <a:gd name="connsiteX80" fmla="*/ 147548 w 2593037"/>
              <a:gd name="connsiteY80" fmla="*/ 2243469 h 4651657"/>
              <a:gd name="connsiteX81" fmla="*/ 158181 w 2593037"/>
              <a:gd name="connsiteY81" fmla="*/ 2349795 h 4651657"/>
              <a:gd name="connsiteX82" fmla="*/ 168813 w 2593037"/>
              <a:gd name="connsiteY82" fmla="*/ 2488018 h 4651657"/>
              <a:gd name="connsiteX83" fmla="*/ 190078 w 2593037"/>
              <a:gd name="connsiteY83" fmla="*/ 2594344 h 4651657"/>
              <a:gd name="connsiteX84" fmla="*/ 200711 w 2593037"/>
              <a:gd name="connsiteY84" fmla="*/ 2775097 h 4651657"/>
              <a:gd name="connsiteX85" fmla="*/ 211344 w 2593037"/>
              <a:gd name="connsiteY85" fmla="*/ 2849525 h 4651657"/>
              <a:gd name="connsiteX86" fmla="*/ 200711 w 2593037"/>
              <a:gd name="connsiteY86" fmla="*/ 2955851 h 4651657"/>
              <a:gd name="connsiteX87" fmla="*/ 179446 w 2593037"/>
              <a:gd name="connsiteY87" fmla="*/ 3019646 h 4651657"/>
              <a:gd name="connsiteX88" fmla="*/ 158181 w 2593037"/>
              <a:gd name="connsiteY88" fmla="*/ 3200400 h 4651657"/>
              <a:gd name="connsiteX89" fmla="*/ 147548 w 2593037"/>
              <a:gd name="connsiteY89" fmla="*/ 3232297 h 4651657"/>
              <a:gd name="connsiteX90" fmla="*/ 136916 w 2593037"/>
              <a:gd name="connsiteY90" fmla="*/ 3274828 h 4651657"/>
              <a:gd name="connsiteX91" fmla="*/ 147548 w 2593037"/>
              <a:gd name="connsiteY91" fmla="*/ 3530009 h 4651657"/>
              <a:gd name="connsiteX92" fmla="*/ 158181 w 2593037"/>
              <a:gd name="connsiteY92" fmla="*/ 3657600 h 4651657"/>
              <a:gd name="connsiteX93" fmla="*/ 147548 w 2593037"/>
              <a:gd name="connsiteY93" fmla="*/ 3955311 h 4651657"/>
              <a:gd name="connsiteX94" fmla="*/ 126283 w 2593037"/>
              <a:gd name="connsiteY94" fmla="*/ 4040372 h 4651657"/>
              <a:gd name="connsiteX95" fmla="*/ 136916 w 2593037"/>
              <a:gd name="connsiteY95" fmla="*/ 4210493 h 4651657"/>
              <a:gd name="connsiteX96" fmla="*/ 115651 w 2593037"/>
              <a:gd name="connsiteY96" fmla="*/ 4412511 h 4651657"/>
              <a:gd name="connsiteX97" fmla="*/ 126283 w 2593037"/>
              <a:gd name="connsiteY97" fmla="*/ 4508204 h 4651657"/>
              <a:gd name="connsiteX98" fmla="*/ 158181 w 2593037"/>
              <a:gd name="connsiteY98" fmla="*/ 4529469 h 4651657"/>
              <a:gd name="connsiteX99" fmla="*/ 179446 w 2593037"/>
              <a:gd name="connsiteY99" fmla="*/ 4561367 h 4651657"/>
              <a:gd name="connsiteX100" fmla="*/ 211344 w 2593037"/>
              <a:gd name="connsiteY100" fmla="*/ 4646428 h 4651657"/>
              <a:gd name="connsiteX101" fmla="*/ 275139 w 2593037"/>
              <a:gd name="connsiteY101" fmla="*/ 4635795 h 4651657"/>
              <a:gd name="connsiteX102" fmla="*/ 583483 w 2593037"/>
              <a:gd name="connsiteY102" fmla="*/ 4603897 h 4651657"/>
              <a:gd name="connsiteX103" fmla="*/ 615381 w 2593037"/>
              <a:gd name="connsiteY103" fmla="*/ 4582632 h 4651657"/>
              <a:gd name="connsiteX104" fmla="*/ 657911 w 2593037"/>
              <a:gd name="connsiteY104" fmla="*/ 4582632 h 4651657"/>
              <a:gd name="connsiteX0" fmla="*/ 2593037 w 2593037"/>
              <a:gd name="connsiteY0" fmla="*/ 3349256 h 4651657"/>
              <a:gd name="connsiteX1" fmla="*/ 2263427 w 2593037"/>
              <a:gd name="connsiteY1" fmla="*/ 3359888 h 4651657"/>
              <a:gd name="connsiteX2" fmla="*/ 2210264 w 2593037"/>
              <a:gd name="connsiteY2" fmla="*/ 3327990 h 4651657"/>
              <a:gd name="connsiteX3" fmla="*/ 2167734 w 2593037"/>
              <a:gd name="connsiteY3" fmla="*/ 3306725 h 4651657"/>
              <a:gd name="connsiteX4" fmla="*/ 2157102 w 2593037"/>
              <a:gd name="connsiteY4" fmla="*/ 3264195 h 4651657"/>
              <a:gd name="connsiteX5" fmla="*/ 2135837 w 2593037"/>
              <a:gd name="connsiteY5" fmla="*/ 3232297 h 4651657"/>
              <a:gd name="connsiteX6" fmla="*/ 2103939 w 2593037"/>
              <a:gd name="connsiteY6" fmla="*/ 3030279 h 4651657"/>
              <a:gd name="connsiteX7" fmla="*/ 2082674 w 2593037"/>
              <a:gd name="connsiteY7" fmla="*/ 2966483 h 4651657"/>
              <a:gd name="connsiteX8" fmla="*/ 2050776 w 2593037"/>
              <a:gd name="connsiteY8" fmla="*/ 2945218 h 4651657"/>
              <a:gd name="connsiteX9" fmla="*/ 2040144 w 2593037"/>
              <a:gd name="connsiteY9" fmla="*/ 2870790 h 4651657"/>
              <a:gd name="connsiteX10" fmla="*/ 1997613 w 2593037"/>
              <a:gd name="connsiteY10" fmla="*/ 2775097 h 4651657"/>
              <a:gd name="connsiteX11" fmla="*/ 1976348 w 2593037"/>
              <a:gd name="connsiteY11" fmla="*/ 2690037 h 4651657"/>
              <a:gd name="connsiteX12" fmla="*/ 1955083 w 2593037"/>
              <a:gd name="connsiteY12" fmla="*/ 2583711 h 4651657"/>
              <a:gd name="connsiteX13" fmla="*/ 1944451 w 2593037"/>
              <a:gd name="connsiteY13" fmla="*/ 2488018 h 4651657"/>
              <a:gd name="connsiteX14" fmla="*/ 1933818 w 2593037"/>
              <a:gd name="connsiteY14" fmla="*/ 2445488 h 4651657"/>
              <a:gd name="connsiteX15" fmla="*/ 1901920 w 2593037"/>
              <a:gd name="connsiteY15" fmla="*/ 1733107 h 4651657"/>
              <a:gd name="connsiteX16" fmla="*/ 1891288 w 2593037"/>
              <a:gd name="connsiteY16" fmla="*/ 1658679 h 4651657"/>
              <a:gd name="connsiteX17" fmla="*/ 1901920 w 2593037"/>
              <a:gd name="connsiteY17" fmla="*/ 1371600 h 4651657"/>
              <a:gd name="connsiteX18" fmla="*/ 1901920 w 2593037"/>
              <a:gd name="connsiteY18" fmla="*/ 1158949 h 4651657"/>
              <a:gd name="connsiteX19" fmla="*/ 1891288 w 2593037"/>
              <a:gd name="connsiteY19" fmla="*/ 850604 h 4651657"/>
              <a:gd name="connsiteX20" fmla="*/ 1870023 w 2593037"/>
              <a:gd name="connsiteY20" fmla="*/ 797442 h 4651657"/>
              <a:gd name="connsiteX21" fmla="*/ 1848758 w 2593037"/>
              <a:gd name="connsiteY21" fmla="*/ 712381 h 4651657"/>
              <a:gd name="connsiteX22" fmla="*/ 1838125 w 2593037"/>
              <a:gd name="connsiteY22" fmla="*/ 606056 h 4651657"/>
              <a:gd name="connsiteX23" fmla="*/ 1827492 w 2593037"/>
              <a:gd name="connsiteY23" fmla="*/ 116958 h 4651657"/>
              <a:gd name="connsiteX24" fmla="*/ 1795595 w 2593037"/>
              <a:gd name="connsiteY24" fmla="*/ 95693 h 4651657"/>
              <a:gd name="connsiteX25" fmla="*/ 1731799 w 2593037"/>
              <a:gd name="connsiteY25" fmla="*/ 53163 h 4651657"/>
              <a:gd name="connsiteX26" fmla="*/ 1625474 w 2593037"/>
              <a:gd name="connsiteY26" fmla="*/ 21265 h 4651657"/>
              <a:gd name="connsiteX27" fmla="*/ 1582944 w 2593037"/>
              <a:gd name="connsiteY27" fmla="*/ 10632 h 4651657"/>
              <a:gd name="connsiteX28" fmla="*/ 1455353 w 2593037"/>
              <a:gd name="connsiteY28" fmla="*/ 0 h 4651657"/>
              <a:gd name="connsiteX29" fmla="*/ 1274599 w 2593037"/>
              <a:gd name="connsiteY29" fmla="*/ 10632 h 4651657"/>
              <a:gd name="connsiteX30" fmla="*/ 1072581 w 2593037"/>
              <a:gd name="connsiteY30" fmla="*/ 21265 h 4651657"/>
              <a:gd name="connsiteX31" fmla="*/ 1040683 w 2593037"/>
              <a:gd name="connsiteY31" fmla="*/ 31897 h 4651657"/>
              <a:gd name="connsiteX32" fmla="*/ 998153 w 2593037"/>
              <a:gd name="connsiteY32" fmla="*/ 42530 h 4651657"/>
              <a:gd name="connsiteX33" fmla="*/ 966255 w 2593037"/>
              <a:gd name="connsiteY33" fmla="*/ 53163 h 4651657"/>
              <a:gd name="connsiteX34" fmla="*/ 689809 w 2593037"/>
              <a:gd name="connsiteY34" fmla="*/ 63795 h 4651657"/>
              <a:gd name="connsiteX35" fmla="*/ 657911 w 2593037"/>
              <a:gd name="connsiteY35" fmla="*/ 85060 h 4651657"/>
              <a:gd name="connsiteX36" fmla="*/ 604748 w 2593037"/>
              <a:gd name="connsiteY36" fmla="*/ 95693 h 4651657"/>
              <a:gd name="connsiteX37" fmla="*/ 572851 w 2593037"/>
              <a:gd name="connsiteY37" fmla="*/ 106325 h 4651657"/>
              <a:gd name="connsiteX38" fmla="*/ 519688 w 2593037"/>
              <a:gd name="connsiteY38" fmla="*/ 116958 h 4651657"/>
              <a:gd name="connsiteX39" fmla="*/ 392097 w 2593037"/>
              <a:gd name="connsiteY39" fmla="*/ 180753 h 4651657"/>
              <a:gd name="connsiteX40" fmla="*/ 360199 w 2593037"/>
              <a:gd name="connsiteY40" fmla="*/ 202018 h 4651657"/>
              <a:gd name="connsiteX41" fmla="*/ 296404 w 2593037"/>
              <a:gd name="connsiteY41" fmla="*/ 233916 h 4651657"/>
              <a:gd name="connsiteX42" fmla="*/ 253874 w 2593037"/>
              <a:gd name="connsiteY42" fmla="*/ 287079 h 4651657"/>
              <a:gd name="connsiteX43" fmla="*/ 211344 w 2593037"/>
              <a:gd name="connsiteY43" fmla="*/ 308344 h 4651657"/>
              <a:gd name="connsiteX44" fmla="*/ 190078 w 2593037"/>
              <a:gd name="connsiteY44" fmla="*/ 329609 h 4651657"/>
              <a:gd name="connsiteX45" fmla="*/ 105018 w 2593037"/>
              <a:gd name="connsiteY45" fmla="*/ 404037 h 4651657"/>
              <a:gd name="connsiteX46" fmla="*/ 122650 w 2593037"/>
              <a:gd name="connsiteY46" fmla="*/ 578765 h 4651657"/>
              <a:gd name="connsiteX47" fmla="*/ 41223 w 2593037"/>
              <a:gd name="connsiteY47" fmla="*/ 584790 h 4651657"/>
              <a:gd name="connsiteX48" fmla="*/ 19958 w 2593037"/>
              <a:gd name="connsiteY48" fmla="*/ 627321 h 4651657"/>
              <a:gd name="connsiteX49" fmla="*/ 9325 w 2593037"/>
              <a:gd name="connsiteY49" fmla="*/ 659218 h 4651657"/>
              <a:gd name="connsiteX50" fmla="*/ 129473 w 2593037"/>
              <a:gd name="connsiteY50" fmla="*/ 657180 h 4651657"/>
              <a:gd name="connsiteX51" fmla="*/ 94385 w 2593037"/>
              <a:gd name="connsiteY51" fmla="*/ 542260 h 4651657"/>
              <a:gd name="connsiteX52" fmla="*/ 158181 w 2593037"/>
              <a:gd name="connsiteY52" fmla="*/ 467832 h 4651657"/>
              <a:gd name="connsiteX53" fmla="*/ 136916 w 2593037"/>
              <a:gd name="connsiteY53" fmla="*/ 435935 h 4651657"/>
              <a:gd name="connsiteX54" fmla="*/ 147548 w 2593037"/>
              <a:gd name="connsiteY54" fmla="*/ 393404 h 4651657"/>
              <a:gd name="connsiteX55" fmla="*/ 126283 w 2593037"/>
              <a:gd name="connsiteY55" fmla="*/ 478465 h 4651657"/>
              <a:gd name="connsiteX56" fmla="*/ 136916 w 2593037"/>
              <a:gd name="connsiteY56" fmla="*/ 1073888 h 4651657"/>
              <a:gd name="connsiteX57" fmla="*/ 147548 w 2593037"/>
              <a:gd name="connsiteY57" fmla="*/ 1127051 h 4651657"/>
              <a:gd name="connsiteX58" fmla="*/ 179446 w 2593037"/>
              <a:gd name="connsiteY58" fmla="*/ 1382232 h 4651657"/>
              <a:gd name="connsiteX59" fmla="*/ 158181 w 2593037"/>
              <a:gd name="connsiteY59" fmla="*/ 1562986 h 4651657"/>
              <a:gd name="connsiteX60" fmla="*/ 126283 w 2593037"/>
              <a:gd name="connsiteY60" fmla="*/ 1584251 h 4651657"/>
              <a:gd name="connsiteX61" fmla="*/ 115651 w 2593037"/>
              <a:gd name="connsiteY61" fmla="*/ 1616149 h 4651657"/>
              <a:gd name="connsiteX62" fmla="*/ 126283 w 2593037"/>
              <a:gd name="connsiteY62" fmla="*/ 1679944 h 4651657"/>
              <a:gd name="connsiteX63" fmla="*/ 158181 w 2593037"/>
              <a:gd name="connsiteY63" fmla="*/ 1701209 h 4651657"/>
              <a:gd name="connsiteX64" fmla="*/ 200711 w 2593037"/>
              <a:gd name="connsiteY64" fmla="*/ 1722474 h 4651657"/>
              <a:gd name="connsiteX65" fmla="*/ 243241 w 2593037"/>
              <a:gd name="connsiteY65" fmla="*/ 1754372 h 4651657"/>
              <a:gd name="connsiteX66" fmla="*/ 296404 w 2593037"/>
              <a:gd name="connsiteY66" fmla="*/ 1765004 h 4651657"/>
              <a:gd name="connsiteX67" fmla="*/ 455892 w 2593037"/>
              <a:gd name="connsiteY67" fmla="*/ 1733107 h 4651657"/>
              <a:gd name="connsiteX68" fmla="*/ 562218 w 2593037"/>
              <a:gd name="connsiteY68" fmla="*/ 1722474 h 4651657"/>
              <a:gd name="connsiteX69" fmla="*/ 551585 w 2593037"/>
              <a:gd name="connsiteY69" fmla="*/ 1754372 h 4651657"/>
              <a:gd name="connsiteX70" fmla="*/ 519688 w 2593037"/>
              <a:gd name="connsiteY70" fmla="*/ 1775637 h 4651657"/>
              <a:gd name="connsiteX71" fmla="*/ 434627 w 2593037"/>
              <a:gd name="connsiteY71" fmla="*/ 1818167 h 4651657"/>
              <a:gd name="connsiteX72" fmla="*/ 402730 w 2593037"/>
              <a:gd name="connsiteY72" fmla="*/ 1839432 h 4651657"/>
              <a:gd name="connsiteX73" fmla="*/ 370832 w 2593037"/>
              <a:gd name="connsiteY73" fmla="*/ 1850065 h 4651657"/>
              <a:gd name="connsiteX74" fmla="*/ 317669 w 2593037"/>
              <a:gd name="connsiteY74" fmla="*/ 1892595 h 4651657"/>
              <a:gd name="connsiteX75" fmla="*/ 285771 w 2593037"/>
              <a:gd name="connsiteY75" fmla="*/ 1945758 h 4651657"/>
              <a:gd name="connsiteX76" fmla="*/ 243241 w 2593037"/>
              <a:gd name="connsiteY76" fmla="*/ 1956390 h 4651657"/>
              <a:gd name="connsiteX77" fmla="*/ 221976 w 2593037"/>
              <a:gd name="connsiteY77" fmla="*/ 1977656 h 4651657"/>
              <a:gd name="connsiteX78" fmla="*/ 190078 w 2593037"/>
              <a:gd name="connsiteY78" fmla="*/ 1988288 h 4651657"/>
              <a:gd name="connsiteX79" fmla="*/ 168813 w 2593037"/>
              <a:gd name="connsiteY79" fmla="*/ 2030818 h 4651657"/>
              <a:gd name="connsiteX80" fmla="*/ 147548 w 2593037"/>
              <a:gd name="connsiteY80" fmla="*/ 2243469 h 4651657"/>
              <a:gd name="connsiteX81" fmla="*/ 158181 w 2593037"/>
              <a:gd name="connsiteY81" fmla="*/ 2349795 h 4651657"/>
              <a:gd name="connsiteX82" fmla="*/ 168813 w 2593037"/>
              <a:gd name="connsiteY82" fmla="*/ 2488018 h 4651657"/>
              <a:gd name="connsiteX83" fmla="*/ 190078 w 2593037"/>
              <a:gd name="connsiteY83" fmla="*/ 2594344 h 4651657"/>
              <a:gd name="connsiteX84" fmla="*/ 200711 w 2593037"/>
              <a:gd name="connsiteY84" fmla="*/ 2775097 h 4651657"/>
              <a:gd name="connsiteX85" fmla="*/ 211344 w 2593037"/>
              <a:gd name="connsiteY85" fmla="*/ 2849525 h 4651657"/>
              <a:gd name="connsiteX86" fmla="*/ 200711 w 2593037"/>
              <a:gd name="connsiteY86" fmla="*/ 2955851 h 4651657"/>
              <a:gd name="connsiteX87" fmla="*/ 179446 w 2593037"/>
              <a:gd name="connsiteY87" fmla="*/ 3019646 h 4651657"/>
              <a:gd name="connsiteX88" fmla="*/ 158181 w 2593037"/>
              <a:gd name="connsiteY88" fmla="*/ 3200400 h 4651657"/>
              <a:gd name="connsiteX89" fmla="*/ 147548 w 2593037"/>
              <a:gd name="connsiteY89" fmla="*/ 3232297 h 4651657"/>
              <a:gd name="connsiteX90" fmla="*/ 136916 w 2593037"/>
              <a:gd name="connsiteY90" fmla="*/ 3274828 h 4651657"/>
              <a:gd name="connsiteX91" fmla="*/ 147548 w 2593037"/>
              <a:gd name="connsiteY91" fmla="*/ 3530009 h 4651657"/>
              <a:gd name="connsiteX92" fmla="*/ 158181 w 2593037"/>
              <a:gd name="connsiteY92" fmla="*/ 3657600 h 4651657"/>
              <a:gd name="connsiteX93" fmla="*/ 147548 w 2593037"/>
              <a:gd name="connsiteY93" fmla="*/ 3955311 h 4651657"/>
              <a:gd name="connsiteX94" fmla="*/ 126283 w 2593037"/>
              <a:gd name="connsiteY94" fmla="*/ 4040372 h 4651657"/>
              <a:gd name="connsiteX95" fmla="*/ 136916 w 2593037"/>
              <a:gd name="connsiteY95" fmla="*/ 4210493 h 4651657"/>
              <a:gd name="connsiteX96" fmla="*/ 115651 w 2593037"/>
              <a:gd name="connsiteY96" fmla="*/ 4412511 h 4651657"/>
              <a:gd name="connsiteX97" fmla="*/ 126283 w 2593037"/>
              <a:gd name="connsiteY97" fmla="*/ 4508204 h 4651657"/>
              <a:gd name="connsiteX98" fmla="*/ 158181 w 2593037"/>
              <a:gd name="connsiteY98" fmla="*/ 4529469 h 4651657"/>
              <a:gd name="connsiteX99" fmla="*/ 179446 w 2593037"/>
              <a:gd name="connsiteY99" fmla="*/ 4561367 h 4651657"/>
              <a:gd name="connsiteX100" fmla="*/ 211344 w 2593037"/>
              <a:gd name="connsiteY100" fmla="*/ 4646428 h 4651657"/>
              <a:gd name="connsiteX101" fmla="*/ 275139 w 2593037"/>
              <a:gd name="connsiteY101" fmla="*/ 4635795 h 4651657"/>
              <a:gd name="connsiteX102" fmla="*/ 583483 w 2593037"/>
              <a:gd name="connsiteY102" fmla="*/ 4603897 h 4651657"/>
              <a:gd name="connsiteX103" fmla="*/ 615381 w 2593037"/>
              <a:gd name="connsiteY103" fmla="*/ 4582632 h 4651657"/>
              <a:gd name="connsiteX104" fmla="*/ 657911 w 2593037"/>
              <a:gd name="connsiteY104" fmla="*/ 4582632 h 4651657"/>
              <a:gd name="connsiteX0" fmla="*/ 2593037 w 2593037"/>
              <a:gd name="connsiteY0" fmla="*/ 3349256 h 4651657"/>
              <a:gd name="connsiteX1" fmla="*/ 2263427 w 2593037"/>
              <a:gd name="connsiteY1" fmla="*/ 3359888 h 4651657"/>
              <a:gd name="connsiteX2" fmla="*/ 2210264 w 2593037"/>
              <a:gd name="connsiteY2" fmla="*/ 3327990 h 4651657"/>
              <a:gd name="connsiteX3" fmla="*/ 2167734 w 2593037"/>
              <a:gd name="connsiteY3" fmla="*/ 3306725 h 4651657"/>
              <a:gd name="connsiteX4" fmla="*/ 2157102 w 2593037"/>
              <a:gd name="connsiteY4" fmla="*/ 3264195 h 4651657"/>
              <a:gd name="connsiteX5" fmla="*/ 2135837 w 2593037"/>
              <a:gd name="connsiteY5" fmla="*/ 3232297 h 4651657"/>
              <a:gd name="connsiteX6" fmla="*/ 2103939 w 2593037"/>
              <a:gd name="connsiteY6" fmla="*/ 3030279 h 4651657"/>
              <a:gd name="connsiteX7" fmla="*/ 2082674 w 2593037"/>
              <a:gd name="connsiteY7" fmla="*/ 2966483 h 4651657"/>
              <a:gd name="connsiteX8" fmla="*/ 2050776 w 2593037"/>
              <a:gd name="connsiteY8" fmla="*/ 2945218 h 4651657"/>
              <a:gd name="connsiteX9" fmla="*/ 2040144 w 2593037"/>
              <a:gd name="connsiteY9" fmla="*/ 2870790 h 4651657"/>
              <a:gd name="connsiteX10" fmla="*/ 1997613 w 2593037"/>
              <a:gd name="connsiteY10" fmla="*/ 2775097 h 4651657"/>
              <a:gd name="connsiteX11" fmla="*/ 1976348 w 2593037"/>
              <a:gd name="connsiteY11" fmla="*/ 2690037 h 4651657"/>
              <a:gd name="connsiteX12" fmla="*/ 1955083 w 2593037"/>
              <a:gd name="connsiteY12" fmla="*/ 2583711 h 4651657"/>
              <a:gd name="connsiteX13" fmla="*/ 1944451 w 2593037"/>
              <a:gd name="connsiteY13" fmla="*/ 2488018 h 4651657"/>
              <a:gd name="connsiteX14" fmla="*/ 1933818 w 2593037"/>
              <a:gd name="connsiteY14" fmla="*/ 2445488 h 4651657"/>
              <a:gd name="connsiteX15" fmla="*/ 1901920 w 2593037"/>
              <a:gd name="connsiteY15" fmla="*/ 1733107 h 4651657"/>
              <a:gd name="connsiteX16" fmla="*/ 1891288 w 2593037"/>
              <a:gd name="connsiteY16" fmla="*/ 1658679 h 4651657"/>
              <a:gd name="connsiteX17" fmla="*/ 1901920 w 2593037"/>
              <a:gd name="connsiteY17" fmla="*/ 1371600 h 4651657"/>
              <a:gd name="connsiteX18" fmla="*/ 1901920 w 2593037"/>
              <a:gd name="connsiteY18" fmla="*/ 1158949 h 4651657"/>
              <a:gd name="connsiteX19" fmla="*/ 1891288 w 2593037"/>
              <a:gd name="connsiteY19" fmla="*/ 850604 h 4651657"/>
              <a:gd name="connsiteX20" fmla="*/ 1870023 w 2593037"/>
              <a:gd name="connsiteY20" fmla="*/ 797442 h 4651657"/>
              <a:gd name="connsiteX21" fmla="*/ 1848758 w 2593037"/>
              <a:gd name="connsiteY21" fmla="*/ 712381 h 4651657"/>
              <a:gd name="connsiteX22" fmla="*/ 1838125 w 2593037"/>
              <a:gd name="connsiteY22" fmla="*/ 606056 h 4651657"/>
              <a:gd name="connsiteX23" fmla="*/ 1827492 w 2593037"/>
              <a:gd name="connsiteY23" fmla="*/ 116958 h 4651657"/>
              <a:gd name="connsiteX24" fmla="*/ 1795595 w 2593037"/>
              <a:gd name="connsiteY24" fmla="*/ 95693 h 4651657"/>
              <a:gd name="connsiteX25" fmla="*/ 1731799 w 2593037"/>
              <a:gd name="connsiteY25" fmla="*/ 53163 h 4651657"/>
              <a:gd name="connsiteX26" fmla="*/ 1625474 w 2593037"/>
              <a:gd name="connsiteY26" fmla="*/ 21265 h 4651657"/>
              <a:gd name="connsiteX27" fmla="*/ 1582944 w 2593037"/>
              <a:gd name="connsiteY27" fmla="*/ 10632 h 4651657"/>
              <a:gd name="connsiteX28" fmla="*/ 1455353 w 2593037"/>
              <a:gd name="connsiteY28" fmla="*/ 0 h 4651657"/>
              <a:gd name="connsiteX29" fmla="*/ 1274599 w 2593037"/>
              <a:gd name="connsiteY29" fmla="*/ 10632 h 4651657"/>
              <a:gd name="connsiteX30" fmla="*/ 1072581 w 2593037"/>
              <a:gd name="connsiteY30" fmla="*/ 21265 h 4651657"/>
              <a:gd name="connsiteX31" fmla="*/ 1040683 w 2593037"/>
              <a:gd name="connsiteY31" fmla="*/ 31897 h 4651657"/>
              <a:gd name="connsiteX32" fmla="*/ 998153 w 2593037"/>
              <a:gd name="connsiteY32" fmla="*/ 42530 h 4651657"/>
              <a:gd name="connsiteX33" fmla="*/ 966255 w 2593037"/>
              <a:gd name="connsiteY33" fmla="*/ 53163 h 4651657"/>
              <a:gd name="connsiteX34" fmla="*/ 689809 w 2593037"/>
              <a:gd name="connsiteY34" fmla="*/ 63795 h 4651657"/>
              <a:gd name="connsiteX35" fmla="*/ 657911 w 2593037"/>
              <a:gd name="connsiteY35" fmla="*/ 85060 h 4651657"/>
              <a:gd name="connsiteX36" fmla="*/ 604748 w 2593037"/>
              <a:gd name="connsiteY36" fmla="*/ 95693 h 4651657"/>
              <a:gd name="connsiteX37" fmla="*/ 572851 w 2593037"/>
              <a:gd name="connsiteY37" fmla="*/ 106325 h 4651657"/>
              <a:gd name="connsiteX38" fmla="*/ 519688 w 2593037"/>
              <a:gd name="connsiteY38" fmla="*/ 116958 h 4651657"/>
              <a:gd name="connsiteX39" fmla="*/ 392097 w 2593037"/>
              <a:gd name="connsiteY39" fmla="*/ 180753 h 4651657"/>
              <a:gd name="connsiteX40" fmla="*/ 360199 w 2593037"/>
              <a:gd name="connsiteY40" fmla="*/ 202018 h 4651657"/>
              <a:gd name="connsiteX41" fmla="*/ 296404 w 2593037"/>
              <a:gd name="connsiteY41" fmla="*/ 233916 h 4651657"/>
              <a:gd name="connsiteX42" fmla="*/ 253874 w 2593037"/>
              <a:gd name="connsiteY42" fmla="*/ 287079 h 4651657"/>
              <a:gd name="connsiteX43" fmla="*/ 211344 w 2593037"/>
              <a:gd name="connsiteY43" fmla="*/ 308344 h 4651657"/>
              <a:gd name="connsiteX44" fmla="*/ 190078 w 2593037"/>
              <a:gd name="connsiteY44" fmla="*/ 329609 h 4651657"/>
              <a:gd name="connsiteX45" fmla="*/ 105018 w 2593037"/>
              <a:gd name="connsiteY45" fmla="*/ 404037 h 4651657"/>
              <a:gd name="connsiteX46" fmla="*/ 122650 w 2593037"/>
              <a:gd name="connsiteY46" fmla="*/ 578765 h 4651657"/>
              <a:gd name="connsiteX47" fmla="*/ 117423 w 2593037"/>
              <a:gd name="connsiteY47" fmla="*/ 657180 h 4651657"/>
              <a:gd name="connsiteX48" fmla="*/ 19958 w 2593037"/>
              <a:gd name="connsiteY48" fmla="*/ 627321 h 4651657"/>
              <a:gd name="connsiteX49" fmla="*/ 9325 w 2593037"/>
              <a:gd name="connsiteY49" fmla="*/ 659218 h 4651657"/>
              <a:gd name="connsiteX50" fmla="*/ 129473 w 2593037"/>
              <a:gd name="connsiteY50" fmla="*/ 657180 h 4651657"/>
              <a:gd name="connsiteX51" fmla="*/ 94385 w 2593037"/>
              <a:gd name="connsiteY51" fmla="*/ 542260 h 4651657"/>
              <a:gd name="connsiteX52" fmla="*/ 158181 w 2593037"/>
              <a:gd name="connsiteY52" fmla="*/ 467832 h 4651657"/>
              <a:gd name="connsiteX53" fmla="*/ 136916 w 2593037"/>
              <a:gd name="connsiteY53" fmla="*/ 435935 h 4651657"/>
              <a:gd name="connsiteX54" fmla="*/ 147548 w 2593037"/>
              <a:gd name="connsiteY54" fmla="*/ 393404 h 4651657"/>
              <a:gd name="connsiteX55" fmla="*/ 126283 w 2593037"/>
              <a:gd name="connsiteY55" fmla="*/ 478465 h 4651657"/>
              <a:gd name="connsiteX56" fmla="*/ 136916 w 2593037"/>
              <a:gd name="connsiteY56" fmla="*/ 1073888 h 4651657"/>
              <a:gd name="connsiteX57" fmla="*/ 147548 w 2593037"/>
              <a:gd name="connsiteY57" fmla="*/ 1127051 h 4651657"/>
              <a:gd name="connsiteX58" fmla="*/ 179446 w 2593037"/>
              <a:gd name="connsiteY58" fmla="*/ 1382232 h 4651657"/>
              <a:gd name="connsiteX59" fmla="*/ 158181 w 2593037"/>
              <a:gd name="connsiteY59" fmla="*/ 1562986 h 4651657"/>
              <a:gd name="connsiteX60" fmla="*/ 126283 w 2593037"/>
              <a:gd name="connsiteY60" fmla="*/ 1584251 h 4651657"/>
              <a:gd name="connsiteX61" fmla="*/ 115651 w 2593037"/>
              <a:gd name="connsiteY61" fmla="*/ 1616149 h 4651657"/>
              <a:gd name="connsiteX62" fmla="*/ 126283 w 2593037"/>
              <a:gd name="connsiteY62" fmla="*/ 1679944 h 4651657"/>
              <a:gd name="connsiteX63" fmla="*/ 158181 w 2593037"/>
              <a:gd name="connsiteY63" fmla="*/ 1701209 h 4651657"/>
              <a:gd name="connsiteX64" fmla="*/ 200711 w 2593037"/>
              <a:gd name="connsiteY64" fmla="*/ 1722474 h 4651657"/>
              <a:gd name="connsiteX65" fmla="*/ 243241 w 2593037"/>
              <a:gd name="connsiteY65" fmla="*/ 1754372 h 4651657"/>
              <a:gd name="connsiteX66" fmla="*/ 296404 w 2593037"/>
              <a:gd name="connsiteY66" fmla="*/ 1765004 h 4651657"/>
              <a:gd name="connsiteX67" fmla="*/ 455892 w 2593037"/>
              <a:gd name="connsiteY67" fmla="*/ 1733107 h 4651657"/>
              <a:gd name="connsiteX68" fmla="*/ 562218 w 2593037"/>
              <a:gd name="connsiteY68" fmla="*/ 1722474 h 4651657"/>
              <a:gd name="connsiteX69" fmla="*/ 551585 w 2593037"/>
              <a:gd name="connsiteY69" fmla="*/ 1754372 h 4651657"/>
              <a:gd name="connsiteX70" fmla="*/ 519688 w 2593037"/>
              <a:gd name="connsiteY70" fmla="*/ 1775637 h 4651657"/>
              <a:gd name="connsiteX71" fmla="*/ 434627 w 2593037"/>
              <a:gd name="connsiteY71" fmla="*/ 1818167 h 4651657"/>
              <a:gd name="connsiteX72" fmla="*/ 402730 w 2593037"/>
              <a:gd name="connsiteY72" fmla="*/ 1839432 h 4651657"/>
              <a:gd name="connsiteX73" fmla="*/ 370832 w 2593037"/>
              <a:gd name="connsiteY73" fmla="*/ 1850065 h 4651657"/>
              <a:gd name="connsiteX74" fmla="*/ 317669 w 2593037"/>
              <a:gd name="connsiteY74" fmla="*/ 1892595 h 4651657"/>
              <a:gd name="connsiteX75" fmla="*/ 285771 w 2593037"/>
              <a:gd name="connsiteY75" fmla="*/ 1945758 h 4651657"/>
              <a:gd name="connsiteX76" fmla="*/ 243241 w 2593037"/>
              <a:gd name="connsiteY76" fmla="*/ 1956390 h 4651657"/>
              <a:gd name="connsiteX77" fmla="*/ 221976 w 2593037"/>
              <a:gd name="connsiteY77" fmla="*/ 1977656 h 4651657"/>
              <a:gd name="connsiteX78" fmla="*/ 190078 w 2593037"/>
              <a:gd name="connsiteY78" fmla="*/ 1988288 h 4651657"/>
              <a:gd name="connsiteX79" fmla="*/ 168813 w 2593037"/>
              <a:gd name="connsiteY79" fmla="*/ 2030818 h 4651657"/>
              <a:gd name="connsiteX80" fmla="*/ 147548 w 2593037"/>
              <a:gd name="connsiteY80" fmla="*/ 2243469 h 4651657"/>
              <a:gd name="connsiteX81" fmla="*/ 158181 w 2593037"/>
              <a:gd name="connsiteY81" fmla="*/ 2349795 h 4651657"/>
              <a:gd name="connsiteX82" fmla="*/ 168813 w 2593037"/>
              <a:gd name="connsiteY82" fmla="*/ 2488018 h 4651657"/>
              <a:gd name="connsiteX83" fmla="*/ 190078 w 2593037"/>
              <a:gd name="connsiteY83" fmla="*/ 2594344 h 4651657"/>
              <a:gd name="connsiteX84" fmla="*/ 200711 w 2593037"/>
              <a:gd name="connsiteY84" fmla="*/ 2775097 h 4651657"/>
              <a:gd name="connsiteX85" fmla="*/ 211344 w 2593037"/>
              <a:gd name="connsiteY85" fmla="*/ 2849525 h 4651657"/>
              <a:gd name="connsiteX86" fmla="*/ 200711 w 2593037"/>
              <a:gd name="connsiteY86" fmla="*/ 2955851 h 4651657"/>
              <a:gd name="connsiteX87" fmla="*/ 179446 w 2593037"/>
              <a:gd name="connsiteY87" fmla="*/ 3019646 h 4651657"/>
              <a:gd name="connsiteX88" fmla="*/ 158181 w 2593037"/>
              <a:gd name="connsiteY88" fmla="*/ 3200400 h 4651657"/>
              <a:gd name="connsiteX89" fmla="*/ 147548 w 2593037"/>
              <a:gd name="connsiteY89" fmla="*/ 3232297 h 4651657"/>
              <a:gd name="connsiteX90" fmla="*/ 136916 w 2593037"/>
              <a:gd name="connsiteY90" fmla="*/ 3274828 h 4651657"/>
              <a:gd name="connsiteX91" fmla="*/ 147548 w 2593037"/>
              <a:gd name="connsiteY91" fmla="*/ 3530009 h 4651657"/>
              <a:gd name="connsiteX92" fmla="*/ 158181 w 2593037"/>
              <a:gd name="connsiteY92" fmla="*/ 3657600 h 4651657"/>
              <a:gd name="connsiteX93" fmla="*/ 147548 w 2593037"/>
              <a:gd name="connsiteY93" fmla="*/ 3955311 h 4651657"/>
              <a:gd name="connsiteX94" fmla="*/ 126283 w 2593037"/>
              <a:gd name="connsiteY94" fmla="*/ 4040372 h 4651657"/>
              <a:gd name="connsiteX95" fmla="*/ 136916 w 2593037"/>
              <a:gd name="connsiteY95" fmla="*/ 4210493 h 4651657"/>
              <a:gd name="connsiteX96" fmla="*/ 115651 w 2593037"/>
              <a:gd name="connsiteY96" fmla="*/ 4412511 h 4651657"/>
              <a:gd name="connsiteX97" fmla="*/ 126283 w 2593037"/>
              <a:gd name="connsiteY97" fmla="*/ 4508204 h 4651657"/>
              <a:gd name="connsiteX98" fmla="*/ 158181 w 2593037"/>
              <a:gd name="connsiteY98" fmla="*/ 4529469 h 4651657"/>
              <a:gd name="connsiteX99" fmla="*/ 179446 w 2593037"/>
              <a:gd name="connsiteY99" fmla="*/ 4561367 h 4651657"/>
              <a:gd name="connsiteX100" fmla="*/ 211344 w 2593037"/>
              <a:gd name="connsiteY100" fmla="*/ 4646428 h 4651657"/>
              <a:gd name="connsiteX101" fmla="*/ 275139 w 2593037"/>
              <a:gd name="connsiteY101" fmla="*/ 4635795 h 4651657"/>
              <a:gd name="connsiteX102" fmla="*/ 583483 w 2593037"/>
              <a:gd name="connsiteY102" fmla="*/ 4603897 h 4651657"/>
              <a:gd name="connsiteX103" fmla="*/ 615381 w 2593037"/>
              <a:gd name="connsiteY103" fmla="*/ 4582632 h 4651657"/>
              <a:gd name="connsiteX104" fmla="*/ 657911 w 2593037"/>
              <a:gd name="connsiteY104" fmla="*/ 4582632 h 4651657"/>
              <a:gd name="connsiteX0" fmla="*/ 2577494 w 2577494"/>
              <a:gd name="connsiteY0" fmla="*/ 3349256 h 4651657"/>
              <a:gd name="connsiteX1" fmla="*/ 2247884 w 2577494"/>
              <a:gd name="connsiteY1" fmla="*/ 3359888 h 4651657"/>
              <a:gd name="connsiteX2" fmla="*/ 2194721 w 2577494"/>
              <a:gd name="connsiteY2" fmla="*/ 3327990 h 4651657"/>
              <a:gd name="connsiteX3" fmla="*/ 2152191 w 2577494"/>
              <a:gd name="connsiteY3" fmla="*/ 3306725 h 4651657"/>
              <a:gd name="connsiteX4" fmla="*/ 2141559 w 2577494"/>
              <a:gd name="connsiteY4" fmla="*/ 3264195 h 4651657"/>
              <a:gd name="connsiteX5" fmla="*/ 2120294 w 2577494"/>
              <a:gd name="connsiteY5" fmla="*/ 3232297 h 4651657"/>
              <a:gd name="connsiteX6" fmla="*/ 2088396 w 2577494"/>
              <a:gd name="connsiteY6" fmla="*/ 3030279 h 4651657"/>
              <a:gd name="connsiteX7" fmla="*/ 2067131 w 2577494"/>
              <a:gd name="connsiteY7" fmla="*/ 2966483 h 4651657"/>
              <a:gd name="connsiteX8" fmla="*/ 2035233 w 2577494"/>
              <a:gd name="connsiteY8" fmla="*/ 2945218 h 4651657"/>
              <a:gd name="connsiteX9" fmla="*/ 2024601 w 2577494"/>
              <a:gd name="connsiteY9" fmla="*/ 2870790 h 4651657"/>
              <a:gd name="connsiteX10" fmla="*/ 1982070 w 2577494"/>
              <a:gd name="connsiteY10" fmla="*/ 2775097 h 4651657"/>
              <a:gd name="connsiteX11" fmla="*/ 1960805 w 2577494"/>
              <a:gd name="connsiteY11" fmla="*/ 2690037 h 4651657"/>
              <a:gd name="connsiteX12" fmla="*/ 1939540 w 2577494"/>
              <a:gd name="connsiteY12" fmla="*/ 2583711 h 4651657"/>
              <a:gd name="connsiteX13" fmla="*/ 1928908 w 2577494"/>
              <a:gd name="connsiteY13" fmla="*/ 2488018 h 4651657"/>
              <a:gd name="connsiteX14" fmla="*/ 1918275 w 2577494"/>
              <a:gd name="connsiteY14" fmla="*/ 2445488 h 4651657"/>
              <a:gd name="connsiteX15" fmla="*/ 1886377 w 2577494"/>
              <a:gd name="connsiteY15" fmla="*/ 1733107 h 4651657"/>
              <a:gd name="connsiteX16" fmla="*/ 1875745 w 2577494"/>
              <a:gd name="connsiteY16" fmla="*/ 1658679 h 4651657"/>
              <a:gd name="connsiteX17" fmla="*/ 1886377 w 2577494"/>
              <a:gd name="connsiteY17" fmla="*/ 1371600 h 4651657"/>
              <a:gd name="connsiteX18" fmla="*/ 1886377 w 2577494"/>
              <a:gd name="connsiteY18" fmla="*/ 1158949 h 4651657"/>
              <a:gd name="connsiteX19" fmla="*/ 1875745 w 2577494"/>
              <a:gd name="connsiteY19" fmla="*/ 850604 h 4651657"/>
              <a:gd name="connsiteX20" fmla="*/ 1854480 w 2577494"/>
              <a:gd name="connsiteY20" fmla="*/ 797442 h 4651657"/>
              <a:gd name="connsiteX21" fmla="*/ 1833215 w 2577494"/>
              <a:gd name="connsiteY21" fmla="*/ 712381 h 4651657"/>
              <a:gd name="connsiteX22" fmla="*/ 1822582 w 2577494"/>
              <a:gd name="connsiteY22" fmla="*/ 606056 h 4651657"/>
              <a:gd name="connsiteX23" fmla="*/ 1811949 w 2577494"/>
              <a:gd name="connsiteY23" fmla="*/ 116958 h 4651657"/>
              <a:gd name="connsiteX24" fmla="*/ 1780052 w 2577494"/>
              <a:gd name="connsiteY24" fmla="*/ 95693 h 4651657"/>
              <a:gd name="connsiteX25" fmla="*/ 1716256 w 2577494"/>
              <a:gd name="connsiteY25" fmla="*/ 53163 h 4651657"/>
              <a:gd name="connsiteX26" fmla="*/ 1609931 w 2577494"/>
              <a:gd name="connsiteY26" fmla="*/ 21265 h 4651657"/>
              <a:gd name="connsiteX27" fmla="*/ 1567401 w 2577494"/>
              <a:gd name="connsiteY27" fmla="*/ 10632 h 4651657"/>
              <a:gd name="connsiteX28" fmla="*/ 1439810 w 2577494"/>
              <a:gd name="connsiteY28" fmla="*/ 0 h 4651657"/>
              <a:gd name="connsiteX29" fmla="*/ 1259056 w 2577494"/>
              <a:gd name="connsiteY29" fmla="*/ 10632 h 4651657"/>
              <a:gd name="connsiteX30" fmla="*/ 1057038 w 2577494"/>
              <a:gd name="connsiteY30" fmla="*/ 21265 h 4651657"/>
              <a:gd name="connsiteX31" fmla="*/ 1025140 w 2577494"/>
              <a:gd name="connsiteY31" fmla="*/ 31897 h 4651657"/>
              <a:gd name="connsiteX32" fmla="*/ 982610 w 2577494"/>
              <a:gd name="connsiteY32" fmla="*/ 42530 h 4651657"/>
              <a:gd name="connsiteX33" fmla="*/ 950712 w 2577494"/>
              <a:gd name="connsiteY33" fmla="*/ 53163 h 4651657"/>
              <a:gd name="connsiteX34" fmla="*/ 674266 w 2577494"/>
              <a:gd name="connsiteY34" fmla="*/ 63795 h 4651657"/>
              <a:gd name="connsiteX35" fmla="*/ 642368 w 2577494"/>
              <a:gd name="connsiteY35" fmla="*/ 85060 h 4651657"/>
              <a:gd name="connsiteX36" fmla="*/ 589205 w 2577494"/>
              <a:gd name="connsiteY36" fmla="*/ 95693 h 4651657"/>
              <a:gd name="connsiteX37" fmla="*/ 557308 w 2577494"/>
              <a:gd name="connsiteY37" fmla="*/ 106325 h 4651657"/>
              <a:gd name="connsiteX38" fmla="*/ 504145 w 2577494"/>
              <a:gd name="connsiteY38" fmla="*/ 116958 h 4651657"/>
              <a:gd name="connsiteX39" fmla="*/ 376554 w 2577494"/>
              <a:gd name="connsiteY39" fmla="*/ 180753 h 4651657"/>
              <a:gd name="connsiteX40" fmla="*/ 344656 w 2577494"/>
              <a:gd name="connsiteY40" fmla="*/ 202018 h 4651657"/>
              <a:gd name="connsiteX41" fmla="*/ 280861 w 2577494"/>
              <a:gd name="connsiteY41" fmla="*/ 233916 h 4651657"/>
              <a:gd name="connsiteX42" fmla="*/ 238331 w 2577494"/>
              <a:gd name="connsiteY42" fmla="*/ 287079 h 4651657"/>
              <a:gd name="connsiteX43" fmla="*/ 195801 w 2577494"/>
              <a:gd name="connsiteY43" fmla="*/ 308344 h 4651657"/>
              <a:gd name="connsiteX44" fmla="*/ 174535 w 2577494"/>
              <a:gd name="connsiteY44" fmla="*/ 329609 h 4651657"/>
              <a:gd name="connsiteX45" fmla="*/ 89475 w 2577494"/>
              <a:gd name="connsiteY45" fmla="*/ 404037 h 4651657"/>
              <a:gd name="connsiteX46" fmla="*/ 107107 w 2577494"/>
              <a:gd name="connsiteY46" fmla="*/ 578765 h 4651657"/>
              <a:gd name="connsiteX47" fmla="*/ 101880 w 2577494"/>
              <a:gd name="connsiteY47" fmla="*/ 657180 h 4651657"/>
              <a:gd name="connsiteX48" fmla="*/ 4415 w 2577494"/>
              <a:gd name="connsiteY48" fmla="*/ 627321 h 4651657"/>
              <a:gd name="connsiteX49" fmla="*/ 115702 w 2577494"/>
              <a:gd name="connsiteY49" fmla="*/ 807808 h 4651657"/>
              <a:gd name="connsiteX50" fmla="*/ 113930 w 2577494"/>
              <a:gd name="connsiteY50" fmla="*/ 657180 h 4651657"/>
              <a:gd name="connsiteX51" fmla="*/ 78842 w 2577494"/>
              <a:gd name="connsiteY51" fmla="*/ 542260 h 4651657"/>
              <a:gd name="connsiteX52" fmla="*/ 142638 w 2577494"/>
              <a:gd name="connsiteY52" fmla="*/ 467832 h 4651657"/>
              <a:gd name="connsiteX53" fmla="*/ 121373 w 2577494"/>
              <a:gd name="connsiteY53" fmla="*/ 435935 h 4651657"/>
              <a:gd name="connsiteX54" fmla="*/ 132005 w 2577494"/>
              <a:gd name="connsiteY54" fmla="*/ 393404 h 4651657"/>
              <a:gd name="connsiteX55" fmla="*/ 110740 w 2577494"/>
              <a:gd name="connsiteY55" fmla="*/ 478465 h 4651657"/>
              <a:gd name="connsiteX56" fmla="*/ 121373 w 2577494"/>
              <a:gd name="connsiteY56" fmla="*/ 1073888 h 4651657"/>
              <a:gd name="connsiteX57" fmla="*/ 132005 w 2577494"/>
              <a:gd name="connsiteY57" fmla="*/ 1127051 h 4651657"/>
              <a:gd name="connsiteX58" fmla="*/ 163903 w 2577494"/>
              <a:gd name="connsiteY58" fmla="*/ 1382232 h 4651657"/>
              <a:gd name="connsiteX59" fmla="*/ 142638 w 2577494"/>
              <a:gd name="connsiteY59" fmla="*/ 1562986 h 4651657"/>
              <a:gd name="connsiteX60" fmla="*/ 110740 w 2577494"/>
              <a:gd name="connsiteY60" fmla="*/ 1584251 h 4651657"/>
              <a:gd name="connsiteX61" fmla="*/ 100108 w 2577494"/>
              <a:gd name="connsiteY61" fmla="*/ 1616149 h 4651657"/>
              <a:gd name="connsiteX62" fmla="*/ 110740 w 2577494"/>
              <a:gd name="connsiteY62" fmla="*/ 1679944 h 4651657"/>
              <a:gd name="connsiteX63" fmla="*/ 142638 w 2577494"/>
              <a:gd name="connsiteY63" fmla="*/ 1701209 h 4651657"/>
              <a:gd name="connsiteX64" fmla="*/ 185168 w 2577494"/>
              <a:gd name="connsiteY64" fmla="*/ 1722474 h 4651657"/>
              <a:gd name="connsiteX65" fmla="*/ 227698 w 2577494"/>
              <a:gd name="connsiteY65" fmla="*/ 1754372 h 4651657"/>
              <a:gd name="connsiteX66" fmla="*/ 280861 w 2577494"/>
              <a:gd name="connsiteY66" fmla="*/ 1765004 h 4651657"/>
              <a:gd name="connsiteX67" fmla="*/ 440349 w 2577494"/>
              <a:gd name="connsiteY67" fmla="*/ 1733107 h 4651657"/>
              <a:gd name="connsiteX68" fmla="*/ 546675 w 2577494"/>
              <a:gd name="connsiteY68" fmla="*/ 1722474 h 4651657"/>
              <a:gd name="connsiteX69" fmla="*/ 536042 w 2577494"/>
              <a:gd name="connsiteY69" fmla="*/ 1754372 h 4651657"/>
              <a:gd name="connsiteX70" fmla="*/ 504145 w 2577494"/>
              <a:gd name="connsiteY70" fmla="*/ 1775637 h 4651657"/>
              <a:gd name="connsiteX71" fmla="*/ 419084 w 2577494"/>
              <a:gd name="connsiteY71" fmla="*/ 1818167 h 4651657"/>
              <a:gd name="connsiteX72" fmla="*/ 387187 w 2577494"/>
              <a:gd name="connsiteY72" fmla="*/ 1839432 h 4651657"/>
              <a:gd name="connsiteX73" fmla="*/ 355289 w 2577494"/>
              <a:gd name="connsiteY73" fmla="*/ 1850065 h 4651657"/>
              <a:gd name="connsiteX74" fmla="*/ 302126 w 2577494"/>
              <a:gd name="connsiteY74" fmla="*/ 1892595 h 4651657"/>
              <a:gd name="connsiteX75" fmla="*/ 270228 w 2577494"/>
              <a:gd name="connsiteY75" fmla="*/ 1945758 h 4651657"/>
              <a:gd name="connsiteX76" fmla="*/ 227698 w 2577494"/>
              <a:gd name="connsiteY76" fmla="*/ 1956390 h 4651657"/>
              <a:gd name="connsiteX77" fmla="*/ 206433 w 2577494"/>
              <a:gd name="connsiteY77" fmla="*/ 1977656 h 4651657"/>
              <a:gd name="connsiteX78" fmla="*/ 174535 w 2577494"/>
              <a:gd name="connsiteY78" fmla="*/ 1988288 h 4651657"/>
              <a:gd name="connsiteX79" fmla="*/ 153270 w 2577494"/>
              <a:gd name="connsiteY79" fmla="*/ 2030818 h 4651657"/>
              <a:gd name="connsiteX80" fmla="*/ 132005 w 2577494"/>
              <a:gd name="connsiteY80" fmla="*/ 2243469 h 4651657"/>
              <a:gd name="connsiteX81" fmla="*/ 142638 w 2577494"/>
              <a:gd name="connsiteY81" fmla="*/ 2349795 h 4651657"/>
              <a:gd name="connsiteX82" fmla="*/ 153270 w 2577494"/>
              <a:gd name="connsiteY82" fmla="*/ 2488018 h 4651657"/>
              <a:gd name="connsiteX83" fmla="*/ 174535 w 2577494"/>
              <a:gd name="connsiteY83" fmla="*/ 2594344 h 4651657"/>
              <a:gd name="connsiteX84" fmla="*/ 185168 w 2577494"/>
              <a:gd name="connsiteY84" fmla="*/ 2775097 h 4651657"/>
              <a:gd name="connsiteX85" fmla="*/ 195801 w 2577494"/>
              <a:gd name="connsiteY85" fmla="*/ 2849525 h 4651657"/>
              <a:gd name="connsiteX86" fmla="*/ 185168 w 2577494"/>
              <a:gd name="connsiteY86" fmla="*/ 2955851 h 4651657"/>
              <a:gd name="connsiteX87" fmla="*/ 163903 w 2577494"/>
              <a:gd name="connsiteY87" fmla="*/ 3019646 h 4651657"/>
              <a:gd name="connsiteX88" fmla="*/ 142638 w 2577494"/>
              <a:gd name="connsiteY88" fmla="*/ 3200400 h 4651657"/>
              <a:gd name="connsiteX89" fmla="*/ 132005 w 2577494"/>
              <a:gd name="connsiteY89" fmla="*/ 3232297 h 4651657"/>
              <a:gd name="connsiteX90" fmla="*/ 121373 w 2577494"/>
              <a:gd name="connsiteY90" fmla="*/ 3274828 h 4651657"/>
              <a:gd name="connsiteX91" fmla="*/ 132005 w 2577494"/>
              <a:gd name="connsiteY91" fmla="*/ 3530009 h 4651657"/>
              <a:gd name="connsiteX92" fmla="*/ 142638 w 2577494"/>
              <a:gd name="connsiteY92" fmla="*/ 3657600 h 4651657"/>
              <a:gd name="connsiteX93" fmla="*/ 132005 w 2577494"/>
              <a:gd name="connsiteY93" fmla="*/ 3955311 h 4651657"/>
              <a:gd name="connsiteX94" fmla="*/ 110740 w 2577494"/>
              <a:gd name="connsiteY94" fmla="*/ 4040372 h 4651657"/>
              <a:gd name="connsiteX95" fmla="*/ 121373 w 2577494"/>
              <a:gd name="connsiteY95" fmla="*/ 4210493 h 4651657"/>
              <a:gd name="connsiteX96" fmla="*/ 100108 w 2577494"/>
              <a:gd name="connsiteY96" fmla="*/ 4412511 h 4651657"/>
              <a:gd name="connsiteX97" fmla="*/ 110740 w 2577494"/>
              <a:gd name="connsiteY97" fmla="*/ 4508204 h 4651657"/>
              <a:gd name="connsiteX98" fmla="*/ 142638 w 2577494"/>
              <a:gd name="connsiteY98" fmla="*/ 4529469 h 4651657"/>
              <a:gd name="connsiteX99" fmla="*/ 163903 w 2577494"/>
              <a:gd name="connsiteY99" fmla="*/ 4561367 h 4651657"/>
              <a:gd name="connsiteX100" fmla="*/ 195801 w 2577494"/>
              <a:gd name="connsiteY100" fmla="*/ 4646428 h 4651657"/>
              <a:gd name="connsiteX101" fmla="*/ 259596 w 2577494"/>
              <a:gd name="connsiteY101" fmla="*/ 4635795 h 4651657"/>
              <a:gd name="connsiteX102" fmla="*/ 567940 w 2577494"/>
              <a:gd name="connsiteY102" fmla="*/ 4603897 h 4651657"/>
              <a:gd name="connsiteX103" fmla="*/ 599838 w 2577494"/>
              <a:gd name="connsiteY103" fmla="*/ 4582632 h 4651657"/>
              <a:gd name="connsiteX104" fmla="*/ 642368 w 2577494"/>
              <a:gd name="connsiteY104" fmla="*/ 4582632 h 4651657"/>
              <a:gd name="connsiteX0" fmla="*/ 2504408 w 2504408"/>
              <a:gd name="connsiteY0" fmla="*/ 3349256 h 4651657"/>
              <a:gd name="connsiteX1" fmla="*/ 2174798 w 2504408"/>
              <a:gd name="connsiteY1" fmla="*/ 3359888 h 4651657"/>
              <a:gd name="connsiteX2" fmla="*/ 2121635 w 2504408"/>
              <a:gd name="connsiteY2" fmla="*/ 3327990 h 4651657"/>
              <a:gd name="connsiteX3" fmla="*/ 2079105 w 2504408"/>
              <a:gd name="connsiteY3" fmla="*/ 3306725 h 4651657"/>
              <a:gd name="connsiteX4" fmla="*/ 2068473 w 2504408"/>
              <a:gd name="connsiteY4" fmla="*/ 3264195 h 4651657"/>
              <a:gd name="connsiteX5" fmla="*/ 2047208 w 2504408"/>
              <a:gd name="connsiteY5" fmla="*/ 3232297 h 4651657"/>
              <a:gd name="connsiteX6" fmla="*/ 2015310 w 2504408"/>
              <a:gd name="connsiteY6" fmla="*/ 3030279 h 4651657"/>
              <a:gd name="connsiteX7" fmla="*/ 1994045 w 2504408"/>
              <a:gd name="connsiteY7" fmla="*/ 2966483 h 4651657"/>
              <a:gd name="connsiteX8" fmla="*/ 1962147 w 2504408"/>
              <a:gd name="connsiteY8" fmla="*/ 2945218 h 4651657"/>
              <a:gd name="connsiteX9" fmla="*/ 1951515 w 2504408"/>
              <a:gd name="connsiteY9" fmla="*/ 2870790 h 4651657"/>
              <a:gd name="connsiteX10" fmla="*/ 1908984 w 2504408"/>
              <a:gd name="connsiteY10" fmla="*/ 2775097 h 4651657"/>
              <a:gd name="connsiteX11" fmla="*/ 1887719 w 2504408"/>
              <a:gd name="connsiteY11" fmla="*/ 2690037 h 4651657"/>
              <a:gd name="connsiteX12" fmla="*/ 1866454 w 2504408"/>
              <a:gd name="connsiteY12" fmla="*/ 2583711 h 4651657"/>
              <a:gd name="connsiteX13" fmla="*/ 1855822 w 2504408"/>
              <a:gd name="connsiteY13" fmla="*/ 2488018 h 4651657"/>
              <a:gd name="connsiteX14" fmla="*/ 1845189 w 2504408"/>
              <a:gd name="connsiteY14" fmla="*/ 2445488 h 4651657"/>
              <a:gd name="connsiteX15" fmla="*/ 1813291 w 2504408"/>
              <a:gd name="connsiteY15" fmla="*/ 1733107 h 4651657"/>
              <a:gd name="connsiteX16" fmla="*/ 1802659 w 2504408"/>
              <a:gd name="connsiteY16" fmla="*/ 1658679 h 4651657"/>
              <a:gd name="connsiteX17" fmla="*/ 1813291 w 2504408"/>
              <a:gd name="connsiteY17" fmla="*/ 1371600 h 4651657"/>
              <a:gd name="connsiteX18" fmla="*/ 1813291 w 2504408"/>
              <a:gd name="connsiteY18" fmla="*/ 1158949 h 4651657"/>
              <a:gd name="connsiteX19" fmla="*/ 1802659 w 2504408"/>
              <a:gd name="connsiteY19" fmla="*/ 850604 h 4651657"/>
              <a:gd name="connsiteX20" fmla="*/ 1781394 w 2504408"/>
              <a:gd name="connsiteY20" fmla="*/ 797442 h 4651657"/>
              <a:gd name="connsiteX21" fmla="*/ 1760129 w 2504408"/>
              <a:gd name="connsiteY21" fmla="*/ 712381 h 4651657"/>
              <a:gd name="connsiteX22" fmla="*/ 1749496 w 2504408"/>
              <a:gd name="connsiteY22" fmla="*/ 606056 h 4651657"/>
              <a:gd name="connsiteX23" fmla="*/ 1738863 w 2504408"/>
              <a:gd name="connsiteY23" fmla="*/ 116958 h 4651657"/>
              <a:gd name="connsiteX24" fmla="*/ 1706966 w 2504408"/>
              <a:gd name="connsiteY24" fmla="*/ 95693 h 4651657"/>
              <a:gd name="connsiteX25" fmla="*/ 1643170 w 2504408"/>
              <a:gd name="connsiteY25" fmla="*/ 53163 h 4651657"/>
              <a:gd name="connsiteX26" fmla="*/ 1536845 w 2504408"/>
              <a:gd name="connsiteY26" fmla="*/ 21265 h 4651657"/>
              <a:gd name="connsiteX27" fmla="*/ 1494315 w 2504408"/>
              <a:gd name="connsiteY27" fmla="*/ 10632 h 4651657"/>
              <a:gd name="connsiteX28" fmla="*/ 1366724 w 2504408"/>
              <a:gd name="connsiteY28" fmla="*/ 0 h 4651657"/>
              <a:gd name="connsiteX29" fmla="*/ 1185970 w 2504408"/>
              <a:gd name="connsiteY29" fmla="*/ 10632 h 4651657"/>
              <a:gd name="connsiteX30" fmla="*/ 983952 w 2504408"/>
              <a:gd name="connsiteY30" fmla="*/ 21265 h 4651657"/>
              <a:gd name="connsiteX31" fmla="*/ 952054 w 2504408"/>
              <a:gd name="connsiteY31" fmla="*/ 31897 h 4651657"/>
              <a:gd name="connsiteX32" fmla="*/ 909524 w 2504408"/>
              <a:gd name="connsiteY32" fmla="*/ 42530 h 4651657"/>
              <a:gd name="connsiteX33" fmla="*/ 877626 w 2504408"/>
              <a:gd name="connsiteY33" fmla="*/ 53163 h 4651657"/>
              <a:gd name="connsiteX34" fmla="*/ 601180 w 2504408"/>
              <a:gd name="connsiteY34" fmla="*/ 63795 h 4651657"/>
              <a:gd name="connsiteX35" fmla="*/ 569282 w 2504408"/>
              <a:gd name="connsiteY35" fmla="*/ 85060 h 4651657"/>
              <a:gd name="connsiteX36" fmla="*/ 516119 w 2504408"/>
              <a:gd name="connsiteY36" fmla="*/ 95693 h 4651657"/>
              <a:gd name="connsiteX37" fmla="*/ 484222 w 2504408"/>
              <a:gd name="connsiteY37" fmla="*/ 106325 h 4651657"/>
              <a:gd name="connsiteX38" fmla="*/ 431059 w 2504408"/>
              <a:gd name="connsiteY38" fmla="*/ 116958 h 4651657"/>
              <a:gd name="connsiteX39" fmla="*/ 303468 w 2504408"/>
              <a:gd name="connsiteY39" fmla="*/ 180753 h 4651657"/>
              <a:gd name="connsiteX40" fmla="*/ 271570 w 2504408"/>
              <a:gd name="connsiteY40" fmla="*/ 202018 h 4651657"/>
              <a:gd name="connsiteX41" fmla="*/ 207775 w 2504408"/>
              <a:gd name="connsiteY41" fmla="*/ 233916 h 4651657"/>
              <a:gd name="connsiteX42" fmla="*/ 165245 w 2504408"/>
              <a:gd name="connsiteY42" fmla="*/ 287079 h 4651657"/>
              <a:gd name="connsiteX43" fmla="*/ 122715 w 2504408"/>
              <a:gd name="connsiteY43" fmla="*/ 308344 h 4651657"/>
              <a:gd name="connsiteX44" fmla="*/ 101449 w 2504408"/>
              <a:gd name="connsiteY44" fmla="*/ 329609 h 4651657"/>
              <a:gd name="connsiteX45" fmla="*/ 16389 w 2504408"/>
              <a:gd name="connsiteY45" fmla="*/ 404037 h 4651657"/>
              <a:gd name="connsiteX46" fmla="*/ 34021 w 2504408"/>
              <a:gd name="connsiteY46" fmla="*/ 578765 h 4651657"/>
              <a:gd name="connsiteX47" fmla="*/ 28794 w 2504408"/>
              <a:gd name="connsiteY47" fmla="*/ 657180 h 4651657"/>
              <a:gd name="connsiteX48" fmla="*/ 57059 w 2504408"/>
              <a:gd name="connsiteY48" fmla="*/ 688281 h 4651657"/>
              <a:gd name="connsiteX49" fmla="*/ 42616 w 2504408"/>
              <a:gd name="connsiteY49" fmla="*/ 807808 h 4651657"/>
              <a:gd name="connsiteX50" fmla="*/ 40844 w 2504408"/>
              <a:gd name="connsiteY50" fmla="*/ 657180 h 4651657"/>
              <a:gd name="connsiteX51" fmla="*/ 5756 w 2504408"/>
              <a:gd name="connsiteY51" fmla="*/ 542260 h 4651657"/>
              <a:gd name="connsiteX52" fmla="*/ 69552 w 2504408"/>
              <a:gd name="connsiteY52" fmla="*/ 467832 h 4651657"/>
              <a:gd name="connsiteX53" fmla="*/ 48287 w 2504408"/>
              <a:gd name="connsiteY53" fmla="*/ 435935 h 4651657"/>
              <a:gd name="connsiteX54" fmla="*/ 58919 w 2504408"/>
              <a:gd name="connsiteY54" fmla="*/ 393404 h 4651657"/>
              <a:gd name="connsiteX55" fmla="*/ 37654 w 2504408"/>
              <a:gd name="connsiteY55" fmla="*/ 478465 h 4651657"/>
              <a:gd name="connsiteX56" fmla="*/ 48287 w 2504408"/>
              <a:gd name="connsiteY56" fmla="*/ 1073888 h 4651657"/>
              <a:gd name="connsiteX57" fmla="*/ 58919 w 2504408"/>
              <a:gd name="connsiteY57" fmla="*/ 1127051 h 4651657"/>
              <a:gd name="connsiteX58" fmla="*/ 90817 w 2504408"/>
              <a:gd name="connsiteY58" fmla="*/ 1382232 h 4651657"/>
              <a:gd name="connsiteX59" fmla="*/ 69552 w 2504408"/>
              <a:gd name="connsiteY59" fmla="*/ 1562986 h 4651657"/>
              <a:gd name="connsiteX60" fmla="*/ 37654 w 2504408"/>
              <a:gd name="connsiteY60" fmla="*/ 1584251 h 4651657"/>
              <a:gd name="connsiteX61" fmla="*/ 27022 w 2504408"/>
              <a:gd name="connsiteY61" fmla="*/ 1616149 h 4651657"/>
              <a:gd name="connsiteX62" fmla="*/ 37654 w 2504408"/>
              <a:gd name="connsiteY62" fmla="*/ 1679944 h 4651657"/>
              <a:gd name="connsiteX63" fmla="*/ 69552 w 2504408"/>
              <a:gd name="connsiteY63" fmla="*/ 1701209 h 4651657"/>
              <a:gd name="connsiteX64" fmla="*/ 112082 w 2504408"/>
              <a:gd name="connsiteY64" fmla="*/ 1722474 h 4651657"/>
              <a:gd name="connsiteX65" fmla="*/ 154612 w 2504408"/>
              <a:gd name="connsiteY65" fmla="*/ 1754372 h 4651657"/>
              <a:gd name="connsiteX66" fmla="*/ 207775 w 2504408"/>
              <a:gd name="connsiteY66" fmla="*/ 1765004 h 4651657"/>
              <a:gd name="connsiteX67" fmla="*/ 367263 w 2504408"/>
              <a:gd name="connsiteY67" fmla="*/ 1733107 h 4651657"/>
              <a:gd name="connsiteX68" fmla="*/ 473589 w 2504408"/>
              <a:gd name="connsiteY68" fmla="*/ 1722474 h 4651657"/>
              <a:gd name="connsiteX69" fmla="*/ 462956 w 2504408"/>
              <a:gd name="connsiteY69" fmla="*/ 1754372 h 4651657"/>
              <a:gd name="connsiteX70" fmla="*/ 431059 w 2504408"/>
              <a:gd name="connsiteY70" fmla="*/ 1775637 h 4651657"/>
              <a:gd name="connsiteX71" fmla="*/ 345998 w 2504408"/>
              <a:gd name="connsiteY71" fmla="*/ 1818167 h 4651657"/>
              <a:gd name="connsiteX72" fmla="*/ 314101 w 2504408"/>
              <a:gd name="connsiteY72" fmla="*/ 1839432 h 4651657"/>
              <a:gd name="connsiteX73" fmla="*/ 282203 w 2504408"/>
              <a:gd name="connsiteY73" fmla="*/ 1850065 h 4651657"/>
              <a:gd name="connsiteX74" fmla="*/ 229040 w 2504408"/>
              <a:gd name="connsiteY74" fmla="*/ 1892595 h 4651657"/>
              <a:gd name="connsiteX75" fmla="*/ 197142 w 2504408"/>
              <a:gd name="connsiteY75" fmla="*/ 1945758 h 4651657"/>
              <a:gd name="connsiteX76" fmla="*/ 154612 w 2504408"/>
              <a:gd name="connsiteY76" fmla="*/ 1956390 h 4651657"/>
              <a:gd name="connsiteX77" fmla="*/ 133347 w 2504408"/>
              <a:gd name="connsiteY77" fmla="*/ 1977656 h 4651657"/>
              <a:gd name="connsiteX78" fmla="*/ 101449 w 2504408"/>
              <a:gd name="connsiteY78" fmla="*/ 1988288 h 4651657"/>
              <a:gd name="connsiteX79" fmla="*/ 80184 w 2504408"/>
              <a:gd name="connsiteY79" fmla="*/ 2030818 h 4651657"/>
              <a:gd name="connsiteX80" fmla="*/ 58919 w 2504408"/>
              <a:gd name="connsiteY80" fmla="*/ 2243469 h 4651657"/>
              <a:gd name="connsiteX81" fmla="*/ 69552 w 2504408"/>
              <a:gd name="connsiteY81" fmla="*/ 2349795 h 4651657"/>
              <a:gd name="connsiteX82" fmla="*/ 80184 w 2504408"/>
              <a:gd name="connsiteY82" fmla="*/ 2488018 h 4651657"/>
              <a:gd name="connsiteX83" fmla="*/ 101449 w 2504408"/>
              <a:gd name="connsiteY83" fmla="*/ 2594344 h 4651657"/>
              <a:gd name="connsiteX84" fmla="*/ 112082 w 2504408"/>
              <a:gd name="connsiteY84" fmla="*/ 2775097 h 4651657"/>
              <a:gd name="connsiteX85" fmla="*/ 122715 w 2504408"/>
              <a:gd name="connsiteY85" fmla="*/ 2849525 h 4651657"/>
              <a:gd name="connsiteX86" fmla="*/ 112082 w 2504408"/>
              <a:gd name="connsiteY86" fmla="*/ 2955851 h 4651657"/>
              <a:gd name="connsiteX87" fmla="*/ 90817 w 2504408"/>
              <a:gd name="connsiteY87" fmla="*/ 3019646 h 4651657"/>
              <a:gd name="connsiteX88" fmla="*/ 69552 w 2504408"/>
              <a:gd name="connsiteY88" fmla="*/ 3200400 h 4651657"/>
              <a:gd name="connsiteX89" fmla="*/ 58919 w 2504408"/>
              <a:gd name="connsiteY89" fmla="*/ 3232297 h 4651657"/>
              <a:gd name="connsiteX90" fmla="*/ 48287 w 2504408"/>
              <a:gd name="connsiteY90" fmla="*/ 3274828 h 4651657"/>
              <a:gd name="connsiteX91" fmla="*/ 58919 w 2504408"/>
              <a:gd name="connsiteY91" fmla="*/ 3530009 h 4651657"/>
              <a:gd name="connsiteX92" fmla="*/ 69552 w 2504408"/>
              <a:gd name="connsiteY92" fmla="*/ 3657600 h 4651657"/>
              <a:gd name="connsiteX93" fmla="*/ 58919 w 2504408"/>
              <a:gd name="connsiteY93" fmla="*/ 3955311 h 4651657"/>
              <a:gd name="connsiteX94" fmla="*/ 37654 w 2504408"/>
              <a:gd name="connsiteY94" fmla="*/ 4040372 h 4651657"/>
              <a:gd name="connsiteX95" fmla="*/ 48287 w 2504408"/>
              <a:gd name="connsiteY95" fmla="*/ 4210493 h 4651657"/>
              <a:gd name="connsiteX96" fmla="*/ 27022 w 2504408"/>
              <a:gd name="connsiteY96" fmla="*/ 4412511 h 4651657"/>
              <a:gd name="connsiteX97" fmla="*/ 37654 w 2504408"/>
              <a:gd name="connsiteY97" fmla="*/ 4508204 h 4651657"/>
              <a:gd name="connsiteX98" fmla="*/ 69552 w 2504408"/>
              <a:gd name="connsiteY98" fmla="*/ 4529469 h 4651657"/>
              <a:gd name="connsiteX99" fmla="*/ 90817 w 2504408"/>
              <a:gd name="connsiteY99" fmla="*/ 4561367 h 4651657"/>
              <a:gd name="connsiteX100" fmla="*/ 122715 w 2504408"/>
              <a:gd name="connsiteY100" fmla="*/ 4646428 h 4651657"/>
              <a:gd name="connsiteX101" fmla="*/ 186510 w 2504408"/>
              <a:gd name="connsiteY101" fmla="*/ 4635795 h 4651657"/>
              <a:gd name="connsiteX102" fmla="*/ 494854 w 2504408"/>
              <a:gd name="connsiteY102" fmla="*/ 4603897 h 4651657"/>
              <a:gd name="connsiteX103" fmla="*/ 526752 w 2504408"/>
              <a:gd name="connsiteY103" fmla="*/ 4582632 h 4651657"/>
              <a:gd name="connsiteX104" fmla="*/ 569282 w 2504408"/>
              <a:gd name="connsiteY104" fmla="*/ 4582632 h 4651657"/>
              <a:gd name="connsiteX0" fmla="*/ 2504408 w 2504408"/>
              <a:gd name="connsiteY0" fmla="*/ 3349256 h 4651657"/>
              <a:gd name="connsiteX1" fmla="*/ 2174798 w 2504408"/>
              <a:gd name="connsiteY1" fmla="*/ 3359888 h 4651657"/>
              <a:gd name="connsiteX2" fmla="*/ 2121635 w 2504408"/>
              <a:gd name="connsiteY2" fmla="*/ 3327990 h 4651657"/>
              <a:gd name="connsiteX3" fmla="*/ 2079105 w 2504408"/>
              <a:gd name="connsiteY3" fmla="*/ 3306725 h 4651657"/>
              <a:gd name="connsiteX4" fmla="*/ 2068473 w 2504408"/>
              <a:gd name="connsiteY4" fmla="*/ 3264195 h 4651657"/>
              <a:gd name="connsiteX5" fmla="*/ 2047208 w 2504408"/>
              <a:gd name="connsiteY5" fmla="*/ 3232297 h 4651657"/>
              <a:gd name="connsiteX6" fmla="*/ 2015310 w 2504408"/>
              <a:gd name="connsiteY6" fmla="*/ 3030279 h 4651657"/>
              <a:gd name="connsiteX7" fmla="*/ 1994045 w 2504408"/>
              <a:gd name="connsiteY7" fmla="*/ 2966483 h 4651657"/>
              <a:gd name="connsiteX8" fmla="*/ 1962147 w 2504408"/>
              <a:gd name="connsiteY8" fmla="*/ 2945218 h 4651657"/>
              <a:gd name="connsiteX9" fmla="*/ 1951515 w 2504408"/>
              <a:gd name="connsiteY9" fmla="*/ 2870790 h 4651657"/>
              <a:gd name="connsiteX10" fmla="*/ 1908984 w 2504408"/>
              <a:gd name="connsiteY10" fmla="*/ 2775097 h 4651657"/>
              <a:gd name="connsiteX11" fmla="*/ 1887719 w 2504408"/>
              <a:gd name="connsiteY11" fmla="*/ 2690037 h 4651657"/>
              <a:gd name="connsiteX12" fmla="*/ 1866454 w 2504408"/>
              <a:gd name="connsiteY12" fmla="*/ 2583711 h 4651657"/>
              <a:gd name="connsiteX13" fmla="*/ 1855822 w 2504408"/>
              <a:gd name="connsiteY13" fmla="*/ 2488018 h 4651657"/>
              <a:gd name="connsiteX14" fmla="*/ 1845189 w 2504408"/>
              <a:gd name="connsiteY14" fmla="*/ 2445488 h 4651657"/>
              <a:gd name="connsiteX15" fmla="*/ 1813291 w 2504408"/>
              <a:gd name="connsiteY15" fmla="*/ 1733107 h 4651657"/>
              <a:gd name="connsiteX16" fmla="*/ 1802659 w 2504408"/>
              <a:gd name="connsiteY16" fmla="*/ 1658679 h 4651657"/>
              <a:gd name="connsiteX17" fmla="*/ 1813291 w 2504408"/>
              <a:gd name="connsiteY17" fmla="*/ 1371600 h 4651657"/>
              <a:gd name="connsiteX18" fmla="*/ 1813291 w 2504408"/>
              <a:gd name="connsiteY18" fmla="*/ 1158949 h 4651657"/>
              <a:gd name="connsiteX19" fmla="*/ 1802659 w 2504408"/>
              <a:gd name="connsiteY19" fmla="*/ 850604 h 4651657"/>
              <a:gd name="connsiteX20" fmla="*/ 1781394 w 2504408"/>
              <a:gd name="connsiteY20" fmla="*/ 797442 h 4651657"/>
              <a:gd name="connsiteX21" fmla="*/ 1760129 w 2504408"/>
              <a:gd name="connsiteY21" fmla="*/ 712381 h 4651657"/>
              <a:gd name="connsiteX22" fmla="*/ 1749496 w 2504408"/>
              <a:gd name="connsiteY22" fmla="*/ 606056 h 4651657"/>
              <a:gd name="connsiteX23" fmla="*/ 1738863 w 2504408"/>
              <a:gd name="connsiteY23" fmla="*/ 116958 h 4651657"/>
              <a:gd name="connsiteX24" fmla="*/ 1706966 w 2504408"/>
              <a:gd name="connsiteY24" fmla="*/ 95693 h 4651657"/>
              <a:gd name="connsiteX25" fmla="*/ 1643170 w 2504408"/>
              <a:gd name="connsiteY25" fmla="*/ 53163 h 4651657"/>
              <a:gd name="connsiteX26" fmla="*/ 1536845 w 2504408"/>
              <a:gd name="connsiteY26" fmla="*/ 21265 h 4651657"/>
              <a:gd name="connsiteX27" fmla="*/ 1494315 w 2504408"/>
              <a:gd name="connsiteY27" fmla="*/ 10632 h 4651657"/>
              <a:gd name="connsiteX28" fmla="*/ 1366724 w 2504408"/>
              <a:gd name="connsiteY28" fmla="*/ 0 h 4651657"/>
              <a:gd name="connsiteX29" fmla="*/ 1185970 w 2504408"/>
              <a:gd name="connsiteY29" fmla="*/ 10632 h 4651657"/>
              <a:gd name="connsiteX30" fmla="*/ 983952 w 2504408"/>
              <a:gd name="connsiteY30" fmla="*/ 21265 h 4651657"/>
              <a:gd name="connsiteX31" fmla="*/ 952054 w 2504408"/>
              <a:gd name="connsiteY31" fmla="*/ 31897 h 4651657"/>
              <a:gd name="connsiteX32" fmla="*/ 909524 w 2504408"/>
              <a:gd name="connsiteY32" fmla="*/ 42530 h 4651657"/>
              <a:gd name="connsiteX33" fmla="*/ 877626 w 2504408"/>
              <a:gd name="connsiteY33" fmla="*/ 53163 h 4651657"/>
              <a:gd name="connsiteX34" fmla="*/ 601180 w 2504408"/>
              <a:gd name="connsiteY34" fmla="*/ 63795 h 4651657"/>
              <a:gd name="connsiteX35" fmla="*/ 569282 w 2504408"/>
              <a:gd name="connsiteY35" fmla="*/ 85060 h 4651657"/>
              <a:gd name="connsiteX36" fmla="*/ 516119 w 2504408"/>
              <a:gd name="connsiteY36" fmla="*/ 95693 h 4651657"/>
              <a:gd name="connsiteX37" fmla="*/ 484222 w 2504408"/>
              <a:gd name="connsiteY37" fmla="*/ 106325 h 4651657"/>
              <a:gd name="connsiteX38" fmla="*/ 431059 w 2504408"/>
              <a:gd name="connsiteY38" fmla="*/ 116958 h 4651657"/>
              <a:gd name="connsiteX39" fmla="*/ 303468 w 2504408"/>
              <a:gd name="connsiteY39" fmla="*/ 180753 h 4651657"/>
              <a:gd name="connsiteX40" fmla="*/ 271570 w 2504408"/>
              <a:gd name="connsiteY40" fmla="*/ 202018 h 4651657"/>
              <a:gd name="connsiteX41" fmla="*/ 207775 w 2504408"/>
              <a:gd name="connsiteY41" fmla="*/ 233916 h 4651657"/>
              <a:gd name="connsiteX42" fmla="*/ 165245 w 2504408"/>
              <a:gd name="connsiteY42" fmla="*/ 287079 h 4651657"/>
              <a:gd name="connsiteX43" fmla="*/ 122715 w 2504408"/>
              <a:gd name="connsiteY43" fmla="*/ 308344 h 4651657"/>
              <a:gd name="connsiteX44" fmla="*/ 101449 w 2504408"/>
              <a:gd name="connsiteY44" fmla="*/ 329609 h 4651657"/>
              <a:gd name="connsiteX45" fmla="*/ 16389 w 2504408"/>
              <a:gd name="connsiteY45" fmla="*/ 404037 h 4651657"/>
              <a:gd name="connsiteX46" fmla="*/ 34021 w 2504408"/>
              <a:gd name="connsiteY46" fmla="*/ 578765 h 4651657"/>
              <a:gd name="connsiteX47" fmla="*/ 28794 w 2504408"/>
              <a:gd name="connsiteY47" fmla="*/ 657180 h 4651657"/>
              <a:gd name="connsiteX48" fmla="*/ 57059 w 2504408"/>
              <a:gd name="connsiteY48" fmla="*/ 688281 h 4651657"/>
              <a:gd name="connsiteX49" fmla="*/ 42616 w 2504408"/>
              <a:gd name="connsiteY49" fmla="*/ 807808 h 4651657"/>
              <a:gd name="connsiteX50" fmla="*/ 40844 w 2504408"/>
              <a:gd name="connsiteY50" fmla="*/ 657180 h 4651657"/>
              <a:gd name="connsiteX51" fmla="*/ 5756 w 2504408"/>
              <a:gd name="connsiteY51" fmla="*/ 542260 h 4651657"/>
              <a:gd name="connsiteX52" fmla="*/ 50502 w 2504408"/>
              <a:gd name="connsiteY52" fmla="*/ 460212 h 4651657"/>
              <a:gd name="connsiteX53" fmla="*/ 48287 w 2504408"/>
              <a:gd name="connsiteY53" fmla="*/ 435935 h 4651657"/>
              <a:gd name="connsiteX54" fmla="*/ 58919 w 2504408"/>
              <a:gd name="connsiteY54" fmla="*/ 393404 h 4651657"/>
              <a:gd name="connsiteX55" fmla="*/ 37654 w 2504408"/>
              <a:gd name="connsiteY55" fmla="*/ 478465 h 4651657"/>
              <a:gd name="connsiteX56" fmla="*/ 48287 w 2504408"/>
              <a:gd name="connsiteY56" fmla="*/ 1073888 h 4651657"/>
              <a:gd name="connsiteX57" fmla="*/ 58919 w 2504408"/>
              <a:gd name="connsiteY57" fmla="*/ 1127051 h 4651657"/>
              <a:gd name="connsiteX58" fmla="*/ 90817 w 2504408"/>
              <a:gd name="connsiteY58" fmla="*/ 1382232 h 4651657"/>
              <a:gd name="connsiteX59" fmla="*/ 69552 w 2504408"/>
              <a:gd name="connsiteY59" fmla="*/ 1562986 h 4651657"/>
              <a:gd name="connsiteX60" fmla="*/ 37654 w 2504408"/>
              <a:gd name="connsiteY60" fmla="*/ 1584251 h 4651657"/>
              <a:gd name="connsiteX61" fmla="*/ 27022 w 2504408"/>
              <a:gd name="connsiteY61" fmla="*/ 1616149 h 4651657"/>
              <a:gd name="connsiteX62" fmla="*/ 37654 w 2504408"/>
              <a:gd name="connsiteY62" fmla="*/ 1679944 h 4651657"/>
              <a:gd name="connsiteX63" fmla="*/ 69552 w 2504408"/>
              <a:gd name="connsiteY63" fmla="*/ 1701209 h 4651657"/>
              <a:gd name="connsiteX64" fmla="*/ 112082 w 2504408"/>
              <a:gd name="connsiteY64" fmla="*/ 1722474 h 4651657"/>
              <a:gd name="connsiteX65" fmla="*/ 154612 w 2504408"/>
              <a:gd name="connsiteY65" fmla="*/ 1754372 h 4651657"/>
              <a:gd name="connsiteX66" fmla="*/ 207775 w 2504408"/>
              <a:gd name="connsiteY66" fmla="*/ 1765004 h 4651657"/>
              <a:gd name="connsiteX67" fmla="*/ 367263 w 2504408"/>
              <a:gd name="connsiteY67" fmla="*/ 1733107 h 4651657"/>
              <a:gd name="connsiteX68" fmla="*/ 473589 w 2504408"/>
              <a:gd name="connsiteY68" fmla="*/ 1722474 h 4651657"/>
              <a:gd name="connsiteX69" fmla="*/ 462956 w 2504408"/>
              <a:gd name="connsiteY69" fmla="*/ 1754372 h 4651657"/>
              <a:gd name="connsiteX70" fmla="*/ 431059 w 2504408"/>
              <a:gd name="connsiteY70" fmla="*/ 1775637 h 4651657"/>
              <a:gd name="connsiteX71" fmla="*/ 345998 w 2504408"/>
              <a:gd name="connsiteY71" fmla="*/ 1818167 h 4651657"/>
              <a:gd name="connsiteX72" fmla="*/ 314101 w 2504408"/>
              <a:gd name="connsiteY72" fmla="*/ 1839432 h 4651657"/>
              <a:gd name="connsiteX73" fmla="*/ 282203 w 2504408"/>
              <a:gd name="connsiteY73" fmla="*/ 1850065 h 4651657"/>
              <a:gd name="connsiteX74" fmla="*/ 229040 w 2504408"/>
              <a:gd name="connsiteY74" fmla="*/ 1892595 h 4651657"/>
              <a:gd name="connsiteX75" fmla="*/ 197142 w 2504408"/>
              <a:gd name="connsiteY75" fmla="*/ 1945758 h 4651657"/>
              <a:gd name="connsiteX76" fmla="*/ 154612 w 2504408"/>
              <a:gd name="connsiteY76" fmla="*/ 1956390 h 4651657"/>
              <a:gd name="connsiteX77" fmla="*/ 133347 w 2504408"/>
              <a:gd name="connsiteY77" fmla="*/ 1977656 h 4651657"/>
              <a:gd name="connsiteX78" fmla="*/ 101449 w 2504408"/>
              <a:gd name="connsiteY78" fmla="*/ 1988288 h 4651657"/>
              <a:gd name="connsiteX79" fmla="*/ 80184 w 2504408"/>
              <a:gd name="connsiteY79" fmla="*/ 2030818 h 4651657"/>
              <a:gd name="connsiteX80" fmla="*/ 58919 w 2504408"/>
              <a:gd name="connsiteY80" fmla="*/ 2243469 h 4651657"/>
              <a:gd name="connsiteX81" fmla="*/ 69552 w 2504408"/>
              <a:gd name="connsiteY81" fmla="*/ 2349795 h 4651657"/>
              <a:gd name="connsiteX82" fmla="*/ 80184 w 2504408"/>
              <a:gd name="connsiteY82" fmla="*/ 2488018 h 4651657"/>
              <a:gd name="connsiteX83" fmla="*/ 101449 w 2504408"/>
              <a:gd name="connsiteY83" fmla="*/ 2594344 h 4651657"/>
              <a:gd name="connsiteX84" fmla="*/ 112082 w 2504408"/>
              <a:gd name="connsiteY84" fmla="*/ 2775097 h 4651657"/>
              <a:gd name="connsiteX85" fmla="*/ 122715 w 2504408"/>
              <a:gd name="connsiteY85" fmla="*/ 2849525 h 4651657"/>
              <a:gd name="connsiteX86" fmla="*/ 112082 w 2504408"/>
              <a:gd name="connsiteY86" fmla="*/ 2955851 h 4651657"/>
              <a:gd name="connsiteX87" fmla="*/ 90817 w 2504408"/>
              <a:gd name="connsiteY87" fmla="*/ 3019646 h 4651657"/>
              <a:gd name="connsiteX88" fmla="*/ 69552 w 2504408"/>
              <a:gd name="connsiteY88" fmla="*/ 3200400 h 4651657"/>
              <a:gd name="connsiteX89" fmla="*/ 58919 w 2504408"/>
              <a:gd name="connsiteY89" fmla="*/ 3232297 h 4651657"/>
              <a:gd name="connsiteX90" fmla="*/ 48287 w 2504408"/>
              <a:gd name="connsiteY90" fmla="*/ 3274828 h 4651657"/>
              <a:gd name="connsiteX91" fmla="*/ 58919 w 2504408"/>
              <a:gd name="connsiteY91" fmla="*/ 3530009 h 4651657"/>
              <a:gd name="connsiteX92" fmla="*/ 69552 w 2504408"/>
              <a:gd name="connsiteY92" fmla="*/ 3657600 h 4651657"/>
              <a:gd name="connsiteX93" fmla="*/ 58919 w 2504408"/>
              <a:gd name="connsiteY93" fmla="*/ 3955311 h 4651657"/>
              <a:gd name="connsiteX94" fmla="*/ 37654 w 2504408"/>
              <a:gd name="connsiteY94" fmla="*/ 4040372 h 4651657"/>
              <a:gd name="connsiteX95" fmla="*/ 48287 w 2504408"/>
              <a:gd name="connsiteY95" fmla="*/ 4210493 h 4651657"/>
              <a:gd name="connsiteX96" fmla="*/ 27022 w 2504408"/>
              <a:gd name="connsiteY96" fmla="*/ 4412511 h 4651657"/>
              <a:gd name="connsiteX97" fmla="*/ 37654 w 2504408"/>
              <a:gd name="connsiteY97" fmla="*/ 4508204 h 4651657"/>
              <a:gd name="connsiteX98" fmla="*/ 69552 w 2504408"/>
              <a:gd name="connsiteY98" fmla="*/ 4529469 h 4651657"/>
              <a:gd name="connsiteX99" fmla="*/ 90817 w 2504408"/>
              <a:gd name="connsiteY99" fmla="*/ 4561367 h 4651657"/>
              <a:gd name="connsiteX100" fmla="*/ 122715 w 2504408"/>
              <a:gd name="connsiteY100" fmla="*/ 4646428 h 4651657"/>
              <a:gd name="connsiteX101" fmla="*/ 186510 w 2504408"/>
              <a:gd name="connsiteY101" fmla="*/ 4635795 h 4651657"/>
              <a:gd name="connsiteX102" fmla="*/ 494854 w 2504408"/>
              <a:gd name="connsiteY102" fmla="*/ 4603897 h 4651657"/>
              <a:gd name="connsiteX103" fmla="*/ 526752 w 2504408"/>
              <a:gd name="connsiteY103" fmla="*/ 4582632 h 4651657"/>
              <a:gd name="connsiteX104" fmla="*/ 569282 w 2504408"/>
              <a:gd name="connsiteY104" fmla="*/ 4582632 h 4651657"/>
              <a:gd name="connsiteX0" fmla="*/ 2493817 w 2493817"/>
              <a:gd name="connsiteY0" fmla="*/ 3349256 h 4651657"/>
              <a:gd name="connsiteX1" fmla="*/ 2164207 w 2493817"/>
              <a:gd name="connsiteY1" fmla="*/ 3359888 h 4651657"/>
              <a:gd name="connsiteX2" fmla="*/ 2111044 w 2493817"/>
              <a:gd name="connsiteY2" fmla="*/ 3327990 h 4651657"/>
              <a:gd name="connsiteX3" fmla="*/ 2068514 w 2493817"/>
              <a:gd name="connsiteY3" fmla="*/ 3306725 h 4651657"/>
              <a:gd name="connsiteX4" fmla="*/ 2057882 w 2493817"/>
              <a:gd name="connsiteY4" fmla="*/ 3264195 h 4651657"/>
              <a:gd name="connsiteX5" fmla="*/ 2036617 w 2493817"/>
              <a:gd name="connsiteY5" fmla="*/ 3232297 h 4651657"/>
              <a:gd name="connsiteX6" fmla="*/ 2004719 w 2493817"/>
              <a:gd name="connsiteY6" fmla="*/ 3030279 h 4651657"/>
              <a:gd name="connsiteX7" fmla="*/ 1983454 w 2493817"/>
              <a:gd name="connsiteY7" fmla="*/ 2966483 h 4651657"/>
              <a:gd name="connsiteX8" fmla="*/ 1951556 w 2493817"/>
              <a:gd name="connsiteY8" fmla="*/ 2945218 h 4651657"/>
              <a:gd name="connsiteX9" fmla="*/ 1940924 w 2493817"/>
              <a:gd name="connsiteY9" fmla="*/ 2870790 h 4651657"/>
              <a:gd name="connsiteX10" fmla="*/ 1898393 w 2493817"/>
              <a:gd name="connsiteY10" fmla="*/ 2775097 h 4651657"/>
              <a:gd name="connsiteX11" fmla="*/ 1877128 w 2493817"/>
              <a:gd name="connsiteY11" fmla="*/ 2690037 h 4651657"/>
              <a:gd name="connsiteX12" fmla="*/ 1855863 w 2493817"/>
              <a:gd name="connsiteY12" fmla="*/ 2583711 h 4651657"/>
              <a:gd name="connsiteX13" fmla="*/ 1845231 w 2493817"/>
              <a:gd name="connsiteY13" fmla="*/ 2488018 h 4651657"/>
              <a:gd name="connsiteX14" fmla="*/ 1834598 w 2493817"/>
              <a:gd name="connsiteY14" fmla="*/ 2445488 h 4651657"/>
              <a:gd name="connsiteX15" fmla="*/ 1802700 w 2493817"/>
              <a:gd name="connsiteY15" fmla="*/ 1733107 h 4651657"/>
              <a:gd name="connsiteX16" fmla="*/ 1792068 w 2493817"/>
              <a:gd name="connsiteY16" fmla="*/ 1658679 h 4651657"/>
              <a:gd name="connsiteX17" fmla="*/ 1802700 w 2493817"/>
              <a:gd name="connsiteY17" fmla="*/ 1371600 h 4651657"/>
              <a:gd name="connsiteX18" fmla="*/ 1802700 w 2493817"/>
              <a:gd name="connsiteY18" fmla="*/ 1158949 h 4651657"/>
              <a:gd name="connsiteX19" fmla="*/ 1792068 w 2493817"/>
              <a:gd name="connsiteY19" fmla="*/ 850604 h 4651657"/>
              <a:gd name="connsiteX20" fmla="*/ 1770803 w 2493817"/>
              <a:gd name="connsiteY20" fmla="*/ 797442 h 4651657"/>
              <a:gd name="connsiteX21" fmla="*/ 1749538 w 2493817"/>
              <a:gd name="connsiteY21" fmla="*/ 712381 h 4651657"/>
              <a:gd name="connsiteX22" fmla="*/ 1738905 w 2493817"/>
              <a:gd name="connsiteY22" fmla="*/ 606056 h 4651657"/>
              <a:gd name="connsiteX23" fmla="*/ 1728272 w 2493817"/>
              <a:gd name="connsiteY23" fmla="*/ 116958 h 4651657"/>
              <a:gd name="connsiteX24" fmla="*/ 1696375 w 2493817"/>
              <a:gd name="connsiteY24" fmla="*/ 95693 h 4651657"/>
              <a:gd name="connsiteX25" fmla="*/ 1632579 w 2493817"/>
              <a:gd name="connsiteY25" fmla="*/ 53163 h 4651657"/>
              <a:gd name="connsiteX26" fmla="*/ 1526254 w 2493817"/>
              <a:gd name="connsiteY26" fmla="*/ 21265 h 4651657"/>
              <a:gd name="connsiteX27" fmla="*/ 1483724 w 2493817"/>
              <a:gd name="connsiteY27" fmla="*/ 10632 h 4651657"/>
              <a:gd name="connsiteX28" fmla="*/ 1356133 w 2493817"/>
              <a:gd name="connsiteY28" fmla="*/ 0 h 4651657"/>
              <a:gd name="connsiteX29" fmla="*/ 1175379 w 2493817"/>
              <a:gd name="connsiteY29" fmla="*/ 10632 h 4651657"/>
              <a:gd name="connsiteX30" fmla="*/ 973361 w 2493817"/>
              <a:gd name="connsiteY30" fmla="*/ 21265 h 4651657"/>
              <a:gd name="connsiteX31" fmla="*/ 941463 w 2493817"/>
              <a:gd name="connsiteY31" fmla="*/ 31897 h 4651657"/>
              <a:gd name="connsiteX32" fmla="*/ 898933 w 2493817"/>
              <a:gd name="connsiteY32" fmla="*/ 42530 h 4651657"/>
              <a:gd name="connsiteX33" fmla="*/ 867035 w 2493817"/>
              <a:gd name="connsiteY33" fmla="*/ 53163 h 4651657"/>
              <a:gd name="connsiteX34" fmla="*/ 590589 w 2493817"/>
              <a:gd name="connsiteY34" fmla="*/ 63795 h 4651657"/>
              <a:gd name="connsiteX35" fmla="*/ 558691 w 2493817"/>
              <a:gd name="connsiteY35" fmla="*/ 85060 h 4651657"/>
              <a:gd name="connsiteX36" fmla="*/ 505528 w 2493817"/>
              <a:gd name="connsiteY36" fmla="*/ 95693 h 4651657"/>
              <a:gd name="connsiteX37" fmla="*/ 473631 w 2493817"/>
              <a:gd name="connsiteY37" fmla="*/ 106325 h 4651657"/>
              <a:gd name="connsiteX38" fmla="*/ 420468 w 2493817"/>
              <a:gd name="connsiteY38" fmla="*/ 116958 h 4651657"/>
              <a:gd name="connsiteX39" fmla="*/ 292877 w 2493817"/>
              <a:gd name="connsiteY39" fmla="*/ 180753 h 4651657"/>
              <a:gd name="connsiteX40" fmla="*/ 260979 w 2493817"/>
              <a:gd name="connsiteY40" fmla="*/ 202018 h 4651657"/>
              <a:gd name="connsiteX41" fmla="*/ 197184 w 2493817"/>
              <a:gd name="connsiteY41" fmla="*/ 233916 h 4651657"/>
              <a:gd name="connsiteX42" fmla="*/ 154654 w 2493817"/>
              <a:gd name="connsiteY42" fmla="*/ 287079 h 4651657"/>
              <a:gd name="connsiteX43" fmla="*/ 112124 w 2493817"/>
              <a:gd name="connsiteY43" fmla="*/ 308344 h 4651657"/>
              <a:gd name="connsiteX44" fmla="*/ 90858 w 2493817"/>
              <a:gd name="connsiteY44" fmla="*/ 329609 h 4651657"/>
              <a:gd name="connsiteX45" fmla="*/ 5798 w 2493817"/>
              <a:gd name="connsiteY45" fmla="*/ 404037 h 4651657"/>
              <a:gd name="connsiteX46" fmla="*/ 23430 w 2493817"/>
              <a:gd name="connsiteY46" fmla="*/ 578765 h 4651657"/>
              <a:gd name="connsiteX47" fmla="*/ 18203 w 2493817"/>
              <a:gd name="connsiteY47" fmla="*/ 657180 h 4651657"/>
              <a:gd name="connsiteX48" fmla="*/ 46468 w 2493817"/>
              <a:gd name="connsiteY48" fmla="*/ 688281 h 4651657"/>
              <a:gd name="connsiteX49" fmla="*/ 32025 w 2493817"/>
              <a:gd name="connsiteY49" fmla="*/ 807808 h 4651657"/>
              <a:gd name="connsiteX50" fmla="*/ 30253 w 2493817"/>
              <a:gd name="connsiteY50" fmla="*/ 657180 h 4651657"/>
              <a:gd name="connsiteX51" fmla="*/ 21835 w 2493817"/>
              <a:gd name="connsiteY51" fmla="*/ 546070 h 4651657"/>
              <a:gd name="connsiteX52" fmla="*/ 39911 w 2493817"/>
              <a:gd name="connsiteY52" fmla="*/ 460212 h 4651657"/>
              <a:gd name="connsiteX53" fmla="*/ 37696 w 2493817"/>
              <a:gd name="connsiteY53" fmla="*/ 435935 h 4651657"/>
              <a:gd name="connsiteX54" fmla="*/ 48328 w 2493817"/>
              <a:gd name="connsiteY54" fmla="*/ 393404 h 4651657"/>
              <a:gd name="connsiteX55" fmla="*/ 27063 w 2493817"/>
              <a:gd name="connsiteY55" fmla="*/ 478465 h 4651657"/>
              <a:gd name="connsiteX56" fmla="*/ 37696 w 2493817"/>
              <a:gd name="connsiteY56" fmla="*/ 1073888 h 4651657"/>
              <a:gd name="connsiteX57" fmla="*/ 48328 w 2493817"/>
              <a:gd name="connsiteY57" fmla="*/ 1127051 h 4651657"/>
              <a:gd name="connsiteX58" fmla="*/ 80226 w 2493817"/>
              <a:gd name="connsiteY58" fmla="*/ 1382232 h 4651657"/>
              <a:gd name="connsiteX59" fmla="*/ 58961 w 2493817"/>
              <a:gd name="connsiteY59" fmla="*/ 1562986 h 4651657"/>
              <a:gd name="connsiteX60" fmla="*/ 27063 w 2493817"/>
              <a:gd name="connsiteY60" fmla="*/ 1584251 h 4651657"/>
              <a:gd name="connsiteX61" fmla="*/ 16431 w 2493817"/>
              <a:gd name="connsiteY61" fmla="*/ 1616149 h 4651657"/>
              <a:gd name="connsiteX62" fmla="*/ 27063 w 2493817"/>
              <a:gd name="connsiteY62" fmla="*/ 1679944 h 4651657"/>
              <a:gd name="connsiteX63" fmla="*/ 58961 w 2493817"/>
              <a:gd name="connsiteY63" fmla="*/ 1701209 h 4651657"/>
              <a:gd name="connsiteX64" fmla="*/ 101491 w 2493817"/>
              <a:gd name="connsiteY64" fmla="*/ 1722474 h 4651657"/>
              <a:gd name="connsiteX65" fmla="*/ 144021 w 2493817"/>
              <a:gd name="connsiteY65" fmla="*/ 1754372 h 4651657"/>
              <a:gd name="connsiteX66" fmla="*/ 197184 w 2493817"/>
              <a:gd name="connsiteY66" fmla="*/ 1765004 h 4651657"/>
              <a:gd name="connsiteX67" fmla="*/ 356672 w 2493817"/>
              <a:gd name="connsiteY67" fmla="*/ 1733107 h 4651657"/>
              <a:gd name="connsiteX68" fmla="*/ 462998 w 2493817"/>
              <a:gd name="connsiteY68" fmla="*/ 1722474 h 4651657"/>
              <a:gd name="connsiteX69" fmla="*/ 452365 w 2493817"/>
              <a:gd name="connsiteY69" fmla="*/ 1754372 h 4651657"/>
              <a:gd name="connsiteX70" fmla="*/ 420468 w 2493817"/>
              <a:gd name="connsiteY70" fmla="*/ 1775637 h 4651657"/>
              <a:gd name="connsiteX71" fmla="*/ 335407 w 2493817"/>
              <a:gd name="connsiteY71" fmla="*/ 1818167 h 4651657"/>
              <a:gd name="connsiteX72" fmla="*/ 303510 w 2493817"/>
              <a:gd name="connsiteY72" fmla="*/ 1839432 h 4651657"/>
              <a:gd name="connsiteX73" fmla="*/ 271612 w 2493817"/>
              <a:gd name="connsiteY73" fmla="*/ 1850065 h 4651657"/>
              <a:gd name="connsiteX74" fmla="*/ 218449 w 2493817"/>
              <a:gd name="connsiteY74" fmla="*/ 1892595 h 4651657"/>
              <a:gd name="connsiteX75" fmla="*/ 186551 w 2493817"/>
              <a:gd name="connsiteY75" fmla="*/ 1945758 h 4651657"/>
              <a:gd name="connsiteX76" fmla="*/ 144021 w 2493817"/>
              <a:gd name="connsiteY76" fmla="*/ 1956390 h 4651657"/>
              <a:gd name="connsiteX77" fmla="*/ 122756 w 2493817"/>
              <a:gd name="connsiteY77" fmla="*/ 1977656 h 4651657"/>
              <a:gd name="connsiteX78" fmla="*/ 90858 w 2493817"/>
              <a:gd name="connsiteY78" fmla="*/ 1988288 h 4651657"/>
              <a:gd name="connsiteX79" fmla="*/ 69593 w 2493817"/>
              <a:gd name="connsiteY79" fmla="*/ 2030818 h 4651657"/>
              <a:gd name="connsiteX80" fmla="*/ 48328 w 2493817"/>
              <a:gd name="connsiteY80" fmla="*/ 2243469 h 4651657"/>
              <a:gd name="connsiteX81" fmla="*/ 58961 w 2493817"/>
              <a:gd name="connsiteY81" fmla="*/ 2349795 h 4651657"/>
              <a:gd name="connsiteX82" fmla="*/ 69593 w 2493817"/>
              <a:gd name="connsiteY82" fmla="*/ 2488018 h 4651657"/>
              <a:gd name="connsiteX83" fmla="*/ 90858 w 2493817"/>
              <a:gd name="connsiteY83" fmla="*/ 2594344 h 4651657"/>
              <a:gd name="connsiteX84" fmla="*/ 101491 w 2493817"/>
              <a:gd name="connsiteY84" fmla="*/ 2775097 h 4651657"/>
              <a:gd name="connsiteX85" fmla="*/ 112124 w 2493817"/>
              <a:gd name="connsiteY85" fmla="*/ 2849525 h 4651657"/>
              <a:gd name="connsiteX86" fmla="*/ 101491 w 2493817"/>
              <a:gd name="connsiteY86" fmla="*/ 2955851 h 4651657"/>
              <a:gd name="connsiteX87" fmla="*/ 80226 w 2493817"/>
              <a:gd name="connsiteY87" fmla="*/ 3019646 h 4651657"/>
              <a:gd name="connsiteX88" fmla="*/ 58961 w 2493817"/>
              <a:gd name="connsiteY88" fmla="*/ 3200400 h 4651657"/>
              <a:gd name="connsiteX89" fmla="*/ 48328 w 2493817"/>
              <a:gd name="connsiteY89" fmla="*/ 3232297 h 4651657"/>
              <a:gd name="connsiteX90" fmla="*/ 37696 w 2493817"/>
              <a:gd name="connsiteY90" fmla="*/ 3274828 h 4651657"/>
              <a:gd name="connsiteX91" fmla="*/ 48328 w 2493817"/>
              <a:gd name="connsiteY91" fmla="*/ 3530009 h 4651657"/>
              <a:gd name="connsiteX92" fmla="*/ 58961 w 2493817"/>
              <a:gd name="connsiteY92" fmla="*/ 3657600 h 4651657"/>
              <a:gd name="connsiteX93" fmla="*/ 48328 w 2493817"/>
              <a:gd name="connsiteY93" fmla="*/ 3955311 h 4651657"/>
              <a:gd name="connsiteX94" fmla="*/ 27063 w 2493817"/>
              <a:gd name="connsiteY94" fmla="*/ 4040372 h 4651657"/>
              <a:gd name="connsiteX95" fmla="*/ 37696 w 2493817"/>
              <a:gd name="connsiteY95" fmla="*/ 4210493 h 4651657"/>
              <a:gd name="connsiteX96" fmla="*/ 16431 w 2493817"/>
              <a:gd name="connsiteY96" fmla="*/ 4412511 h 4651657"/>
              <a:gd name="connsiteX97" fmla="*/ 27063 w 2493817"/>
              <a:gd name="connsiteY97" fmla="*/ 4508204 h 4651657"/>
              <a:gd name="connsiteX98" fmla="*/ 58961 w 2493817"/>
              <a:gd name="connsiteY98" fmla="*/ 4529469 h 4651657"/>
              <a:gd name="connsiteX99" fmla="*/ 80226 w 2493817"/>
              <a:gd name="connsiteY99" fmla="*/ 4561367 h 4651657"/>
              <a:gd name="connsiteX100" fmla="*/ 112124 w 2493817"/>
              <a:gd name="connsiteY100" fmla="*/ 4646428 h 4651657"/>
              <a:gd name="connsiteX101" fmla="*/ 175919 w 2493817"/>
              <a:gd name="connsiteY101" fmla="*/ 4635795 h 4651657"/>
              <a:gd name="connsiteX102" fmla="*/ 484263 w 2493817"/>
              <a:gd name="connsiteY102" fmla="*/ 4603897 h 4651657"/>
              <a:gd name="connsiteX103" fmla="*/ 516161 w 2493817"/>
              <a:gd name="connsiteY103" fmla="*/ 4582632 h 4651657"/>
              <a:gd name="connsiteX104" fmla="*/ 558691 w 2493817"/>
              <a:gd name="connsiteY104" fmla="*/ 4582632 h 4651657"/>
              <a:gd name="connsiteX0" fmla="*/ 2493817 w 2493817"/>
              <a:gd name="connsiteY0" fmla="*/ 3349256 h 4651657"/>
              <a:gd name="connsiteX1" fmla="*/ 2164207 w 2493817"/>
              <a:gd name="connsiteY1" fmla="*/ 3359888 h 4651657"/>
              <a:gd name="connsiteX2" fmla="*/ 2111044 w 2493817"/>
              <a:gd name="connsiteY2" fmla="*/ 3327990 h 4651657"/>
              <a:gd name="connsiteX3" fmla="*/ 2068514 w 2493817"/>
              <a:gd name="connsiteY3" fmla="*/ 3306725 h 4651657"/>
              <a:gd name="connsiteX4" fmla="*/ 2057882 w 2493817"/>
              <a:gd name="connsiteY4" fmla="*/ 3264195 h 4651657"/>
              <a:gd name="connsiteX5" fmla="*/ 2036617 w 2493817"/>
              <a:gd name="connsiteY5" fmla="*/ 3232297 h 4651657"/>
              <a:gd name="connsiteX6" fmla="*/ 2004719 w 2493817"/>
              <a:gd name="connsiteY6" fmla="*/ 3030279 h 4651657"/>
              <a:gd name="connsiteX7" fmla="*/ 1983454 w 2493817"/>
              <a:gd name="connsiteY7" fmla="*/ 2966483 h 4651657"/>
              <a:gd name="connsiteX8" fmla="*/ 1951556 w 2493817"/>
              <a:gd name="connsiteY8" fmla="*/ 2945218 h 4651657"/>
              <a:gd name="connsiteX9" fmla="*/ 1940924 w 2493817"/>
              <a:gd name="connsiteY9" fmla="*/ 2870790 h 4651657"/>
              <a:gd name="connsiteX10" fmla="*/ 1898393 w 2493817"/>
              <a:gd name="connsiteY10" fmla="*/ 2775097 h 4651657"/>
              <a:gd name="connsiteX11" fmla="*/ 1877128 w 2493817"/>
              <a:gd name="connsiteY11" fmla="*/ 2690037 h 4651657"/>
              <a:gd name="connsiteX12" fmla="*/ 1855863 w 2493817"/>
              <a:gd name="connsiteY12" fmla="*/ 2583711 h 4651657"/>
              <a:gd name="connsiteX13" fmla="*/ 1845231 w 2493817"/>
              <a:gd name="connsiteY13" fmla="*/ 2488018 h 4651657"/>
              <a:gd name="connsiteX14" fmla="*/ 1834598 w 2493817"/>
              <a:gd name="connsiteY14" fmla="*/ 2445488 h 4651657"/>
              <a:gd name="connsiteX15" fmla="*/ 1802700 w 2493817"/>
              <a:gd name="connsiteY15" fmla="*/ 1733107 h 4651657"/>
              <a:gd name="connsiteX16" fmla="*/ 1792068 w 2493817"/>
              <a:gd name="connsiteY16" fmla="*/ 1658679 h 4651657"/>
              <a:gd name="connsiteX17" fmla="*/ 1802700 w 2493817"/>
              <a:gd name="connsiteY17" fmla="*/ 1371600 h 4651657"/>
              <a:gd name="connsiteX18" fmla="*/ 1802700 w 2493817"/>
              <a:gd name="connsiteY18" fmla="*/ 1158949 h 4651657"/>
              <a:gd name="connsiteX19" fmla="*/ 1792068 w 2493817"/>
              <a:gd name="connsiteY19" fmla="*/ 850604 h 4651657"/>
              <a:gd name="connsiteX20" fmla="*/ 1770803 w 2493817"/>
              <a:gd name="connsiteY20" fmla="*/ 797442 h 4651657"/>
              <a:gd name="connsiteX21" fmla="*/ 1749538 w 2493817"/>
              <a:gd name="connsiteY21" fmla="*/ 712381 h 4651657"/>
              <a:gd name="connsiteX22" fmla="*/ 1738905 w 2493817"/>
              <a:gd name="connsiteY22" fmla="*/ 606056 h 4651657"/>
              <a:gd name="connsiteX23" fmla="*/ 1728272 w 2493817"/>
              <a:gd name="connsiteY23" fmla="*/ 116958 h 4651657"/>
              <a:gd name="connsiteX24" fmla="*/ 1696375 w 2493817"/>
              <a:gd name="connsiteY24" fmla="*/ 95693 h 4651657"/>
              <a:gd name="connsiteX25" fmla="*/ 1632579 w 2493817"/>
              <a:gd name="connsiteY25" fmla="*/ 53163 h 4651657"/>
              <a:gd name="connsiteX26" fmla="*/ 1526254 w 2493817"/>
              <a:gd name="connsiteY26" fmla="*/ 21265 h 4651657"/>
              <a:gd name="connsiteX27" fmla="*/ 1483724 w 2493817"/>
              <a:gd name="connsiteY27" fmla="*/ 10632 h 4651657"/>
              <a:gd name="connsiteX28" fmla="*/ 1356133 w 2493817"/>
              <a:gd name="connsiteY28" fmla="*/ 0 h 4651657"/>
              <a:gd name="connsiteX29" fmla="*/ 1175379 w 2493817"/>
              <a:gd name="connsiteY29" fmla="*/ 10632 h 4651657"/>
              <a:gd name="connsiteX30" fmla="*/ 973361 w 2493817"/>
              <a:gd name="connsiteY30" fmla="*/ 21265 h 4651657"/>
              <a:gd name="connsiteX31" fmla="*/ 941463 w 2493817"/>
              <a:gd name="connsiteY31" fmla="*/ 31897 h 4651657"/>
              <a:gd name="connsiteX32" fmla="*/ 898933 w 2493817"/>
              <a:gd name="connsiteY32" fmla="*/ 42530 h 4651657"/>
              <a:gd name="connsiteX33" fmla="*/ 867035 w 2493817"/>
              <a:gd name="connsiteY33" fmla="*/ 53163 h 4651657"/>
              <a:gd name="connsiteX34" fmla="*/ 590589 w 2493817"/>
              <a:gd name="connsiteY34" fmla="*/ 63795 h 4651657"/>
              <a:gd name="connsiteX35" fmla="*/ 558691 w 2493817"/>
              <a:gd name="connsiteY35" fmla="*/ 85060 h 4651657"/>
              <a:gd name="connsiteX36" fmla="*/ 505528 w 2493817"/>
              <a:gd name="connsiteY36" fmla="*/ 95693 h 4651657"/>
              <a:gd name="connsiteX37" fmla="*/ 473631 w 2493817"/>
              <a:gd name="connsiteY37" fmla="*/ 106325 h 4651657"/>
              <a:gd name="connsiteX38" fmla="*/ 420468 w 2493817"/>
              <a:gd name="connsiteY38" fmla="*/ 116958 h 4651657"/>
              <a:gd name="connsiteX39" fmla="*/ 292877 w 2493817"/>
              <a:gd name="connsiteY39" fmla="*/ 180753 h 4651657"/>
              <a:gd name="connsiteX40" fmla="*/ 260979 w 2493817"/>
              <a:gd name="connsiteY40" fmla="*/ 202018 h 4651657"/>
              <a:gd name="connsiteX41" fmla="*/ 197184 w 2493817"/>
              <a:gd name="connsiteY41" fmla="*/ 233916 h 4651657"/>
              <a:gd name="connsiteX42" fmla="*/ 154654 w 2493817"/>
              <a:gd name="connsiteY42" fmla="*/ 287079 h 4651657"/>
              <a:gd name="connsiteX43" fmla="*/ 112124 w 2493817"/>
              <a:gd name="connsiteY43" fmla="*/ 308344 h 4651657"/>
              <a:gd name="connsiteX44" fmla="*/ 90858 w 2493817"/>
              <a:gd name="connsiteY44" fmla="*/ 329609 h 4651657"/>
              <a:gd name="connsiteX45" fmla="*/ 28658 w 2493817"/>
              <a:gd name="connsiteY45" fmla="*/ 415467 h 4651657"/>
              <a:gd name="connsiteX46" fmla="*/ 23430 w 2493817"/>
              <a:gd name="connsiteY46" fmla="*/ 578765 h 4651657"/>
              <a:gd name="connsiteX47" fmla="*/ 18203 w 2493817"/>
              <a:gd name="connsiteY47" fmla="*/ 657180 h 4651657"/>
              <a:gd name="connsiteX48" fmla="*/ 46468 w 2493817"/>
              <a:gd name="connsiteY48" fmla="*/ 688281 h 4651657"/>
              <a:gd name="connsiteX49" fmla="*/ 32025 w 2493817"/>
              <a:gd name="connsiteY49" fmla="*/ 807808 h 4651657"/>
              <a:gd name="connsiteX50" fmla="*/ 30253 w 2493817"/>
              <a:gd name="connsiteY50" fmla="*/ 657180 h 4651657"/>
              <a:gd name="connsiteX51" fmla="*/ 21835 w 2493817"/>
              <a:gd name="connsiteY51" fmla="*/ 546070 h 4651657"/>
              <a:gd name="connsiteX52" fmla="*/ 39911 w 2493817"/>
              <a:gd name="connsiteY52" fmla="*/ 460212 h 4651657"/>
              <a:gd name="connsiteX53" fmla="*/ 37696 w 2493817"/>
              <a:gd name="connsiteY53" fmla="*/ 435935 h 4651657"/>
              <a:gd name="connsiteX54" fmla="*/ 48328 w 2493817"/>
              <a:gd name="connsiteY54" fmla="*/ 393404 h 4651657"/>
              <a:gd name="connsiteX55" fmla="*/ 27063 w 2493817"/>
              <a:gd name="connsiteY55" fmla="*/ 478465 h 4651657"/>
              <a:gd name="connsiteX56" fmla="*/ 37696 w 2493817"/>
              <a:gd name="connsiteY56" fmla="*/ 1073888 h 4651657"/>
              <a:gd name="connsiteX57" fmla="*/ 48328 w 2493817"/>
              <a:gd name="connsiteY57" fmla="*/ 1127051 h 4651657"/>
              <a:gd name="connsiteX58" fmla="*/ 80226 w 2493817"/>
              <a:gd name="connsiteY58" fmla="*/ 1382232 h 4651657"/>
              <a:gd name="connsiteX59" fmla="*/ 58961 w 2493817"/>
              <a:gd name="connsiteY59" fmla="*/ 1562986 h 4651657"/>
              <a:gd name="connsiteX60" fmla="*/ 27063 w 2493817"/>
              <a:gd name="connsiteY60" fmla="*/ 1584251 h 4651657"/>
              <a:gd name="connsiteX61" fmla="*/ 16431 w 2493817"/>
              <a:gd name="connsiteY61" fmla="*/ 1616149 h 4651657"/>
              <a:gd name="connsiteX62" fmla="*/ 27063 w 2493817"/>
              <a:gd name="connsiteY62" fmla="*/ 1679944 h 4651657"/>
              <a:gd name="connsiteX63" fmla="*/ 58961 w 2493817"/>
              <a:gd name="connsiteY63" fmla="*/ 1701209 h 4651657"/>
              <a:gd name="connsiteX64" fmla="*/ 101491 w 2493817"/>
              <a:gd name="connsiteY64" fmla="*/ 1722474 h 4651657"/>
              <a:gd name="connsiteX65" fmla="*/ 144021 w 2493817"/>
              <a:gd name="connsiteY65" fmla="*/ 1754372 h 4651657"/>
              <a:gd name="connsiteX66" fmla="*/ 197184 w 2493817"/>
              <a:gd name="connsiteY66" fmla="*/ 1765004 h 4651657"/>
              <a:gd name="connsiteX67" fmla="*/ 356672 w 2493817"/>
              <a:gd name="connsiteY67" fmla="*/ 1733107 h 4651657"/>
              <a:gd name="connsiteX68" fmla="*/ 462998 w 2493817"/>
              <a:gd name="connsiteY68" fmla="*/ 1722474 h 4651657"/>
              <a:gd name="connsiteX69" fmla="*/ 452365 w 2493817"/>
              <a:gd name="connsiteY69" fmla="*/ 1754372 h 4651657"/>
              <a:gd name="connsiteX70" fmla="*/ 420468 w 2493817"/>
              <a:gd name="connsiteY70" fmla="*/ 1775637 h 4651657"/>
              <a:gd name="connsiteX71" fmla="*/ 335407 w 2493817"/>
              <a:gd name="connsiteY71" fmla="*/ 1818167 h 4651657"/>
              <a:gd name="connsiteX72" fmla="*/ 303510 w 2493817"/>
              <a:gd name="connsiteY72" fmla="*/ 1839432 h 4651657"/>
              <a:gd name="connsiteX73" fmla="*/ 271612 w 2493817"/>
              <a:gd name="connsiteY73" fmla="*/ 1850065 h 4651657"/>
              <a:gd name="connsiteX74" fmla="*/ 218449 w 2493817"/>
              <a:gd name="connsiteY74" fmla="*/ 1892595 h 4651657"/>
              <a:gd name="connsiteX75" fmla="*/ 186551 w 2493817"/>
              <a:gd name="connsiteY75" fmla="*/ 1945758 h 4651657"/>
              <a:gd name="connsiteX76" fmla="*/ 144021 w 2493817"/>
              <a:gd name="connsiteY76" fmla="*/ 1956390 h 4651657"/>
              <a:gd name="connsiteX77" fmla="*/ 122756 w 2493817"/>
              <a:gd name="connsiteY77" fmla="*/ 1977656 h 4651657"/>
              <a:gd name="connsiteX78" fmla="*/ 90858 w 2493817"/>
              <a:gd name="connsiteY78" fmla="*/ 1988288 h 4651657"/>
              <a:gd name="connsiteX79" fmla="*/ 69593 w 2493817"/>
              <a:gd name="connsiteY79" fmla="*/ 2030818 h 4651657"/>
              <a:gd name="connsiteX80" fmla="*/ 48328 w 2493817"/>
              <a:gd name="connsiteY80" fmla="*/ 2243469 h 4651657"/>
              <a:gd name="connsiteX81" fmla="*/ 58961 w 2493817"/>
              <a:gd name="connsiteY81" fmla="*/ 2349795 h 4651657"/>
              <a:gd name="connsiteX82" fmla="*/ 69593 w 2493817"/>
              <a:gd name="connsiteY82" fmla="*/ 2488018 h 4651657"/>
              <a:gd name="connsiteX83" fmla="*/ 90858 w 2493817"/>
              <a:gd name="connsiteY83" fmla="*/ 2594344 h 4651657"/>
              <a:gd name="connsiteX84" fmla="*/ 101491 w 2493817"/>
              <a:gd name="connsiteY84" fmla="*/ 2775097 h 4651657"/>
              <a:gd name="connsiteX85" fmla="*/ 112124 w 2493817"/>
              <a:gd name="connsiteY85" fmla="*/ 2849525 h 4651657"/>
              <a:gd name="connsiteX86" fmla="*/ 101491 w 2493817"/>
              <a:gd name="connsiteY86" fmla="*/ 2955851 h 4651657"/>
              <a:gd name="connsiteX87" fmla="*/ 80226 w 2493817"/>
              <a:gd name="connsiteY87" fmla="*/ 3019646 h 4651657"/>
              <a:gd name="connsiteX88" fmla="*/ 58961 w 2493817"/>
              <a:gd name="connsiteY88" fmla="*/ 3200400 h 4651657"/>
              <a:gd name="connsiteX89" fmla="*/ 48328 w 2493817"/>
              <a:gd name="connsiteY89" fmla="*/ 3232297 h 4651657"/>
              <a:gd name="connsiteX90" fmla="*/ 37696 w 2493817"/>
              <a:gd name="connsiteY90" fmla="*/ 3274828 h 4651657"/>
              <a:gd name="connsiteX91" fmla="*/ 48328 w 2493817"/>
              <a:gd name="connsiteY91" fmla="*/ 3530009 h 4651657"/>
              <a:gd name="connsiteX92" fmla="*/ 58961 w 2493817"/>
              <a:gd name="connsiteY92" fmla="*/ 3657600 h 4651657"/>
              <a:gd name="connsiteX93" fmla="*/ 48328 w 2493817"/>
              <a:gd name="connsiteY93" fmla="*/ 3955311 h 4651657"/>
              <a:gd name="connsiteX94" fmla="*/ 27063 w 2493817"/>
              <a:gd name="connsiteY94" fmla="*/ 4040372 h 4651657"/>
              <a:gd name="connsiteX95" fmla="*/ 37696 w 2493817"/>
              <a:gd name="connsiteY95" fmla="*/ 4210493 h 4651657"/>
              <a:gd name="connsiteX96" fmla="*/ 16431 w 2493817"/>
              <a:gd name="connsiteY96" fmla="*/ 4412511 h 4651657"/>
              <a:gd name="connsiteX97" fmla="*/ 27063 w 2493817"/>
              <a:gd name="connsiteY97" fmla="*/ 4508204 h 4651657"/>
              <a:gd name="connsiteX98" fmla="*/ 58961 w 2493817"/>
              <a:gd name="connsiteY98" fmla="*/ 4529469 h 4651657"/>
              <a:gd name="connsiteX99" fmla="*/ 80226 w 2493817"/>
              <a:gd name="connsiteY99" fmla="*/ 4561367 h 4651657"/>
              <a:gd name="connsiteX100" fmla="*/ 112124 w 2493817"/>
              <a:gd name="connsiteY100" fmla="*/ 4646428 h 4651657"/>
              <a:gd name="connsiteX101" fmla="*/ 175919 w 2493817"/>
              <a:gd name="connsiteY101" fmla="*/ 4635795 h 4651657"/>
              <a:gd name="connsiteX102" fmla="*/ 484263 w 2493817"/>
              <a:gd name="connsiteY102" fmla="*/ 4603897 h 4651657"/>
              <a:gd name="connsiteX103" fmla="*/ 516161 w 2493817"/>
              <a:gd name="connsiteY103" fmla="*/ 4582632 h 4651657"/>
              <a:gd name="connsiteX104" fmla="*/ 558691 w 2493817"/>
              <a:gd name="connsiteY104" fmla="*/ 4582632 h 465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493817" h="4651657">
                <a:moveTo>
                  <a:pt x="2493817" y="3349256"/>
                </a:moveTo>
                <a:cubicBezTo>
                  <a:pt x="2345896" y="3398562"/>
                  <a:pt x="2452419" y="3371417"/>
                  <a:pt x="2164207" y="3359888"/>
                </a:cubicBezTo>
                <a:cubicBezTo>
                  <a:pt x="2090167" y="3335209"/>
                  <a:pt x="2169424" y="3366910"/>
                  <a:pt x="2111044" y="3327990"/>
                </a:cubicBezTo>
                <a:cubicBezTo>
                  <a:pt x="2097856" y="3319198"/>
                  <a:pt x="2082691" y="3313813"/>
                  <a:pt x="2068514" y="3306725"/>
                </a:cubicBezTo>
                <a:cubicBezTo>
                  <a:pt x="2064970" y="3292548"/>
                  <a:pt x="2063638" y="3277626"/>
                  <a:pt x="2057882" y="3264195"/>
                </a:cubicBezTo>
                <a:cubicBezTo>
                  <a:pt x="2052848" y="3252449"/>
                  <a:pt x="2038610" y="3244919"/>
                  <a:pt x="2036617" y="3232297"/>
                </a:cubicBezTo>
                <a:cubicBezTo>
                  <a:pt x="2002328" y="3015134"/>
                  <a:pt x="2062642" y="3117162"/>
                  <a:pt x="2004719" y="3030279"/>
                </a:cubicBezTo>
                <a:cubicBezTo>
                  <a:pt x="1997631" y="3009014"/>
                  <a:pt x="1995334" y="2985491"/>
                  <a:pt x="1983454" y="2966483"/>
                </a:cubicBezTo>
                <a:cubicBezTo>
                  <a:pt x="1976681" y="2955647"/>
                  <a:pt x="1956746" y="2956895"/>
                  <a:pt x="1951556" y="2945218"/>
                </a:cubicBezTo>
                <a:cubicBezTo>
                  <a:pt x="1941378" y="2922317"/>
                  <a:pt x="1946559" y="2895209"/>
                  <a:pt x="1940924" y="2870790"/>
                </a:cubicBezTo>
                <a:cubicBezTo>
                  <a:pt x="1927527" y="2812738"/>
                  <a:pt x="1925302" y="2815461"/>
                  <a:pt x="1898393" y="2775097"/>
                </a:cubicBezTo>
                <a:cubicBezTo>
                  <a:pt x="1884699" y="2734015"/>
                  <a:pt x="1885681" y="2741355"/>
                  <a:pt x="1877128" y="2690037"/>
                </a:cubicBezTo>
                <a:cubicBezTo>
                  <a:pt x="1860838" y="2592294"/>
                  <a:pt x="1876243" y="2644849"/>
                  <a:pt x="1855863" y="2583711"/>
                </a:cubicBezTo>
                <a:cubicBezTo>
                  <a:pt x="1852319" y="2551813"/>
                  <a:pt x="1850111" y="2519739"/>
                  <a:pt x="1845231" y="2488018"/>
                </a:cubicBezTo>
                <a:cubicBezTo>
                  <a:pt x="1843009" y="2473575"/>
                  <a:pt x="1835639" y="2460064"/>
                  <a:pt x="1834598" y="2445488"/>
                </a:cubicBezTo>
                <a:cubicBezTo>
                  <a:pt x="1817656" y="2208316"/>
                  <a:pt x="1826377" y="1969874"/>
                  <a:pt x="1802700" y="1733107"/>
                </a:cubicBezTo>
                <a:cubicBezTo>
                  <a:pt x="1800206" y="1708170"/>
                  <a:pt x="1795612" y="1683488"/>
                  <a:pt x="1792068" y="1658679"/>
                </a:cubicBezTo>
                <a:cubicBezTo>
                  <a:pt x="1795612" y="1562986"/>
                  <a:pt x="1802700" y="1467359"/>
                  <a:pt x="1802700" y="1371600"/>
                </a:cubicBezTo>
                <a:cubicBezTo>
                  <a:pt x="1802700" y="1145787"/>
                  <a:pt x="1770886" y="1254394"/>
                  <a:pt x="1802700" y="1158949"/>
                </a:cubicBezTo>
                <a:cubicBezTo>
                  <a:pt x="1799156" y="1056167"/>
                  <a:pt x="1801107" y="953049"/>
                  <a:pt x="1792068" y="850604"/>
                </a:cubicBezTo>
                <a:cubicBezTo>
                  <a:pt x="1790391" y="831592"/>
                  <a:pt x="1776287" y="815723"/>
                  <a:pt x="1770803" y="797442"/>
                </a:cubicBezTo>
                <a:cubicBezTo>
                  <a:pt x="1693775" y="540687"/>
                  <a:pt x="1805697" y="880870"/>
                  <a:pt x="1749538" y="712381"/>
                </a:cubicBezTo>
                <a:cubicBezTo>
                  <a:pt x="1745994" y="676939"/>
                  <a:pt x="1740176" y="641652"/>
                  <a:pt x="1738905" y="606056"/>
                </a:cubicBezTo>
                <a:cubicBezTo>
                  <a:pt x="1733084" y="443089"/>
                  <a:pt x="1741814" y="279466"/>
                  <a:pt x="1728272" y="116958"/>
                </a:cubicBezTo>
                <a:cubicBezTo>
                  <a:pt x="1727211" y="104224"/>
                  <a:pt x="1706192" y="103874"/>
                  <a:pt x="1696375" y="95693"/>
                </a:cubicBezTo>
                <a:cubicBezTo>
                  <a:pt x="1643279" y="51446"/>
                  <a:pt x="1688635" y="71847"/>
                  <a:pt x="1632579" y="53163"/>
                </a:cubicBezTo>
                <a:cubicBezTo>
                  <a:pt x="1576262" y="15616"/>
                  <a:pt x="1620330" y="38370"/>
                  <a:pt x="1526254" y="21265"/>
                </a:cubicBezTo>
                <a:cubicBezTo>
                  <a:pt x="1511877" y="18651"/>
                  <a:pt x="1498224" y="12445"/>
                  <a:pt x="1483724" y="10632"/>
                </a:cubicBezTo>
                <a:cubicBezTo>
                  <a:pt x="1441376" y="5339"/>
                  <a:pt x="1398663" y="3544"/>
                  <a:pt x="1356133" y="0"/>
                </a:cubicBezTo>
                <a:lnTo>
                  <a:pt x="1175379" y="10632"/>
                </a:lnTo>
                <a:cubicBezTo>
                  <a:pt x="1108050" y="14372"/>
                  <a:pt x="1040517" y="15160"/>
                  <a:pt x="973361" y="21265"/>
                </a:cubicBezTo>
                <a:cubicBezTo>
                  <a:pt x="962199" y="22280"/>
                  <a:pt x="952240" y="28818"/>
                  <a:pt x="941463" y="31897"/>
                </a:cubicBezTo>
                <a:cubicBezTo>
                  <a:pt x="927412" y="35911"/>
                  <a:pt x="912984" y="38515"/>
                  <a:pt x="898933" y="42530"/>
                </a:cubicBezTo>
                <a:cubicBezTo>
                  <a:pt x="888156" y="45609"/>
                  <a:pt x="878216" y="52392"/>
                  <a:pt x="867035" y="53163"/>
                </a:cubicBezTo>
                <a:cubicBezTo>
                  <a:pt x="775037" y="59508"/>
                  <a:pt x="682738" y="60251"/>
                  <a:pt x="590589" y="63795"/>
                </a:cubicBezTo>
                <a:cubicBezTo>
                  <a:pt x="579956" y="70883"/>
                  <a:pt x="570656" y="80573"/>
                  <a:pt x="558691" y="85060"/>
                </a:cubicBezTo>
                <a:cubicBezTo>
                  <a:pt x="541770" y="91406"/>
                  <a:pt x="523060" y="91310"/>
                  <a:pt x="505528" y="95693"/>
                </a:cubicBezTo>
                <a:cubicBezTo>
                  <a:pt x="494655" y="98411"/>
                  <a:pt x="484504" y="103607"/>
                  <a:pt x="473631" y="106325"/>
                </a:cubicBezTo>
                <a:cubicBezTo>
                  <a:pt x="456099" y="110708"/>
                  <a:pt x="438189" y="113414"/>
                  <a:pt x="420468" y="116958"/>
                </a:cubicBezTo>
                <a:cubicBezTo>
                  <a:pt x="323015" y="177866"/>
                  <a:pt x="367845" y="162012"/>
                  <a:pt x="292877" y="180753"/>
                </a:cubicBezTo>
                <a:cubicBezTo>
                  <a:pt x="282244" y="187841"/>
                  <a:pt x="272409" y="196303"/>
                  <a:pt x="260979" y="202018"/>
                </a:cubicBezTo>
                <a:cubicBezTo>
                  <a:pt x="226391" y="219312"/>
                  <a:pt x="227653" y="203447"/>
                  <a:pt x="197184" y="233916"/>
                </a:cubicBezTo>
                <a:cubicBezTo>
                  <a:pt x="181137" y="249963"/>
                  <a:pt x="171733" y="272135"/>
                  <a:pt x="154654" y="287079"/>
                </a:cubicBezTo>
                <a:cubicBezTo>
                  <a:pt x="142726" y="297516"/>
                  <a:pt x="125312" y="299552"/>
                  <a:pt x="112124" y="308344"/>
                </a:cubicBezTo>
                <a:cubicBezTo>
                  <a:pt x="103783" y="313905"/>
                  <a:pt x="98469" y="323085"/>
                  <a:pt x="90858" y="329609"/>
                </a:cubicBezTo>
                <a:cubicBezTo>
                  <a:pt x="0" y="407487"/>
                  <a:pt x="93800" y="350325"/>
                  <a:pt x="28658" y="415467"/>
                </a:cubicBezTo>
                <a:cubicBezTo>
                  <a:pt x="23786" y="473931"/>
                  <a:pt x="66326" y="535869"/>
                  <a:pt x="23430" y="578765"/>
                </a:cubicBezTo>
                <a:cubicBezTo>
                  <a:pt x="14394" y="587801"/>
                  <a:pt x="28835" y="650092"/>
                  <a:pt x="18203" y="657180"/>
                </a:cubicBezTo>
                <a:cubicBezTo>
                  <a:pt x="11115" y="671357"/>
                  <a:pt x="52712" y="673712"/>
                  <a:pt x="46468" y="688281"/>
                </a:cubicBezTo>
                <a:cubicBezTo>
                  <a:pt x="42053" y="698582"/>
                  <a:pt x="22700" y="814025"/>
                  <a:pt x="32025" y="807808"/>
                </a:cubicBezTo>
                <a:cubicBezTo>
                  <a:pt x="61218" y="788346"/>
                  <a:pt x="30253" y="657180"/>
                  <a:pt x="30253" y="657180"/>
                </a:cubicBezTo>
                <a:cubicBezTo>
                  <a:pt x="33797" y="643003"/>
                  <a:pt x="16079" y="559501"/>
                  <a:pt x="21835" y="546070"/>
                </a:cubicBezTo>
                <a:cubicBezTo>
                  <a:pt x="33978" y="517736"/>
                  <a:pt x="20108" y="480016"/>
                  <a:pt x="39911" y="460212"/>
                </a:cubicBezTo>
                <a:cubicBezTo>
                  <a:pt x="32823" y="449580"/>
                  <a:pt x="39503" y="448585"/>
                  <a:pt x="37696" y="435935"/>
                </a:cubicBezTo>
                <a:cubicBezTo>
                  <a:pt x="35629" y="421469"/>
                  <a:pt x="48328" y="378791"/>
                  <a:pt x="48328" y="393404"/>
                </a:cubicBezTo>
                <a:cubicBezTo>
                  <a:pt x="48328" y="419069"/>
                  <a:pt x="35454" y="453292"/>
                  <a:pt x="27063" y="478465"/>
                </a:cubicBezTo>
                <a:cubicBezTo>
                  <a:pt x="30607" y="676939"/>
                  <a:pt x="31191" y="875489"/>
                  <a:pt x="37696" y="1073888"/>
                </a:cubicBezTo>
                <a:cubicBezTo>
                  <a:pt x="38288" y="1091950"/>
                  <a:pt x="46257" y="1109098"/>
                  <a:pt x="48328" y="1127051"/>
                </a:cubicBezTo>
                <a:cubicBezTo>
                  <a:pt x="77878" y="1383159"/>
                  <a:pt x="44866" y="1276159"/>
                  <a:pt x="80226" y="1382232"/>
                </a:cubicBezTo>
                <a:cubicBezTo>
                  <a:pt x="73138" y="1442483"/>
                  <a:pt x="74400" y="1504317"/>
                  <a:pt x="58961" y="1562986"/>
                </a:cubicBezTo>
                <a:cubicBezTo>
                  <a:pt x="55709" y="1575344"/>
                  <a:pt x="35046" y="1574272"/>
                  <a:pt x="27063" y="1584251"/>
                </a:cubicBezTo>
                <a:cubicBezTo>
                  <a:pt x="20062" y="1593003"/>
                  <a:pt x="19975" y="1605516"/>
                  <a:pt x="16431" y="1616149"/>
                </a:cubicBezTo>
                <a:cubicBezTo>
                  <a:pt x="19975" y="1637414"/>
                  <a:pt x="17422" y="1660662"/>
                  <a:pt x="27063" y="1679944"/>
                </a:cubicBezTo>
                <a:cubicBezTo>
                  <a:pt x="32778" y="1691374"/>
                  <a:pt x="47866" y="1694869"/>
                  <a:pt x="58961" y="1701209"/>
                </a:cubicBezTo>
                <a:cubicBezTo>
                  <a:pt x="72723" y="1709073"/>
                  <a:pt x="88050" y="1714073"/>
                  <a:pt x="101491" y="1722474"/>
                </a:cubicBezTo>
                <a:cubicBezTo>
                  <a:pt x="116518" y="1731866"/>
                  <a:pt x="127827" y="1747175"/>
                  <a:pt x="144021" y="1754372"/>
                </a:cubicBezTo>
                <a:cubicBezTo>
                  <a:pt x="160535" y="1761712"/>
                  <a:pt x="179463" y="1761460"/>
                  <a:pt x="197184" y="1765004"/>
                </a:cubicBezTo>
                <a:cubicBezTo>
                  <a:pt x="251555" y="1752922"/>
                  <a:pt x="301793" y="1739967"/>
                  <a:pt x="356672" y="1733107"/>
                </a:cubicBezTo>
                <a:cubicBezTo>
                  <a:pt x="392016" y="1728689"/>
                  <a:pt x="427556" y="1726018"/>
                  <a:pt x="462998" y="1722474"/>
                </a:cubicBezTo>
                <a:cubicBezTo>
                  <a:pt x="459454" y="1733107"/>
                  <a:pt x="459366" y="1745620"/>
                  <a:pt x="452365" y="1754372"/>
                </a:cubicBezTo>
                <a:cubicBezTo>
                  <a:pt x="444382" y="1764350"/>
                  <a:pt x="430866" y="1768210"/>
                  <a:pt x="420468" y="1775637"/>
                </a:cubicBezTo>
                <a:cubicBezTo>
                  <a:pt x="362077" y="1817346"/>
                  <a:pt x="398569" y="1802378"/>
                  <a:pt x="335407" y="1818167"/>
                </a:cubicBezTo>
                <a:cubicBezTo>
                  <a:pt x="324775" y="1825255"/>
                  <a:pt x="314939" y="1833717"/>
                  <a:pt x="303510" y="1839432"/>
                </a:cubicBezTo>
                <a:cubicBezTo>
                  <a:pt x="293485" y="1844444"/>
                  <a:pt x="281116" y="1844125"/>
                  <a:pt x="271612" y="1850065"/>
                </a:cubicBezTo>
                <a:cubicBezTo>
                  <a:pt x="252368" y="1862093"/>
                  <a:pt x="236170" y="1878418"/>
                  <a:pt x="218449" y="1892595"/>
                </a:cubicBezTo>
                <a:cubicBezTo>
                  <a:pt x="207816" y="1910316"/>
                  <a:pt x="202242" y="1932309"/>
                  <a:pt x="186551" y="1945758"/>
                </a:cubicBezTo>
                <a:cubicBezTo>
                  <a:pt x="175456" y="1955268"/>
                  <a:pt x="157091" y="1949855"/>
                  <a:pt x="144021" y="1956390"/>
                </a:cubicBezTo>
                <a:cubicBezTo>
                  <a:pt x="135055" y="1960873"/>
                  <a:pt x="131352" y="1972498"/>
                  <a:pt x="122756" y="1977656"/>
                </a:cubicBezTo>
                <a:cubicBezTo>
                  <a:pt x="113145" y="1983422"/>
                  <a:pt x="101491" y="1984744"/>
                  <a:pt x="90858" y="1988288"/>
                </a:cubicBezTo>
                <a:cubicBezTo>
                  <a:pt x="83770" y="2002465"/>
                  <a:pt x="74147" y="2015636"/>
                  <a:pt x="69593" y="2030818"/>
                </a:cubicBezTo>
                <a:cubicBezTo>
                  <a:pt x="55487" y="2077840"/>
                  <a:pt x="49645" y="2225035"/>
                  <a:pt x="48328" y="2243469"/>
                </a:cubicBezTo>
                <a:cubicBezTo>
                  <a:pt x="51872" y="2278911"/>
                  <a:pt x="55875" y="2314310"/>
                  <a:pt x="58961" y="2349795"/>
                </a:cubicBezTo>
                <a:cubicBezTo>
                  <a:pt x="62964" y="2395832"/>
                  <a:pt x="63616" y="2442196"/>
                  <a:pt x="69593" y="2488018"/>
                </a:cubicBezTo>
                <a:cubicBezTo>
                  <a:pt x="74268" y="2523858"/>
                  <a:pt x="90858" y="2594344"/>
                  <a:pt x="90858" y="2594344"/>
                </a:cubicBezTo>
                <a:cubicBezTo>
                  <a:pt x="94402" y="2654595"/>
                  <a:pt x="96479" y="2714950"/>
                  <a:pt x="101491" y="2775097"/>
                </a:cubicBezTo>
                <a:cubicBezTo>
                  <a:pt x="103572" y="2800072"/>
                  <a:pt x="112124" y="2824464"/>
                  <a:pt x="112124" y="2849525"/>
                </a:cubicBezTo>
                <a:cubicBezTo>
                  <a:pt x="112124" y="2885144"/>
                  <a:pt x="108055" y="2920842"/>
                  <a:pt x="101491" y="2955851"/>
                </a:cubicBezTo>
                <a:cubicBezTo>
                  <a:pt x="97360" y="2977882"/>
                  <a:pt x="80226" y="3019646"/>
                  <a:pt x="80226" y="3019646"/>
                </a:cubicBezTo>
                <a:cubicBezTo>
                  <a:pt x="74795" y="3079383"/>
                  <a:pt x="72088" y="3141326"/>
                  <a:pt x="58961" y="3200400"/>
                </a:cubicBezTo>
                <a:cubicBezTo>
                  <a:pt x="56530" y="3211341"/>
                  <a:pt x="51407" y="3221521"/>
                  <a:pt x="48328" y="3232297"/>
                </a:cubicBezTo>
                <a:cubicBezTo>
                  <a:pt x="44313" y="3246348"/>
                  <a:pt x="41240" y="3260651"/>
                  <a:pt x="37696" y="3274828"/>
                </a:cubicBezTo>
                <a:cubicBezTo>
                  <a:pt x="41240" y="3359888"/>
                  <a:pt x="43606" y="3445006"/>
                  <a:pt x="48328" y="3530009"/>
                </a:cubicBezTo>
                <a:cubicBezTo>
                  <a:pt x="50695" y="3572621"/>
                  <a:pt x="58961" y="3614922"/>
                  <a:pt x="58961" y="3657600"/>
                </a:cubicBezTo>
                <a:cubicBezTo>
                  <a:pt x="58961" y="3756900"/>
                  <a:pt x="56575" y="3856354"/>
                  <a:pt x="48328" y="3955311"/>
                </a:cubicBezTo>
                <a:cubicBezTo>
                  <a:pt x="45901" y="3984436"/>
                  <a:pt x="27063" y="4040372"/>
                  <a:pt x="27063" y="4040372"/>
                </a:cubicBezTo>
                <a:cubicBezTo>
                  <a:pt x="30607" y="4097079"/>
                  <a:pt x="37696" y="4153675"/>
                  <a:pt x="37696" y="4210493"/>
                </a:cubicBezTo>
                <a:cubicBezTo>
                  <a:pt x="37696" y="4296488"/>
                  <a:pt x="28928" y="4337528"/>
                  <a:pt x="16431" y="4412511"/>
                </a:cubicBezTo>
                <a:cubicBezTo>
                  <a:pt x="19975" y="4444409"/>
                  <a:pt x="16095" y="4478042"/>
                  <a:pt x="27063" y="4508204"/>
                </a:cubicBezTo>
                <a:cubicBezTo>
                  <a:pt x="31430" y="4520213"/>
                  <a:pt x="49925" y="4520433"/>
                  <a:pt x="58961" y="4529469"/>
                </a:cubicBezTo>
                <a:cubicBezTo>
                  <a:pt x="67997" y="4538505"/>
                  <a:pt x="73138" y="4550734"/>
                  <a:pt x="80226" y="4561367"/>
                </a:cubicBezTo>
                <a:cubicBezTo>
                  <a:pt x="81720" y="4568838"/>
                  <a:pt x="89067" y="4640664"/>
                  <a:pt x="112124" y="4646428"/>
                </a:cubicBezTo>
                <a:cubicBezTo>
                  <a:pt x="133039" y="4651657"/>
                  <a:pt x="154654" y="4639339"/>
                  <a:pt x="175919" y="4635795"/>
                </a:cubicBezTo>
                <a:cubicBezTo>
                  <a:pt x="306367" y="4570571"/>
                  <a:pt x="154475" y="4639232"/>
                  <a:pt x="484263" y="4603897"/>
                </a:cubicBezTo>
                <a:cubicBezTo>
                  <a:pt x="496969" y="4602536"/>
                  <a:pt x="503874" y="4586143"/>
                  <a:pt x="516161" y="4582632"/>
                </a:cubicBezTo>
                <a:cubicBezTo>
                  <a:pt x="529792" y="4578737"/>
                  <a:pt x="544514" y="4582632"/>
                  <a:pt x="558691" y="4582632"/>
                </a:cubicBezTo>
              </a:path>
            </a:pathLst>
          </a:cu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03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3104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3105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26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90625" y="800100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657350" y="3943350"/>
            <a:ext cx="571500" cy="121920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00200" y="1257300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790700" y="1514475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160588" y="20621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170113" y="13287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608138" y="23574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200150" y="351472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1076325" y="4543425"/>
            <a:ext cx="1057275" cy="9525"/>
          </a:xfrm>
          <a:prstGeom prst="line">
            <a:avLst/>
          </a:prstGeom>
          <a:ln w="698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1398588" y="41386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427163" y="48434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236788" y="41005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236788" y="48529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703388" y="51768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rot="5400000">
            <a:off x="2000251" y="4248150"/>
            <a:ext cx="1905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2000251" y="4772025"/>
            <a:ext cx="1905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1677988" y="4238625"/>
            <a:ext cx="32226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1668463" y="4752975"/>
            <a:ext cx="322262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ord 106"/>
          <p:cNvSpPr/>
          <p:nvPr/>
        </p:nvSpPr>
        <p:spPr>
          <a:xfrm rot="6856397">
            <a:off x="1891507" y="4414044"/>
            <a:ext cx="157162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Chord 107"/>
          <p:cNvSpPr/>
          <p:nvPr/>
        </p:nvSpPr>
        <p:spPr>
          <a:xfrm rot="6898324">
            <a:off x="1891507" y="4966494"/>
            <a:ext cx="157162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47" name="TextBox 108"/>
          <p:cNvSpPr txBox="1">
            <a:spLocks noChangeArrowheads="1"/>
          </p:cNvSpPr>
          <p:nvPr/>
        </p:nvSpPr>
        <p:spPr bwMode="auto">
          <a:xfrm>
            <a:off x="1647825" y="3638550"/>
            <a:ext cx="52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Hot</a:t>
            </a:r>
          </a:p>
        </p:txBody>
      </p:sp>
      <p:sp>
        <p:nvSpPr>
          <p:cNvPr id="3148" name="TextBox 109"/>
          <p:cNvSpPr txBox="1">
            <a:spLocks noChangeArrowheads="1"/>
          </p:cNvSpPr>
          <p:nvPr/>
        </p:nvSpPr>
        <p:spPr bwMode="auto">
          <a:xfrm>
            <a:off x="1438275" y="52959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Switched</a:t>
            </a:r>
          </a:p>
        </p:txBody>
      </p:sp>
      <p:sp>
        <p:nvSpPr>
          <p:cNvPr id="3149" name="TextBox 110"/>
          <p:cNvSpPr txBox="1">
            <a:spLocks noChangeArrowheads="1"/>
          </p:cNvSpPr>
          <p:nvPr/>
        </p:nvSpPr>
        <p:spPr bwMode="auto">
          <a:xfrm>
            <a:off x="1714500" y="2371725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101" name="Freeform 100"/>
          <p:cNvSpPr/>
          <p:nvPr/>
        </p:nvSpPr>
        <p:spPr>
          <a:xfrm>
            <a:off x="2225255" y="1013460"/>
            <a:ext cx="1462825" cy="411480"/>
          </a:xfrm>
          <a:custGeom>
            <a:avLst/>
            <a:gdLst>
              <a:gd name="connsiteX0" fmla="*/ 1462825 w 1462825"/>
              <a:gd name="connsiteY0" fmla="*/ 396240 h 411480"/>
              <a:gd name="connsiteX1" fmla="*/ 1424725 w 1462825"/>
              <a:gd name="connsiteY1" fmla="*/ 403860 h 411480"/>
              <a:gd name="connsiteX2" fmla="*/ 1401865 w 1462825"/>
              <a:gd name="connsiteY2" fmla="*/ 411480 h 411480"/>
              <a:gd name="connsiteX3" fmla="*/ 1325665 w 1462825"/>
              <a:gd name="connsiteY3" fmla="*/ 403860 h 411480"/>
              <a:gd name="connsiteX4" fmla="*/ 1249465 w 1462825"/>
              <a:gd name="connsiteY4" fmla="*/ 381000 h 411480"/>
              <a:gd name="connsiteX5" fmla="*/ 1203745 w 1462825"/>
              <a:gd name="connsiteY5" fmla="*/ 358140 h 411480"/>
              <a:gd name="connsiteX6" fmla="*/ 1142785 w 1462825"/>
              <a:gd name="connsiteY6" fmla="*/ 327660 h 411480"/>
              <a:gd name="connsiteX7" fmla="*/ 1127545 w 1462825"/>
              <a:gd name="connsiteY7" fmla="*/ 304800 h 411480"/>
              <a:gd name="connsiteX8" fmla="*/ 1066585 w 1462825"/>
              <a:gd name="connsiteY8" fmla="*/ 274320 h 411480"/>
              <a:gd name="connsiteX9" fmla="*/ 1058965 w 1462825"/>
              <a:gd name="connsiteY9" fmla="*/ 236220 h 411480"/>
              <a:gd name="connsiteX10" fmla="*/ 998005 w 1462825"/>
              <a:gd name="connsiteY10" fmla="*/ 213360 h 411480"/>
              <a:gd name="connsiteX11" fmla="*/ 975145 w 1462825"/>
              <a:gd name="connsiteY11" fmla="*/ 198120 h 411480"/>
              <a:gd name="connsiteX12" fmla="*/ 952285 w 1462825"/>
              <a:gd name="connsiteY12" fmla="*/ 167640 h 411480"/>
              <a:gd name="connsiteX13" fmla="*/ 906565 w 1462825"/>
              <a:gd name="connsiteY13" fmla="*/ 152400 h 411480"/>
              <a:gd name="connsiteX14" fmla="*/ 883705 w 1462825"/>
              <a:gd name="connsiteY14" fmla="*/ 144780 h 411480"/>
              <a:gd name="connsiteX15" fmla="*/ 822745 w 1462825"/>
              <a:gd name="connsiteY15" fmla="*/ 114300 h 411480"/>
              <a:gd name="connsiteX16" fmla="*/ 761785 w 1462825"/>
              <a:gd name="connsiteY16" fmla="*/ 68580 h 411480"/>
              <a:gd name="connsiteX17" fmla="*/ 677965 w 1462825"/>
              <a:gd name="connsiteY17" fmla="*/ 53340 h 411480"/>
              <a:gd name="connsiteX18" fmla="*/ 639865 w 1462825"/>
              <a:gd name="connsiteY18" fmla="*/ 45720 h 411480"/>
              <a:gd name="connsiteX19" fmla="*/ 472225 w 1462825"/>
              <a:gd name="connsiteY19" fmla="*/ 38100 h 411480"/>
              <a:gd name="connsiteX20" fmla="*/ 426505 w 1462825"/>
              <a:gd name="connsiteY20" fmla="*/ 30480 h 411480"/>
              <a:gd name="connsiteX21" fmla="*/ 388405 w 1462825"/>
              <a:gd name="connsiteY21" fmla="*/ 22860 h 411480"/>
              <a:gd name="connsiteX22" fmla="*/ 243625 w 1462825"/>
              <a:gd name="connsiteY22" fmla="*/ 7620 h 411480"/>
              <a:gd name="connsiteX23" fmla="*/ 83605 w 1462825"/>
              <a:gd name="connsiteY23" fmla="*/ 15240 h 411480"/>
              <a:gd name="connsiteX24" fmla="*/ 37885 w 1462825"/>
              <a:gd name="connsiteY24" fmla="*/ 0 h 411480"/>
              <a:gd name="connsiteX25" fmla="*/ 15025 w 1462825"/>
              <a:gd name="connsiteY25" fmla="*/ 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62825" h="411480">
                <a:moveTo>
                  <a:pt x="1462825" y="396240"/>
                </a:moveTo>
                <a:cubicBezTo>
                  <a:pt x="1450125" y="398780"/>
                  <a:pt x="1437290" y="400719"/>
                  <a:pt x="1424725" y="403860"/>
                </a:cubicBezTo>
                <a:cubicBezTo>
                  <a:pt x="1416933" y="405808"/>
                  <a:pt x="1409897" y="411480"/>
                  <a:pt x="1401865" y="411480"/>
                </a:cubicBezTo>
                <a:cubicBezTo>
                  <a:pt x="1376338" y="411480"/>
                  <a:pt x="1351065" y="406400"/>
                  <a:pt x="1325665" y="403860"/>
                </a:cubicBezTo>
                <a:cubicBezTo>
                  <a:pt x="1270010" y="385308"/>
                  <a:pt x="1295530" y="392516"/>
                  <a:pt x="1249465" y="381000"/>
                </a:cubicBezTo>
                <a:cubicBezTo>
                  <a:pt x="1199367" y="347602"/>
                  <a:pt x="1253321" y="380674"/>
                  <a:pt x="1203745" y="358140"/>
                </a:cubicBezTo>
                <a:cubicBezTo>
                  <a:pt x="1183063" y="348739"/>
                  <a:pt x="1142785" y="327660"/>
                  <a:pt x="1142785" y="327660"/>
                </a:cubicBezTo>
                <a:cubicBezTo>
                  <a:pt x="1137705" y="320040"/>
                  <a:pt x="1135048" y="310052"/>
                  <a:pt x="1127545" y="304800"/>
                </a:cubicBezTo>
                <a:cubicBezTo>
                  <a:pt x="1108933" y="291772"/>
                  <a:pt x="1066585" y="274320"/>
                  <a:pt x="1066585" y="274320"/>
                </a:cubicBezTo>
                <a:cubicBezTo>
                  <a:pt x="1064045" y="261620"/>
                  <a:pt x="1066493" y="246759"/>
                  <a:pt x="1058965" y="236220"/>
                </a:cubicBezTo>
                <a:cubicBezTo>
                  <a:pt x="1050303" y="224093"/>
                  <a:pt x="1010754" y="216547"/>
                  <a:pt x="998005" y="213360"/>
                </a:cubicBezTo>
                <a:cubicBezTo>
                  <a:pt x="990385" y="208280"/>
                  <a:pt x="981621" y="204596"/>
                  <a:pt x="975145" y="198120"/>
                </a:cubicBezTo>
                <a:cubicBezTo>
                  <a:pt x="966165" y="189140"/>
                  <a:pt x="962852" y="174685"/>
                  <a:pt x="952285" y="167640"/>
                </a:cubicBezTo>
                <a:cubicBezTo>
                  <a:pt x="938919" y="158729"/>
                  <a:pt x="921805" y="157480"/>
                  <a:pt x="906565" y="152400"/>
                </a:cubicBezTo>
                <a:lnTo>
                  <a:pt x="883705" y="144780"/>
                </a:lnTo>
                <a:cubicBezTo>
                  <a:pt x="816012" y="94010"/>
                  <a:pt x="889324" y="142834"/>
                  <a:pt x="822745" y="114300"/>
                </a:cubicBezTo>
                <a:cubicBezTo>
                  <a:pt x="807764" y="107879"/>
                  <a:pt x="769012" y="73097"/>
                  <a:pt x="761785" y="68580"/>
                </a:cubicBezTo>
                <a:cubicBezTo>
                  <a:pt x="744020" y="57477"/>
                  <a:pt x="684375" y="54326"/>
                  <a:pt x="677965" y="53340"/>
                </a:cubicBezTo>
                <a:cubicBezTo>
                  <a:pt x="665164" y="51371"/>
                  <a:pt x="652781" y="46677"/>
                  <a:pt x="639865" y="45720"/>
                </a:cubicBezTo>
                <a:cubicBezTo>
                  <a:pt x="584080" y="41588"/>
                  <a:pt x="528105" y="40640"/>
                  <a:pt x="472225" y="38100"/>
                </a:cubicBezTo>
                <a:lnTo>
                  <a:pt x="426505" y="30480"/>
                </a:lnTo>
                <a:cubicBezTo>
                  <a:pt x="413762" y="28163"/>
                  <a:pt x="401256" y="24466"/>
                  <a:pt x="388405" y="22860"/>
                </a:cubicBezTo>
                <a:cubicBezTo>
                  <a:pt x="340253" y="16841"/>
                  <a:pt x="291885" y="12700"/>
                  <a:pt x="243625" y="7620"/>
                </a:cubicBezTo>
                <a:cubicBezTo>
                  <a:pt x="161835" y="21252"/>
                  <a:pt x="158826" y="30284"/>
                  <a:pt x="83605" y="15240"/>
                </a:cubicBezTo>
                <a:cubicBezTo>
                  <a:pt x="67853" y="12090"/>
                  <a:pt x="37885" y="0"/>
                  <a:pt x="37885" y="0"/>
                </a:cubicBezTo>
                <a:cubicBezTo>
                  <a:pt x="3920" y="8491"/>
                  <a:pt x="0" y="15025"/>
                  <a:pt x="15025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2217420" y="1028700"/>
            <a:ext cx="87783" cy="350520"/>
          </a:xfrm>
          <a:custGeom>
            <a:avLst/>
            <a:gdLst>
              <a:gd name="connsiteX0" fmla="*/ 0 w 87783"/>
              <a:gd name="connsiteY0" fmla="*/ 0 h 350520"/>
              <a:gd name="connsiteX1" fmla="*/ 22860 w 87783"/>
              <a:gd name="connsiteY1" fmla="*/ 7620 h 350520"/>
              <a:gd name="connsiteX2" fmla="*/ 45720 w 87783"/>
              <a:gd name="connsiteY2" fmla="*/ 53340 h 350520"/>
              <a:gd name="connsiteX3" fmla="*/ 60960 w 87783"/>
              <a:gd name="connsiteY3" fmla="*/ 76200 h 350520"/>
              <a:gd name="connsiteX4" fmla="*/ 76200 w 87783"/>
              <a:gd name="connsiteY4" fmla="*/ 121920 h 350520"/>
              <a:gd name="connsiteX5" fmla="*/ 76200 w 87783"/>
              <a:gd name="connsiteY5" fmla="*/ 289560 h 350520"/>
              <a:gd name="connsiteX6" fmla="*/ 68580 w 87783"/>
              <a:gd name="connsiteY6" fmla="*/ 327660 h 350520"/>
              <a:gd name="connsiteX7" fmla="*/ 60960 w 87783"/>
              <a:gd name="connsiteY7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83" h="350520">
                <a:moveTo>
                  <a:pt x="0" y="0"/>
                </a:moveTo>
                <a:cubicBezTo>
                  <a:pt x="7620" y="2540"/>
                  <a:pt x="16588" y="2602"/>
                  <a:pt x="22860" y="7620"/>
                </a:cubicBezTo>
                <a:cubicBezTo>
                  <a:pt x="41058" y="22179"/>
                  <a:pt x="36517" y="34934"/>
                  <a:pt x="45720" y="53340"/>
                </a:cubicBezTo>
                <a:cubicBezTo>
                  <a:pt x="49816" y="61531"/>
                  <a:pt x="57241" y="67831"/>
                  <a:pt x="60960" y="76200"/>
                </a:cubicBezTo>
                <a:cubicBezTo>
                  <a:pt x="67484" y="90880"/>
                  <a:pt x="76200" y="121920"/>
                  <a:pt x="76200" y="121920"/>
                </a:cubicBezTo>
                <a:cubicBezTo>
                  <a:pt x="85325" y="213175"/>
                  <a:pt x="87783" y="191108"/>
                  <a:pt x="76200" y="289560"/>
                </a:cubicBezTo>
                <a:cubicBezTo>
                  <a:pt x="74687" y="302423"/>
                  <a:pt x="71721" y="315095"/>
                  <a:pt x="68580" y="327660"/>
                </a:cubicBezTo>
                <a:cubicBezTo>
                  <a:pt x="66632" y="335452"/>
                  <a:pt x="60960" y="350520"/>
                  <a:pt x="60960" y="35052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2296633" y="1028700"/>
            <a:ext cx="325000" cy="3181793"/>
          </a:xfrm>
          <a:custGeom>
            <a:avLst/>
            <a:gdLst>
              <a:gd name="connsiteX0" fmla="*/ 0 w 388973"/>
              <a:gd name="connsiteY0" fmla="*/ 0 h 3886200"/>
              <a:gd name="connsiteX1" fmla="*/ 99060 w 388973"/>
              <a:gd name="connsiteY1" fmla="*/ 15240 h 3886200"/>
              <a:gd name="connsiteX2" fmla="*/ 121920 w 388973"/>
              <a:gd name="connsiteY2" fmla="*/ 22860 h 3886200"/>
              <a:gd name="connsiteX3" fmla="*/ 144780 w 388973"/>
              <a:gd name="connsiteY3" fmla="*/ 38100 h 3886200"/>
              <a:gd name="connsiteX4" fmla="*/ 167640 w 388973"/>
              <a:gd name="connsiteY4" fmla="*/ 76200 h 3886200"/>
              <a:gd name="connsiteX5" fmla="*/ 205740 w 388973"/>
              <a:gd name="connsiteY5" fmla="*/ 106680 h 3886200"/>
              <a:gd name="connsiteX6" fmla="*/ 213360 w 388973"/>
              <a:gd name="connsiteY6" fmla="*/ 129540 h 3886200"/>
              <a:gd name="connsiteX7" fmla="*/ 236220 w 388973"/>
              <a:gd name="connsiteY7" fmla="*/ 182880 h 3886200"/>
              <a:gd name="connsiteX8" fmla="*/ 243840 w 388973"/>
              <a:gd name="connsiteY8" fmla="*/ 213360 h 3886200"/>
              <a:gd name="connsiteX9" fmla="*/ 266700 w 388973"/>
              <a:gd name="connsiteY9" fmla="*/ 243840 h 3886200"/>
              <a:gd name="connsiteX10" fmla="*/ 281940 w 388973"/>
              <a:gd name="connsiteY10" fmla="*/ 289560 h 3886200"/>
              <a:gd name="connsiteX11" fmla="*/ 312420 w 388973"/>
              <a:gd name="connsiteY11" fmla="*/ 335280 h 3886200"/>
              <a:gd name="connsiteX12" fmla="*/ 327660 w 388973"/>
              <a:gd name="connsiteY12" fmla="*/ 388620 h 3886200"/>
              <a:gd name="connsiteX13" fmla="*/ 335280 w 388973"/>
              <a:gd name="connsiteY13" fmla="*/ 419100 h 3886200"/>
              <a:gd name="connsiteX14" fmla="*/ 342900 w 388973"/>
              <a:gd name="connsiteY14" fmla="*/ 548640 h 3886200"/>
              <a:gd name="connsiteX15" fmla="*/ 350520 w 388973"/>
              <a:gd name="connsiteY15" fmla="*/ 579120 h 3886200"/>
              <a:gd name="connsiteX16" fmla="*/ 358140 w 388973"/>
              <a:gd name="connsiteY16" fmla="*/ 685800 h 3886200"/>
              <a:gd name="connsiteX17" fmla="*/ 350520 w 388973"/>
              <a:gd name="connsiteY17" fmla="*/ 769620 h 3886200"/>
              <a:gd name="connsiteX18" fmla="*/ 335280 w 388973"/>
              <a:gd name="connsiteY18" fmla="*/ 891540 h 3886200"/>
              <a:gd name="connsiteX19" fmla="*/ 327660 w 388973"/>
              <a:gd name="connsiteY19" fmla="*/ 1021080 h 3886200"/>
              <a:gd name="connsiteX20" fmla="*/ 342900 w 388973"/>
              <a:gd name="connsiteY20" fmla="*/ 1234440 h 3886200"/>
              <a:gd name="connsiteX21" fmla="*/ 335280 w 388973"/>
              <a:gd name="connsiteY21" fmla="*/ 1348740 h 3886200"/>
              <a:gd name="connsiteX22" fmla="*/ 327660 w 388973"/>
              <a:gd name="connsiteY22" fmla="*/ 1379220 h 3886200"/>
              <a:gd name="connsiteX23" fmla="*/ 320040 w 388973"/>
              <a:gd name="connsiteY23" fmla="*/ 1417320 h 3886200"/>
              <a:gd name="connsiteX24" fmla="*/ 312420 w 388973"/>
              <a:gd name="connsiteY24" fmla="*/ 1447800 h 3886200"/>
              <a:gd name="connsiteX25" fmla="*/ 304800 w 388973"/>
              <a:gd name="connsiteY25" fmla="*/ 1493520 h 3886200"/>
              <a:gd name="connsiteX26" fmla="*/ 297180 w 388973"/>
              <a:gd name="connsiteY26" fmla="*/ 1729740 h 3886200"/>
              <a:gd name="connsiteX27" fmla="*/ 289560 w 388973"/>
              <a:gd name="connsiteY27" fmla="*/ 1752600 h 3886200"/>
              <a:gd name="connsiteX28" fmla="*/ 281940 w 388973"/>
              <a:gd name="connsiteY28" fmla="*/ 1851660 h 3886200"/>
              <a:gd name="connsiteX29" fmla="*/ 304800 w 388973"/>
              <a:gd name="connsiteY29" fmla="*/ 2217420 h 3886200"/>
              <a:gd name="connsiteX30" fmla="*/ 320040 w 388973"/>
              <a:gd name="connsiteY30" fmla="*/ 2346960 h 3886200"/>
              <a:gd name="connsiteX31" fmla="*/ 335280 w 388973"/>
              <a:gd name="connsiteY31" fmla="*/ 2377440 h 3886200"/>
              <a:gd name="connsiteX32" fmla="*/ 342900 w 388973"/>
              <a:gd name="connsiteY32" fmla="*/ 2415540 h 3886200"/>
              <a:gd name="connsiteX33" fmla="*/ 358140 w 388973"/>
              <a:gd name="connsiteY33" fmla="*/ 2537460 h 3886200"/>
              <a:gd name="connsiteX34" fmla="*/ 350520 w 388973"/>
              <a:gd name="connsiteY34" fmla="*/ 2735580 h 3886200"/>
              <a:gd name="connsiteX35" fmla="*/ 358140 w 388973"/>
              <a:gd name="connsiteY35" fmla="*/ 2880360 h 3886200"/>
              <a:gd name="connsiteX36" fmla="*/ 335280 w 388973"/>
              <a:gd name="connsiteY36" fmla="*/ 3116580 h 3886200"/>
              <a:gd name="connsiteX37" fmla="*/ 327660 w 388973"/>
              <a:gd name="connsiteY37" fmla="*/ 3185160 h 3886200"/>
              <a:gd name="connsiteX38" fmla="*/ 320040 w 388973"/>
              <a:gd name="connsiteY38" fmla="*/ 3223260 h 3886200"/>
              <a:gd name="connsiteX39" fmla="*/ 312420 w 388973"/>
              <a:gd name="connsiteY39" fmla="*/ 3276600 h 3886200"/>
              <a:gd name="connsiteX40" fmla="*/ 304800 w 388973"/>
              <a:gd name="connsiteY40" fmla="*/ 3322320 h 3886200"/>
              <a:gd name="connsiteX41" fmla="*/ 274320 w 388973"/>
              <a:gd name="connsiteY41" fmla="*/ 3550920 h 3886200"/>
              <a:gd name="connsiteX42" fmla="*/ 251460 w 388973"/>
              <a:gd name="connsiteY42" fmla="*/ 3573780 h 3886200"/>
              <a:gd name="connsiteX43" fmla="*/ 243840 w 388973"/>
              <a:gd name="connsiteY43" fmla="*/ 3604260 h 3886200"/>
              <a:gd name="connsiteX44" fmla="*/ 213360 w 388973"/>
              <a:gd name="connsiteY44" fmla="*/ 3642360 h 3886200"/>
              <a:gd name="connsiteX45" fmla="*/ 198120 w 388973"/>
              <a:gd name="connsiteY45" fmla="*/ 3733800 h 3886200"/>
              <a:gd name="connsiteX46" fmla="*/ 175260 w 388973"/>
              <a:gd name="connsiteY46" fmla="*/ 3741420 h 3886200"/>
              <a:gd name="connsiteX47" fmla="*/ 129540 w 388973"/>
              <a:gd name="connsiteY47" fmla="*/ 3779520 h 3886200"/>
              <a:gd name="connsiteX48" fmla="*/ 114300 w 388973"/>
              <a:gd name="connsiteY48" fmla="*/ 3802380 h 3886200"/>
              <a:gd name="connsiteX49" fmla="*/ 91440 w 388973"/>
              <a:gd name="connsiteY49" fmla="*/ 3825240 h 3886200"/>
              <a:gd name="connsiteX50" fmla="*/ 91440 w 388973"/>
              <a:gd name="connsiteY50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88973" h="3886200">
                <a:moveTo>
                  <a:pt x="0" y="0"/>
                </a:moveTo>
                <a:cubicBezTo>
                  <a:pt x="55272" y="6141"/>
                  <a:pt x="57065" y="3241"/>
                  <a:pt x="99060" y="15240"/>
                </a:cubicBezTo>
                <a:cubicBezTo>
                  <a:pt x="106783" y="17447"/>
                  <a:pt x="114736" y="19268"/>
                  <a:pt x="121920" y="22860"/>
                </a:cubicBezTo>
                <a:cubicBezTo>
                  <a:pt x="130111" y="26956"/>
                  <a:pt x="137160" y="33020"/>
                  <a:pt x="144780" y="38100"/>
                </a:cubicBezTo>
                <a:cubicBezTo>
                  <a:pt x="152400" y="50800"/>
                  <a:pt x="157167" y="65727"/>
                  <a:pt x="167640" y="76200"/>
                </a:cubicBezTo>
                <a:cubicBezTo>
                  <a:pt x="211583" y="120143"/>
                  <a:pt x="171912" y="39024"/>
                  <a:pt x="205740" y="106680"/>
                </a:cubicBezTo>
                <a:cubicBezTo>
                  <a:pt x="209332" y="113864"/>
                  <a:pt x="210196" y="122157"/>
                  <a:pt x="213360" y="129540"/>
                </a:cubicBezTo>
                <a:cubicBezTo>
                  <a:pt x="230777" y="170180"/>
                  <a:pt x="226008" y="147139"/>
                  <a:pt x="236220" y="182880"/>
                </a:cubicBezTo>
                <a:cubicBezTo>
                  <a:pt x="239097" y="192950"/>
                  <a:pt x="239156" y="203993"/>
                  <a:pt x="243840" y="213360"/>
                </a:cubicBezTo>
                <a:cubicBezTo>
                  <a:pt x="249520" y="224719"/>
                  <a:pt x="259080" y="233680"/>
                  <a:pt x="266700" y="243840"/>
                </a:cubicBezTo>
                <a:cubicBezTo>
                  <a:pt x="271780" y="259080"/>
                  <a:pt x="273029" y="276194"/>
                  <a:pt x="281940" y="289560"/>
                </a:cubicBezTo>
                <a:lnTo>
                  <a:pt x="312420" y="335280"/>
                </a:lnTo>
                <a:cubicBezTo>
                  <a:pt x="336241" y="430565"/>
                  <a:pt x="305796" y="312098"/>
                  <a:pt x="327660" y="388620"/>
                </a:cubicBezTo>
                <a:cubicBezTo>
                  <a:pt x="330537" y="398690"/>
                  <a:pt x="332740" y="408940"/>
                  <a:pt x="335280" y="419100"/>
                </a:cubicBezTo>
                <a:cubicBezTo>
                  <a:pt x="337820" y="462280"/>
                  <a:pt x="338799" y="505580"/>
                  <a:pt x="342900" y="548640"/>
                </a:cubicBezTo>
                <a:cubicBezTo>
                  <a:pt x="343893" y="559066"/>
                  <a:pt x="349363" y="568711"/>
                  <a:pt x="350520" y="579120"/>
                </a:cubicBezTo>
                <a:cubicBezTo>
                  <a:pt x="354457" y="614553"/>
                  <a:pt x="355600" y="650240"/>
                  <a:pt x="358140" y="685800"/>
                </a:cubicBezTo>
                <a:cubicBezTo>
                  <a:pt x="355600" y="713740"/>
                  <a:pt x="353618" y="741736"/>
                  <a:pt x="350520" y="769620"/>
                </a:cubicBezTo>
                <a:cubicBezTo>
                  <a:pt x="345997" y="810326"/>
                  <a:pt x="335280" y="891540"/>
                  <a:pt x="335280" y="891540"/>
                </a:cubicBezTo>
                <a:cubicBezTo>
                  <a:pt x="332740" y="934720"/>
                  <a:pt x="327660" y="977825"/>
                  <a:pt x="327660" y="1021080"/>
                </a:cubicBezTo>
                <a:cubicBezTo>
                  <a:pt x="327660" y="1139720"/>
                  <a:pt x="330578" y="1148188"/>
                  <a:pt x="342900" y="1234440"/>
                </a:cubicBezTo>
                <a:cubicBezTo>
                  <a:pt x="340360" y="1272540"/>
                  <a:pt x="339277" y="1310765"/>
                  <a:pt x="335280" y="1348740"/>
                </a:cubicBezTo>
                <a:cubicBezTo>
                  <a:pt x="334184" y="1359155"/>
                  <a:pt x="329932" y="1368997"/>
                  <a:pt x="327660" y="1379220"/>
                </a:cubicBezTo>
                <a:cubicBezTo>
                  <a:pt x="324850" y="1391863"/>
                  <a:pt x="322850" y="1404677"/>
                  <a:pt x="320040" y="1417320"/>
                </a:cubicBezTo>
                <a:cubicBezTo>
                  <a:pt x="317768" y="1427543"/>
                  <a:pt x="314474" y="1437531"/>
                  <a:pt x="312420" y="1447800"/>
                </a:cubicBezTo>
                <a:cubicBezTo>
                  <a:pt x="309390" y="1462950"/>
                  <a:pt x="307340" y="1478280"/>
                  <a:pt x="304800" y="1493520"/>
                </a:cubicBezTo>
                <a:cubicBezTo>
                  <a:pt x="302260" y="1572260"/>
                  <a:pt x="301806" y="1651095"/>
                  <a:pt x="297180" y="1729740"/>
                </a:cubicBezTo>
                <a:cubicBezTo>
                  <a:pt x="296708" y="1737758"/>
                  <a:pt x="290556" y="1744630"/>
                  <a:pt x="289560" y="1752600"/>
                </a:cubicBezTo>
                <a:cubicBezTo>
                  <a:pt x="285452" y="1785462"/>
                  <a:pt x="284480" y="1818640"/>
                  <a:pt x="281940" y="1851660"/>
                </a:cubicBezTo>
                <a:cubicBezTo>
                  <a:pt x="289101" y="1987718"/>
                  <a:pt x="292865" y="2074204"/>
                  <a:pt x="304800" y="2217420"/>
                </a:cubicBezTo>
                <a:cubicBezTo>
                  <a:pt x="306349" y="2236006"/>
                  <a:pt x="309448" y="2315184"/>
                  <a:pt x="320040" y="2346960"/>
                </a:cubicBezTo>
                <a:cubicBezTo>
                  <a:pt x="323632" y="2357736"/>
                  <a:pt x="330200" y="2367280"/>
                  <a:pt x="335280" y="2377440"/>
                </a:cubicBezTo>
                <a:cubicBezTo>
                  <a:pt x="337820" y="2390140"/>
                  <a:pt x="340771" y="2402765"/>
                  <a:pt x="342900" y="2415540"/>
                </a:cubicBezTo>
                <a:cubicBezTo>
                  <a:pt x="350149" y="2459031"/>
                  <a:pt x="353178" y="2492801"/>
                  <a:pt x="358140" y="2537460"/>
                </a:cubicBezTo>
                <a:cubicBezTo>
                  <a:pt x="355600" y="2603500"/>
                  <a:pt x="350520" y="2669491"/>
                  <a:pt x="350520" y="2735580"/>
                </a:cubicBezTo>
                <a:cubicBezTo>
                  <a:pt x="350520" y="2783907"/>
                  <a:pt x="358140" y="2832033"/>
                  <a:pt x="358140" y="2880360"/>
                </a:cubicBezTo>
                <a:cubicBezTo>
                  <a:pt x="358140" y="3090952"/>
                  <a:pt x="388973" y="3036041"/>
                  <a:pt x="335280" y="3116580"/>
                </a:cubicBezTo>
                <a:cubicBezTo>
                  <a:pt x="332740" y="3139440"/>
                  <a:pt x="330913" y="3162390"/>
                  <a:pt x="327660" y="3185160"/>
                </a:cubicBezTo>
                <a:cubicBezTo>
                  <a:pt x="325828" y="3197981"/>
                  <a:pt x="322169" y="3210485"/>
                  <a:pt x="320040" y="3223260"/>
                </a:cubicBezTo>
                <a:cubicBezTo>
                  <a:pt x="317087" y="3240976"/>
                  <a:pt x="315151" y="3258848"/>
                  <a:pt x="312420" y="3276600"/>
                </a:cubicBezTo>
                <a:cubicBezTo>
                  <a:pt x="310071" y="3291871"/>
                  <a:pt x="307340" y="3307080"/>
                  <a:pt x="304800" y="3322320"/>
                </a:cubicBezTo>
                <a:cubicBezTo>
                  <a:pt x="302219" y="3355873"/>
                  <a:pt x="316861" y="3491363"/>
                  <a:pt x="274320" y="3550920"/>
                </a:cubicBezTo>
                <a:cubicBezTo>
                  <a:pt x="268056" y="3559689"/>
                  <a:pt x="259080" y="3566160"/>
                  <a:pt x="251460" y="3573780"/>
                </a:cubicBezTo>
                <a:cubicBezTo>
                  <a:pt x="248920" y="3583940"/>
                  <a:pt x="249649" y="3595546"/>
                  <a:pt x="243840" y="3604260"/>
                </a:cubicBezTo>
                <a:cubicBezTo>
                  <a:pt x="214114" y="3648849"/>
                  <a:pt x="224036" y="3588979"/>
                  <a:pt x="213360" y="3642360"/>
                </a:cubicBezTo>
                <a:cubicBezTo>
                  <a:pt x="207300" y="3672660"/>
                  <a:pt x="209213" y="3704959"/>
                  <a:pt x="198120" y="3733800"/>
                </a:cubicBezTo>
                <a:cubicBezTo>
                  <a:pt x="195237" y="3741297"/>
                  <a:pt x="182880" y="3738880"/>
                  <a:pt x="175260" y="3741420"/>
                </a:cubicBezTo>
                <a:cubicBezTo>
                  <a:pt x="138130" y="3797115"/>
                  <a:pt x="187547" y="3731181"/>
                  <a:pt x="129540" y="3779520"/>
                </a:cubicBezTo>
                <a:cubicBezTo>
                  <a:pt x="122505" y="3785383"/>
                  <a:pt x="120163" y="3795345"/>
                  <a:pt x="114300" y="3802380"/>
                </a:cubicBezTo>
                <a:cubicBezTo>
                  <a:pt x="107401" y="3810659"/>
                  <a:pt x="94275" y="3814843"/>
                  <a:pt x="91440" y="3825240"/>
                </a:cubicBezTo>
                <a:cubicBezTo>
                  <a:pt x="86093" y="3844844"/>
                  <a:pt x="91440" y="3865880"/>
                  <a:pt x="91440" y="38862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2253653" y="2115879"/>
            <a:ext cx="383221" cy="2806995"/>
          </a:xfrm>
          <a:custGeom>
            <a:avLst/>
            <a:gdLst>
              <a:gd name="connsiteX0" fmla="*/ 449 w 383221"/>
              <a:gd name="connsiteY0" fmla="*/ 0 h 2806995"/>
              <a:gd name="connsiteX1" fmla="*/ 21714 w 383221"/>
              <a:gd name="connsiteY1" fmla="*/ 159488 h 2806995"/>
              <a:gd name="connsiteX2" fmla="*/ 42980 w 383221"/>
              <a:gd name="connsiteY2" fmla="*/ 191386 h 2806995"/>
              <a:gd name="connsiteX3" fmla="*/ 53612 w 383221"/>
              <a:gd name="connsiteY3" fmla="*/ 223284 h 2806995"/>
              <a:gd name="connsiteX4" fmla="*/ 53612 w 383221"/>
              <a:gd name="connsiteY4" fmla="*/ 531628 h 2806995"/>
              <a:gd name="connsiteX5" fmla="*/ 74877 w 383221"/>
              <a:gd name="connsiteY5" fmla="*/ 829340 h 2806995"/>
              <a:gd name="connsiteX6" fmla="*/ 85510 w 383221"/>
              <a:gd name="connsiteY6" fmla="*/ 882502 h 2806995"/>
              <a:gd name="connsiteX7" fmla="*/ 117407 w 383221"/>
              <a:gd name="connsiteY7" fmla="*/ 1222744 h 2806995"/>
              <a:gd name="connsiteX8" fmla="*/ 138673 w 383221"/>
              <a:gd name="connsiteY8" fmla="*/ 1318437 h 2806995"/>
              <a:gd name="connsiteX9" fmla="*/ 149305 w 383221"/>
              <a:gd name="connsiteY9" fmla="*/ 1350335 h 2806995"/>
              <a:gd name="connsiteX10" fmla="*/ 170570 w 383221"/>
              <a:gd name="connsiteY10" fmla="*/ 1446028 h 2806995"/>
              <a:gd name="connsiteX11" fmla="*/ 181203 w 383221"/>
              <a:gd name="connsiteY11" fmla="*/ 1509823 h 2806995"/>
              <a:gd name="connsiteX12" fmla="*/ 202468 w 383221"/>
              <a:gd name="connsiteY12" fmla="*/ 1658679 h 2806995"/>
              <a:gd name="connsiteX13" fmla="*/ 213100 w 383221"/>
              <a:gd name="connsiteY13" fmla="*/ 1690577 h 2806995"/>
              <a:gd name="connsiteX14" fmla="*/ 223733 w 383221"/>
              <a:gd name="connsiteY14" fmla="*/ 1733107 h 2806995"/>
              <a:gd name="connsiteX15" fmla="*/ 244998 w 383221"/>
              <a:gd name="connsiteY15" fmla="*/ 1765005 h 2806995"/>
              <a:gd name="connsiteX16" fmla="*/ 287528 w 383221"/>
              <a:gd name="connsiteY16" fmla="*/ 1860698 h 2806995"/>
              <a:gd name="connsiteX17" fmla="*/ 298161 w 383221"/>
              <a:gd name="connsiteY17" fmla="*/ 1903228 h 2806995"/>
              <a:gd name="connsiteX18" fmla="*/ 319426 w 383221"/>
              <a:gd name="connsiteY18" fmla="*/ 1967023 h 2806995"/>
              <a:gd name="connsiteX19" fmla="*/ 330059 w 383221"/>
              <a:gd name="connsiteY19" fmla="*/ 2041451 h 2806995"/>
              <a:gd name="connsiteX20" fmla="*/ 340691 w 383221"/>
              <a:gd name="connsiteY20" fmla="*/ 2137144 h 2806995"/>
              <a:gd name="connsiteX21" fmla="*/ 351324 w 383221"/>
              <a:gd name="connsiteY21" fmla="*/ 2179674 h 2806995"/>
              <a:gd name="connsiteX22" fmla="*/ 361956 w 383221"/>
              <a:gd name="connsiteY22" fmla="*/ 2286000 h 2806995"/>
              <a:gd name="connsiteX23" fmla="*/ 383221 w 383221"/>
              <a:gd name="connsiteY23" fmla="*/ 2392326 h 2806995"/>
              <a:gd name="connsiteX24" fmla="*/ 361956 w 383221"/>
              <a:gd name="connsiteY24" fmla="*/ 2434856 h 2806995"/>
              <a:gd name="connsiteX25" fmla="*/ 298161 w 383221"/>
              <a:gd name="connsiteY25" fmla="*/ 2498651 h 2806995"/>
              <a:gd name="connsiteX26" fmla="*/ 276896 w 383221"/>
              <a:gd name="connsiteY26" fmla="*/ 2530549 h 2806995"/>
              <a:gd name="connsiteX27" fmla="*/ 266263 w 383221"/>
              <a:gd name="connsiteY27" fmla="*/ 2615609 h 2806995"/>
              <a:gd name="connsiteX28" fmla="*/ 234366 w 383221"/>
              <a:gd name="connsiteY28" fmla="*/ 2636874 h 2806995"/>
              <a:gd name="connsiteX29" fmla="*/ 213100 w 383221"/>
              <a:gd name="connsiteY29" fmla="*/ 2668772 h 2806995"/>
              <a:gd name="connsiteX30" fmla="*/ 138673 w 383221"/>
              <a:gd name="connsiteY30" fmla="*/ 2721935 h 2806995"/>
              <a:gd name="connsiteX31" fmla="*/ 117407 w 383221"/>
              <a:gd name="connsiteY31" fmla="*/ 2743200 h 2806995"/>
              <a:gd name="connsiteX32" fmla="*/ 85510 w 383221"/>
              <a:gd name="connsiteY32" fmla="*/ 2753833 h 2806995"/>
              <a:gd name="connsiteX33" fmla="*/ 42980 w 383221"/>
              <a:gd name="connsiteY33" fmla="*/ 2775098 h 2806995"/>
              <a:gd name="connsiteX34" fmla="*/ 11082 w 383221"/>
              <a:gd name="connsiteY34" fmla="*/ 2806995 h 280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3221" h="2806995">
                <a:moveTo>
                  <a:pt x="449" y="0"/>
                </a:moveTo>
                <a:cubicBezTo>
                  <a:pt x="2823" y="28493"/>
                  <a:pt x="0" y="116060"/>
                  <a:pt x="21714" y="159488"/>
                </a:cubicBezTo>
                <a:cubicBezTo>
                  <a:pt x="27429" y="170918"/>
                  <a:pt x="35891" y="180753"/>
                  <a:pt x="42980" y="191386"/>
                </a:cubicBezTo>
                <a:cubicBezTo>
                  <a:pt x="46524" y="202019"/>
                  <a:pt x="50894" y="212411"/>
                  <a:pt x="53612" y="223284"/>
                </a:cubicBezTo>
                <a:cubicBezTo>
                  <a:pt x="81918" y="336508"/>
                  <a:pt x="60400" y="368718"/>
                  <a:pt x="53612" y="531628"/>
                </a:cubicBezTo>
                <a:cubicBezTo>
                  <a:pt x="59599" y="645381"/>
                  <a:pt x="59813" y="723889"/>
                  <a:pt x="74877" y="829340"/>
                </a:cubicBezTo>
                <a:cubicBezTo>
                  <a:pt x="77433" y="847230"/>
                  <a:pt x="81966" y="864781"/>
                  <a:pt x="85510" y="882502"/>
                </a:cubicBezTo>
                <a:cubicBezTo>
                  <a:pt x="93090" y="996204"/>
                  <a:pt x="98644" y="1110163"/>
                  <a:pt x="117407" y="1222744"/>
                </a:cubicBezTo>
                <a:cubicBezTo>
                  <a:pt x="121793" y="1249058"/>
                  <a:pt x="131026" y="1291671"/>
                  <a:pt x="138673" y="1318437"/>
                </a:cubicBezTo>
                <a:cubicBezTo>
                  <a:pt x="141752" y="1329214"/>
                  <a:pt x="146226" y="1339558"/>
                  <a:pt x="149305" y="1350335"/>
                </a:cubicBezTo>
                <a:cubicBezTo>
                  <a:pt x="157842" y="1380213"/>
                  <a:pt x="165086" y="1415864"/>
                  <a:pt x="170570" y="1446028"/>
                </a:cubicBezTo>
                <a:cubicBezTo>
                  <a:pt x="174426" y="1467239"/>
                  <a:pt x="178005" y="1488503"/>
                  <a:pt x="181203" y="1509823"/>
                </a:cubicBezTo>
                <a:cubicBezTo>
                  <a:pt x="188638" y="1559391"/>
                  <a:pt x="186619" y="1611128"/>
                  <a:pt x="202468" y="1658679"/>
                </a:cubicBezTo>
                <a:cubicBezTo>
                  <a:pt x="206012" y="1669312"/>
                  <a:pt x="210021" y="1679800"/>
                  <a:pt x="213100" y="1690577"/>
                </a:cubicBezTo>
                <a:cubicBezTo>
                  <a:pt x="217114" y="1704628"/>
                  <a:pt x="217977" y="1719676"/>
                  <a:pt x="223733" y="1733107"/>
                </a:cubicBezTo>
                <a:cubicBezTo>
                  <a:pt x="228767" y="1744853"/>
                  <a:pt x="239808" y="1753328"/>
                  <a:pt x="244998" y="1765005"/>
                </a:cubicBezTo>
                <a:cubicBezTo>
                  <a:pt x="295610" y="1878883"/>
                  <a:pt x="239403" y="1788509"/>
                  <a:pt x="287528" y="1860698"/>
                </a:cubicBezTo>
                <a:cubicBezTo>
                  <a:pt x="291072" y="1874875"/>
                  <a:pt x="293962" y="1889231"/>
                  <a:pt x="298161" y="1903228"/>
                </a:cubicBezTo>
                <a:cubicBezTo>
                  <a:pt x="304602" y="1924698"/>
                  <a:pt x="319426" y="1967023"/>
                  <a:pt x="319426" y="1967023"/>
                </a:cubicBezTo>
                <a:cubicBezTo>
                  <a:pt x="322970" y="1991832"/>
                  <a:pt x="326951" y="2016583"/>
                  <a:pt x="330059" y="2041451"/>
                </a:cubicBezTo>
                <a:cubicBezTo>
                  <a:pt x="334040" y="2073297"/>
                  <a:pt x="335811" y="2105423"/>
                  <a:pt x="340691" y="2137144"/>
                </a:cubicBezTo>
                <a:cubicBezTo>
                  <a:pt x="342913" y="2151587"/>
                  <a:pt x="347780" y="2165497"/>
                  <a:pt x="351324" y="2179674"/>
                </a:cubicBezTo>
                <a:cubicBezTo>
                  <a:pt x="354868" y="2215116"/>
                  <a:pt x="357538" y="2250656"/>
                  <a:pt x="361956" y="2286000"/>
                </a:cubicBezTo>
                <a:cubicBezTo>
                  <a:pt x="368472" y="2338131"/>
                  <a:pt x="371780" y="2346558"/>
                  <a:pt x="383221" y="2392326"/>
                </a:cubicBezTo>
                <a:cubicBezTo>
                  <a:pt x="376133" y="2406503"/>
                  <a:pt x="371857" y="2422479"/>
                  <a:pt x="361956" y="2434856"/>
                </a:cubicBezTo>
                <a:cubicBezTo>
                  <a:pt x="343169" y="2458339"/>
                  <a:pt x="314842" y="2473628"/>
                  <a:pt x="298161" y="2498651"/>
                </a:cubicBezTo>
                <a:lnTo>
                  <a:pt x="276896" y="2530549"/>
                </a:lnTo>
                <a:cubicBezTo>
                  <a:pt x="273352" y="2558902"/>
                  <a:pt x="276875" y="2589079"/>
                  <a:pt x="266263" y="2615609"/>
                </a:cubicBezTo>
                <a:cubicBezTo>
                  <a:pt x="261517" y="2627474"/>
                  <a:pt x="243402" y="2627838"/>
                  <a:pt x="234366" y="2636874"/>
                </a:cubicBezTo>
                <a:cubicBezTo>
                  <a:pt x="225330" y="2645910"/>
                  <a:pt x="222136" y="2659736"/>
                  <a:pt x="213100" y="2668772"/>
                </a:cubicBezTo>
                <a:cubicBezTo>
                  <a:pt x="183169" y="2698703"/>
                  <a:pt x="168858" y="2697787"/>
                  <a:pt x="138673" y="2721935"/>
                </a:cubicBezTo>
                <a:cubicBezTo>
                  <a:pt x="130845" y="2728197"/>
                  <a:pt x="126003" y="2738042"/>
                  <a:pt x="117407" y="2743200"/>
                </a:cubicBezTo>
                <a:cubicBezTo>
                  <a:pt x="107797" y="2748966"/>
                  <a:pt x="95811" y="2749418"/>
                  <a:pt x="85510" y="2753833"/>
                </a:cubicBezTo>
                <a:cubicBezTo>
                  <a:pt x="70942" y="2760077"/>
                  <a:pt x="56742" y="2767234"/>
                  <a:pt x="42980" y="2775098"/>
                </a:cubicBezTo>
                <a:cubicBezTo>
                  <a:pt x="8133" y="2795010"/>
                  <a:pt x="11082" y="2784505"/>
                  <a:pt x="11082" y="280699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1413590" y="871870"/>
            <a:ext cx="2329070" cy="3306725"/>
          </a:xfrm>
          <a:custGeom>
            <a:avLst/>
            <a:gdLst>
              <a:gd name="connsiteX0" fmla="*/ 2329070 w 2329070"/>
              <a:gd name="connsiteY0" fmla="*/ 3125972 h 3306725"/>
              <a:gd name="connsiteX1" fmla="*/ 2158950 w 2329070"/>
              <a:gd name="connsiteY1" fmla="*/ 3094074 h 3306725"/>
              <a:gd name="connsiteX2" fmla="*/ 2127052 w 2329070"/>
              <a:gd name="connsiteY2" fmla="*/ 3083442 h 3306725"/>
              <a:gd name="connsiteX3" fmla="*/ 2116419 w 2329070"/>
              <a:gd name="connsiteY3" fmla="*/ 3051544 h 3306725"/>
              <a:gd name="connsiteX4" fmla="*/ 2073889 w 2329070"/>
              <a:gd name="connsiteY4" fmla="*/ 3009014 h 3306725"/>
              <a:gd name="connsiteX5" fmla="*/ 2031359 w 2329070"/>
              <a:gd name="connsiteY5" fmla="*/ 2998381 h 3306725"/>
              <a:gd name="connsiteX6" fmla="*/ 2010094 w 2329070"/>
              <a:gd name="connsiteY6" fmla="*/ 2934586 h 3306725"/>
              <a:gd name="connsiteX7" fmla="*/ 1999461 w 2329070"/>
              <a:gd name="connsiteY7" fmla="*/ 2902688 h 3306725"/>
              <a:gd name="connsiteX8" fmla="*/ 1988829 w 2329070"/>
              <a:gd name="connsiteY8" fmla="*/ 2785730 h 3306725"/>
              <a:gd name="connsiteX9" fmla="*/ 1978196 w 2329070"/>
              <a:gd name="connsiteY9" fmla="*/ 2753832 h 3306725"/>
              <a:gd name="connsiteX10" fmla="*/ 1967563 w 2329070"/>
              <a:gd name="connsiteY10" fmla="*/ 2700670 h 3306725"/>
              <a:gd name="connsiteX11" fmla="*/ 1946298 w 2329070"/>
              <a:gd name="connsiteY11" fmla="*/ 2498651 h 3306725"/>
              <a:gd name="connsiteX12" fmla="*/ 1935666 w 2329070"/>
              <a:gd name="connsiteY12" fmla="*/ 2466753 h 3306725"/>
              <a:gd name="connsiteX13" fmla="*/ 1925033 w 2329070"/>
              <a:gd name="connsiteY13" fmla="*/ 2381693 h 3306725"/>
              <a:gd name="connsiteX14" fmla="*/ 1914401 w 2329070"/>
              <a:gd name="connsiteY14" fmla="*/ 2328530 h 3306725"/>
              <a:gd name="connsiteX15" fmla="*/ 1903768 w 2329070"/>
              <a:gd name="connsiteY15" fmla="*/ 2169042 h 3306725"/>
              <a:gd name="connsiteX16" fmla="*/ 1914401 w 2329070"/>
              <a:gd name="connsiteY16" fmla="*/ 1913860 h 3306725"/>
              <a:gd name="connsiteX17" fmla="*/ 1925033 w 2329070"/>
              <a:gd name="connsiteY17" fmla="*/ 1871330 h 3306725"/>
              <a:gd name="connsiteX18" fmla="*/ 1903768 w 2329070"/>
              <a:gd name="connsiteY18" fmla="*/ 1573618 h 3306725"/>
              <a:gd name="connsiteX19" fmla="*/ 1893136 w 2329070"/>
              <a:gd name="connsiteY19" fmla="*/ 1307804 h 3306725"/>
              <a:gd name="connsiteX20" fmla="*/ 1882503 w 2329070"/>
              <a:gd name="connsiteY20" fmla="*/ 1275907 h 3306725"/>
              <a:gd name="connsiteX21" fmla="*/ 1871870 w 2329070"/>
              <a:gd name="connsiteY21" fmla="*/ 1105786 h 3306725"/>
              <a:gd name="connsiteX22" fmla="*/ 1882503 w 2329070"/>
              <a:gd name="connsiteY22" fmla="*/ 1010093 h 3306725"/>
              <a:gd name="connsiteX23" fmla="*/ 1871870 w 2329070"/>
              <a:gd name="connsiteY23" fmla="*/ 818707 h 3306725"/>
              <a:gd name="connsiteX24" fmla="*/ 1850605 w 2329070"/>
              <a:gd name="connsiteY24" fmla="*/ 744279 h 3306725"/>
              <a:gd name="connsiteX25" fmla="*/ 1839973 w 2329070"/>
              <a:gd name="connsiteY25" fmla="*/ 669851 h 3306725"/>
              <a:gd name="connsiteX26" fmla="*/ 1829340 w 2329070"/>
              <a:gd name="connsiteY26" fmla="*/ 627321 h 3306725"/>
              <a:gd name="connsiteX27" fmla="*/ 1818708 w 2329070"/>
              <a:gd name="connsiteY27" fmla="*/ 563525 h 3306725"/>
              <a:gd name="connsiteX28" fmla="*/ 1808075 w 2329070"/>
              <a:gd name="connsiteY28" fmla="*/ 350874 h 3306725"/>
              <a:gd name="connsiteX29" fmla="*/ 1797443 w 2329070"/>
              <a:gd name="connsiteY29" fmla="*/ 116958 h 3306725"/>
              <a:gd name="connsiteX30" fmla="*/ 1744280 w 2329070"/>
              <a:gd name="connsiteY30" fmla="*/ 53163 h 3306725"/>
              <a:gd name="connsiteX31" fmla="*/ 1712382 w 2329070"/>
              <a:gd name="connsiteY31" fmla="*/ 42530 h 3306725"/>
              <a:gd name="connsiteX32" fmla="*/ 1510363 w 2329070"/>
              <a:gd name="connsiteY32" fmla="*/ 21265 h 3306725"/>
              <a:gd name="connsiteX33" fmla="*/ 1191387 w 2329070"/>
              <a:gd name="connsiteY33" fmla="*/ 21265 h 3306725"/>
              <a:gd name="connsiteX34" fmla="*/ 1159489 w 2329070"/>
              <a:gd name="connsiteY34" fmla="*/ 0 h 3306725"/>
              <a:gd name="connsiteX35" fmla="*/ 1074429 w 2329070"/>
              <a:gd name="connsiteY35" fmla="*/ 31897 h 3306725"/>
              <a:gd name="connsiteX36" fmla="*/ 1031898 w 2329070"/>
              <a:gd name="connsiteY36" fmla="*/ 42530 h 3306725"/>
              <a:gd name="connsiteX37" fmla="*/ 702289 w 2329070"/>
              <a:gd name="connsiteY37" fmla="*/ 31897 h 3306725"/>
              <a:gd name="connsiteX38" fmla="*/ 564066 w 2329070"/>
              <a:gd name="connsiteY38" fmla="*/ 42530 h 3306725"/>
              <a:gd name="connsiteX39" fmla="*/ 521536 w 2329070"/>
              <a:gd name="connsiteY39" fmla="*/ 53163 h 3306725"/>
              <a:gd name="connsiteX40" fmla="*/ 415210 w 2329070"/>
              <a:gd name="connsiteY40" fmla="*/ 74428 h 3306725"/>
              <a:gd name="connsiteX41" fmla="*/ 287619 w 2329070"/>
              <a:gd name="connsiteY41" fmla="*/ 127590 h 3306725"/>
              <a:gd name="connsiteX42" fmla="*/ 223824 w 2329070"/>
              <a:gd name="connsiteY42" fmla="*/ 148856 h 3306725"/>
              <a:gd name="connsiteX43" fmla="*/ 191926 w 2329070"/>
              <a:gd name="connsiteY43" fmla="*/ 159488 h 3306725"/>
              <a:gd name="connsiteX44" fmla="*/ 149396 w 2329070"/>
              <a:gd name="connsiteY44" fmla="*/ 191386 h 3306725"/>
              <a:gd name="connsiteX45" fmla="*/ 117498 w 2329070"/>
              <a:gd name="connsiteY45" fmla="*/ 212651 h 3306725"/>
              <a:gd name="connsiteX46" fmla="*/ 96233 w 2329070"/>
              <a:gd name="connsiteY46" fmla="*/ 244549 h 3306725"/>
              <a:gd name="connsiteX47" fmla="*/ 74968 w 2329070"/>
              <a:gd name="connsiteY47" fmla="*/ 350874 h 3306725"/>
              <a:gd name="connsiteX48" fmla="*/ 64336 w 2329070"/>
              <a:gd name="connsiteY48" fmla="*/ 382772 h 3306725"/>
              <a:gd name="connsiteX49" fmla="*/ 43070 w 2329070"/>
              <a:gd name="connsiteY49" fmla="*/ 542260 h 3306725"/>
              <a:gd name="connsiteX50" fmla="*/ 21805 w 2329070"/>
              <a:gd name="connsiteY50" fmla="*/ 584790 h 3306725"/>
              <a:gd name="connsiteX51" fmla="*/ 540 w 2329070"/>
              <a:gd name="connsiteY51" fmla="*/ 754911 h 3306725"/>
              <a:gd name="connsiteX52" fmla="*/ 21805 w 2329070"/>
              <a:gd name="connsiteY52" fmla="*/ 850604 h 3306725"/>
              <a:gd name="connsiteX53" fmla="*/ 32438 w 2329070"/>
              <a:gd name="connsiteY53" fmla="*/ 1265274 h 3306725"/>
              <a:gd name="connsiteX54" fmla="*/ 21805 w 2329070"/>
              <a:gd name="connsiteY54" fmla="*/ 1701209 h 3306725"/>
              <a:gd name="connsiteX55" fmla="*/ 32438 w 2329070"/>
              <a:gd name="connsiteY55" fmla="*/ 1818167 h 3306725"/>
              <a:gd name="connsiteX56" fmla="*/ 53703 w 2329070"/>
              <a:gd name="connsiteY56" fmla="*/ 1850065 h 3306725"/>
              <a:gd name="connsiteX57" fmla="*/ 74968 w 2329070"/>
              <a:gd name="connsiteY57" fmla="*/ 1935125 h 3306725"/>
              <a:gd name="connsiteX58" fmla="*/ 106866 w 2329070"/>
              <a:gd name="connsiteY58" fmla="*/ 2105246 h 3306725"/>
              <a:gd name="connsiteX59" fmla="*/ 117498 w 2329070"/>
              <a:gd name="connsiteY59" fmla="*/ 2307265 h 3306725"/>
              <a:gd name="connsiteX60" fmla="*/ 117498 w 2329070"/>
              <a:gd name="connsiteY60" fmla="*/ 2743200 h 3306725"/>
              <a:gd name="connsiteX61" fmla="*/ 96233 w 2329070"/>
              <a:gd name="connsiteY61" fmla="*/ 2796363 h 3306725"/>
              <a:gd name="connsiteX62" fmla="*/ 85601 w 2329070"/>
              <a:gd name="connsiteY62" fmla="*/ 3136604 h 3306725"/>
              <a:gd name="connsiteX63" fmla="*/ 74968 w 2329070"/>
              <a:gd name="connsiteY63" fmla="*/ 3168502 h 3306725"/>
              <a:gd name="connsiteX64" fmla="*/ 74968 w 2329070"/>
              <a:gd name="connsiteY64" fmla="*/ 3306725 h 330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329070" h="3306725">
                <a:moveTo>
                  <a:pt x="2329070" y="3125972"/>
                </a:moveTo>
                <a:cubicBezTo>
                  <a:pt x="2231484" y="3093443"/>
                  <a:pt x="2287579" y="3106938"/>
                  <a:pt x="2158950" y="3094074"/>
                </a:cubicBezTo>
                <a:cubicBezTo>
                  <a:pt x="2148317" y="3090530"/>
                  <a:pt x="2134977" y="3091367"/>
                  <a:pt x="2127052" y="3083442"/>
                </a:cubicBezTo>
                <a:cubicBezTo>
                  <a:pt x="2119127" y="3075517"/>
                  <a:pt x="2122933" y="3060664"/>
                  <a:pt x="2116419" y="3051544"/>
                </a:cubicBezTo>
                <a:cubicBezTo>
                  <a:pt x="2104766" y="3035230"/>
                  <a:pt x="2090890" y="3019640"/>
                  <a:pt x="2073889" y="3009014"/>
                </a:cubicBezTo>
                <a:cubicBezTo>
                  <a:pt x="2061497" y="3001269"/>
                  <a:pt x="2045536" y="3001925"/>
                  <a:pt x="2031359" y="2998381"/>
                </a:cubicBezTo>
                <a:lnTo>
                  <a:pt x="2010094" y="2934586"/>
                </a:lnTo>
                <a:lnTo>
                  <a:pt x="1999461" y="2902688"/>
                </a:lnTo>
                <a:cubicBezTo>
                  <a:pt x="1995917" y="2863702"/>
                  <a:pt x="1994365" y="2824483"/>
                  <a:pt x="1988829" y="2785730"/>
                </a:cubicBezTo>
                <a:cubicBezTo>
                  <a:pt x="1987244" y="2774635"/>
                  <a:pt x="1980914" y="2764705"/>
                  <a:pt x="1978196" y="2753832"/>
                </a:cubicBezTo>
                <a:cubicBezTo>
                  <a:pt x="1973813" y="2736300"/>
                  <a:pt x="1971107" y="2718391"/>
                  <a:pt x="1967563" y="2700670"/>
                </a:cubicBezTo>
                <a:cubicBezTo>
                  <a:pt x="1963987" y="2661332"/>
                  <a:pt x="1954748" y="2545128"/>
                  <a:pt x="1946298" y="2498651"/>
                </a:cubicBezTo>
                <a:cubicBezTo>
                  <a:pt x="1944293" y="2487624"/>
                  <a:pt x="1939210" y="2477386"/>
                  <a:pt x="1935666" y="2466753"/>
                </a:cubicBezTo>
                <a:cubicBezTo>
                  <a:pt x="1932122" y="2438400"/>
                  <a:pt x="1929378" y="2409935"/>
                  <a:pt x="1925033" y="2381693"/>
                </a:cubicBezTo>
                <a:cubicBezTo>
                  <a:pt x="1922285" y="2363831"/>
                  <a:pt x="1916199" y="2346512"/>
                  <a:pt x="1914401" y="2328530"/>
                </a:cubicBezTo>
                <a:cubicBezTo>
                  <a:pt x="1909099" y="2275514"/>
                  <a:pt x="1907312" y="2222205"/>
                  <a:pt x="1903768" y="2169042"/>
                </a:cubicBezTo>
                <a:cubicBezTo>
                  <a:pt x="1907312" y="2083981"/>
                  <a:pt x="1908335" y="1998778"/>
                  <a:pt x="1914401" y="1913860"/>
                </a:cubicBezTo>
                <a:cubicBezTo>
                  <a:pt x="1915442" y="1899284"/>
                  <a:pt x="1925033" y="1885943"/>
                  <a:pt x="1925033" y="1871330"/>
                </a:cubicBezTo>
                <a:cubicBezTo>
                  <a:pt x="1925033" y="1646509"/>
                  <a:pt x="1933120" y="1691024"/>
                  <a:pt x="1903768" y="1573618"/>
                </a:cubicBezTo>
                <a:cubicBezTo>
                  <a:pt x="1900224" y="1485013"/>
                  <a:pt x="1899454" y="1396254"/>
                  <a:pt x="1893136" y="1307804"/>
                </a:cubicBezTo>
                <a:cubicBezTo>
                  <a:pt x="1892337" y="1296625"/>
                  <a:pt x="1883676" y="1287053"/>
                  <a:pt x="1882503" y="1275907"/>
                </a:cubicBezTo>
                <a:cubicBezTo>
                  <a:pt x="1876555" y="1219402"/>
                  <a:pt x="1875414" y="1162493"/>
                  <a:pt x="1871870" y="1105786"/>
                </a:cubicBezTo>
                <a:cubicBezTo>
                  <a:pt x="1875414" y="1073888"/>
                  <a:pt x="1882503" y="1042187"/>
                  <a:pt x="1882503" y="1010093"/>
                </a:cubicBezTo>
                <a:cubicBezTo>
                  <a:pt x="1882503" y="946199"/>
                  <a:pt x="1877655" y="882338"/>
                  <a:pt x="1871870" y="818707"/>
                </a:cubicBezTo>
                <a:cubicBezTo>
                  <a:pt x="1870201" y="800346"/>
                  <a:pt x="1856900" y="763164"/>
                  <a:pt x="1850605" y="744279"/>
                </a:cubicBezTo>
                <a:cubicBezTo>
                  <a:pt x="1847061" y="719470"/>
                  <a:pt x="1844456" y="694508"/>
                  <a:pt x="1839973" y="669851"/>
                </a:cubicBezTo>
                <a:cubicBezTo>
                  <a:pt x="1837359" y="655474"/>
                  <a:pt x="1832206" y="641650"/>
                  <a:pt x="1829340" y="627321"/>
                </a:cubicBezTo>
                <a:cubicBezTo>
                  <a:pt x="1825112" y="606181"/>
                  <a:pt x="1822252" y="584790"/>
                  <a:pt x="1818708" y="563525"/>
                </a:cubicBezTo>
                <a:cubicBezTo>
                  <a:pt x="1815164" y="492641"/>
                  <a:pt x="1811451" y="421766"/>
                  <a:pt x="1808075" y="350874"/>
                </a:cubicBezTo>
                <a:cubicBezTo>
                  <a:pt x="1804362" y="272910"/>
                  <a:pt x="1803667" y="194762"/>
                  <a:pt x="1797443" y="116958"/>
                </a:cubicBezTo>
                <a:cubicBezTo>
                  <a:pt x="1794625" y="81732"/>
                  <a:pt x="1774560" y="70466"/>
                  <a:pt x="1744280" y="53163"/>
                </a:cubicBezTo>
                <a:cubicBezTo>
                  <a:pt x="1734549" y="47602"/>
                  <a:pt x="1723255" y="45248"/>
                  <a:pt x="1712382" y="42530"/>
                </a:cubicBezTo>
                <a:cubicBezTo>
                  <a:pt x="1638982" y="24179"/>
                  <a:pt x="1598679" y="27573"/>
                  <a:pt x="1510363" y="21265"/>
                </a:cubicBezTo>
                <a:cubicBezTo>
                  <a:pt x="1393784" y="28551"/>
                  <a:pt x="1306571" y="41591"/>
                  <a:pt x="1191387" y="21265"/>
                </a:cubicBezTo>
                <a:cubicBezTo>
                  <a:pt x="1178803" y="19044"/>
                  <a:pt x="1170122" y="7088"/>
                  <a:pt x="1159489" y="0"/>
                </a:cubicBezTo>
                <a:cubicBezTo>
                  <a:pt x="1131396" y="11237"/>
                  <a:pt x="1103601" y="23562"/>
                  <a:pt x="1074429" y="31897"/>
                </a:cubicBezTo>
                <a:cubicBezTo>
                  <a:pt x="1060378" y="35912"/>
                  <a:pt x="1046075" y="38986"/>
                  <a:pt x="1031898" y="42530"/>
                </a:cubicBezTo>
                <a:cubicBezTo>
                  <a:pt x="922028" y="38986"/>
                  <a:pt x="812216" y="31897"/>
                  <a:pt x="702289" y="31897"/>
                </a:cubicBezTo>
                <a:cubicBezTo>
                  <a:pt x="656079" y="31897"/>
                  <a:pt x="609960" y="37130"/>
                  <a:pt x="564066" y="42530"/>
                </a:cubicBezTo>
                <a:cubicBezTo>
                  <a:pt x="549553" y="44237"/>
                  <a:pt x="535825" y="50101"/>
                  <a:pt x="521536" y="53163"/>
                </a:cubicBezTo>
                <a:cubicBezTo>
                  <a:pt x="486194" y="60736"/>
                  <a:pt x="450652" y="67340"/>
                  <a:pt x="415210" y="74428"/>
                </a:cubicBezTo>
                <a:cubicBezTo>
                  <a:pt x="333477" y="128917"/>
                  <a:pt x="376625" y="112757"/>
                  <a:pt x="287619" y="127590"/>
                </a:cubicBezTo>
                <a:lnTo>
                  <a:pt x="223824" y="148856"/>
                </a:lnTo>
                <a:lnTo>
                  <a:pt x="191926" y="159488"/>
                </a:lnTo>
                <a:cubicBezTo>
                  <a:pt x="177749" y="170121"/>
                  <a:pt x="163816" y="181086"/>
                  <a:pt x="149396" y="191386"/>
                </a:cubicBezTo>
                <a:cubicBezTo>
                  <a:pt x="138997" y="198814"/>
                  <a:pt x="126534" y="203615"/>
                  <a:pt x="117498" y="212651"/>
                </a:cubicBezTo>
                <a:cubicBezTo>
                  <a:pt x="108462" y="221687"/>
                  <a:pt x="103321" y="233916"/>
                  <a:pt x="96233" y="244549"/>
                </a:cubicBezTo>
                <a:cubicBezTo>
                  <a:pt x="72213" y="316611"/>
                  <a:pt x="99402" y="228701"/>
                  <a:pt x="74968" y="350874"/>
                </a:cubicBezTo>
                <a:cubicBezTo>
                  <a:pt x="72770" y="361864"/>
                  <a:pt x="67880" y="372139"/>
                  <a:pt x="64336" y="382772"/>
                </a:cubicBezTo>
                <a:cubicBezTo>
                  <a:pt x="61007" y="419392"/>
                  <a:pt x="59978" y="497174"/>
                  <a:pt x="43070" y="542260"/>
                </a:cubicBezTo>
                <a:cubicBezTo>
                  <a:pt x="37505" y="557101"/>
                  <a:pt x="28893" y="570613"/>
                  <a:pt x="21805" y="584790"/>
                </a:cubicBezTo>
                <a:cubicBezTo>
                  <a:pt x="14717" y="641497"/>
                  <a:pt x="3258" y="697827"/>
                  <a:pt x="540" y="754911"/>
                </a:cubicBezTo>
                <a:cubicBezTo>
                  <a:pt x="0" y="766246"/>
                  <a:pt x="18142" y="835950"/>
                  <a:pt x="21805" y="850604"/>
                </a:cubicBezTo>
                <a:cubicBezTo>
                  <a:pt x="25349" y="988827"/>
                  <a:pt x="32438" y="1127005"/>
                  <a:pt x="32438" y="1265274"/>
                </a:cubicBezTo>
                <a:cubicBezTo>
                  <a:pt x="32438" y="1410629"/>
                  <a:pt x="21805" y="1555854"/>
                  <a:pt x="21805" y="1701209"/>
                </a:cubicBezTo>
                <a:cubicBezTo>
                  <a:pt x="21805" y="1740356"/>
                  <a:pt x="24236" y="1779889"/>
                  <a:pt x="32438" y="1818167"/>
                </a:cubicBezTo>
                <a:cubicBezTo>
                  <a:pt x="35116" y="1830662"/>
                  <a:pt x="46615" y="1839432"/>
                  <a:pt x="53703" y="1850065"/>
                </a:cubicBezTo>
                <a:cubicBezTo>
                  <a:pt x="60791" y="1878418"/>
                  <a:pt x="71343" y="1906125"/>
                  <a:pt x="74968" y="1935125"/>
                </a:cubicBezTo>
                <a:cubicBezTo>
                  <a:pt x="89226" y="2049186"/>
                  <a:pt x="78671" y="1992465"/>
                  <a:pt x="106866" y="2105246"/>
                </a:cubicBezTo>
                <a:cubicBezTo>
                  <a:pt x="110410" y="2172586"/>
                  <a:pt x="114803" y="2239886"/>
                  <a:pt x="117498" y="2307265"/>
                </a:cubicBezTo>
                <a:cubicBezTo>
                  <a:pt x="120540" y="2383322"/>
                  <a:pt x="141901" y="2621185"/>
                  <a:pt x="117498" y="2743200"/>
                </a:cubicBezTo>
                <a:cubicBezTo>
                  <a:pt x="113755" y="2761915"/>
                  <a:pt x="103321" y="2778642"/>
                  <a:pt x="96233" y="2796363"/>
                </a:cubicBezTo>
                <a:cubicBezTo>
                  <a:pt x="92689" y="2909777"/>
                  <a:pt x="92074" y="3023320"/>
                  <a:pt x="85601" y="3136604"/>
                </a:cubicBezTo>
                <a:cubicBezTo>
                  <a:pt x="84962" y="3147794"/>
                  <a:pt x="75667" y="3157316"/>
                  <a:pt x="74968" y="3168502"/>
                </a:cubicBezTo>
                <a:cubicBezTo>
                  <a:pt x="72094" y="3214487"/>
                  <a:pt x="74968" y="3260651"/>
                  <a:pt x="74968" y="3306725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1270110" y="680484"/>
            <a:ext cx="2493817" cy="4651657"/>
          </a:xfrm>
          <a:custGeom>
            <a:avLst/>
            <a:gdLst>
              <a:gd name="connsiteX0" fmla="*/ 2593037 w 2593037"/>
              <a:gd name="connsiteY0" fmla="*/ 3349256 h 4651657"/>
              <a:gd name="connsiteX1" fmla="*/ 2263427 w 2593037"/>
              <a:gd name="connsiteY1" fmla="*/ 3359888 h 4651657"/>
              <a:gd name="connsiteX2" fmla="*/ 2210264 w 2593037"/>
              <a:gd name="connsiteY2" fmla="*/ 3327990 h 4651657"/>
              <a:gd name="connsiteX3" fmla="*/ 2167734 w 2593037"/>
              <a:gd name="connsiteY3" fmla="*/ 3306725 h 4651657"/>
              <a:gd name="connsiteX4" fmla="*/ 2157102 w 2593037"/>
              <a:gd name="connsiteY4" fmla="*/ 3264195 h 4651657"/>
              <a:gd name="connsiteX5" fmla="*/ 2135837 w 2593037"/>
              <a:gd name="connsiteY5" fmla="*/ 3232297 h 4651657"/>
              <a:gd name="connsiteX6" fmla="*/ 2103939 w 2593037"/>
              <a:gd name="connsiteY6" fmla="*/ 3030279 h 4651657"/>
              <a:gd name="connsiteX7" fmla="*/ 2082674 w 2593037"/>
              <a:gd name="connsiteY7" fmla="*/ 2966483 h 4651657"/>
              <a:gd name="connsiteX8" fmla="*/ 2050776 w 2593037"/>
              <a:gd name="connsiteY8" fmla="*/ 2945218 h 4651657"/>
              <a:gd name="connsiteX9" fmla="*/ 2040144 w 2593037"/>
              <a:gd name="connsiteY9" fmla="*/ 2870790 h 4651657"/>
              <a:gd name="connsiteX10" fmla="*/ 1997613 w 2593037"/>
              <a:gd name="connsiteY10" fmla="*/ 2775097 h 4651657"/>
              <a:gd name="connsiteX11" fmla="*/ 1976348 w 2593037"/>
              <a:gd name="connsiteY11" fmla="*/ 2690037 h 4651657"/>
              <a:gd name="connsiteX12" fmla="*/ 1955083 w 2593037"/>
              <a:gd name="connsiteY12" fmla="*/ 2583711 h 4651657"/>
              <a:gd name="connsiteX13" fmla="*/ 1944451 w 2593037"/>
              <a:gd name="connsiteY13" fmla="*/ 2488018 h 4651657"/>
              <a:gd name="connsiteX14" fmla="*/ 1933818 w 2593037"/>
              <a:gd name="connsiteY14" fmla="*/ 2445488 h 4651657"/>
              <a:gd name="connsiteX15" fmla="*/ 1901920 w 2593037"/>
              <a:gd name="connsiteY15" fmla="*/ 1733107 h 4651657"/>
              <a:gd name="connsiteX16" fmla="*/ 1891288 w 2593037"/>
              <a:gd name="connsiteY16" fmla="*/ 1658679 h 4651657"/>
              <a:gd name="connsiteX17" fmla="*/ 1901920 w 2593037"/>
              <a:gd name="connsiteY17" fmla="*/ 1371600 h 4651657"/>
              <a:gd name="connsiteX18" fmla="*/ 1901920 w 2593037"/>
              <a:gd name="connsiteY18" fmla="*/ 1158949 h 4651657"/>
              <a:gd name="connsiteX19" fmla="*/ 1891288 w 2593037"/>
              <a:gd name="connsiteY19" fmla="*/ 850604 h 4651657"/>
              <a:gd name="connsiteX20" fmla="*/ 1870023 w 2593037"/>
              <a:gd name="connsiteY20" fmla="*/ 797442 h 4651657"/>
              <a:gd name="connsiteX21" fmla="*/ 1848758 w 2593037"/>
              <a:gd name="connsiteY21" fmla="*/ 712381 h 4651657"/>
              <a:gd name="connsiteX22" fmla="*/ 1838125 w 2593037"/>
              <a:gd name="connsiteY22" fmla="*/ 606056 h 4651657"/>
              <a:gd name="connsiteX23" fmla="*/ 1827492 w 2593037"/>
              <a:gd name="connsiteY23" fmla="*/ 116958 h 4651657"/>
              <a:gd name="connsiteX24" fmla="*/ 1795595 w 2593037"/>
              <a:gd name="connsiteY24" fmla="*/ 95693 h 4651657"/>
              <a:gd name="connsiteX25" fmla="*/ 1731799 w 2593037"/>
              <a:gd name="connsiteY25" fmla="*/ 53163 h 4651657"/>
              <a:gd name="connsiteX26" fmla="*/ 1625474 w 2593037"/>
              <a:gd name="connsiteY26" fmla="*/ 21265 h 4651657"/>
              <a:gd name="connsiteX27" fmla="*/ 1582944 w 2593037"/>
              <a:gd name="connsiteY27" fmla="*/ 10632 h 4651657"/>
              <a:gd name="connsiteX28" fmla="*/ 1455353 w 2593037"/>
              <a:gd name="connsiteY28" fmla="*/ 0 h 4651657"/>
              <a:gd name="connsiteX29" fmla="*/ 1274599 w 2593037"/>
              <a:gd name="connsiteY29" fmla="*/ 10632 h 4651657"/>
              <a:gd name="connsiteX30" fmla="*/ 1072581 w 2593037"/>
              <a:gd name="connsiteY30" fmla="*/ 21265 h 4651657"/>
              <a:gd name="connsiteX31" fmla="*/ 1040683 w 2593037"/>
              <a:gd name="connsiteY31" fmla="*/ 31897 h 4651657"/>
              <a:gd name="connsiteX32" fmla="*/ 998153 w 2593037"/>
              <a:gd name="connsiteY32" fmla="*/ 42530 h 4651657"/>
              <a:gd name="connsiteX33" fmla="*/ 966255 w 2593037"/>
              <a:gd name="connsiteY33" fmla="*/ 53163 h 4651657"/>
              <a:gd name="connsiteX34" fmla="*/ 689809 w 2593037"/>
              <a:gd name="connsiteY34" fmla="*/ 63795 h 4651657"/>
              <a:gd name="connsiteX35" fmla="*/ 657911 w 2593037"/>
              <a:gd name="connsiteY35" fmla="*/ 85060 h 4651657"/>
              <a:gd name="connsiteX36" fmla="*/ 604748 w 2593037"/>
              <a:gd name="connsiteY36" fmla="*/ 95693 h 4651657"/>
              <a:gd name="connsiteX37" fmla="*/ 572851 w 2593037"/>
              <a:gd name="connsiteY37" fmla="*/ 106325 h 4651657"/>
              <a:gd name="connsiteX38" fmla="*/ 519688 w 2593037"/>
              <a:gd name="connsiteY38" fmla="*/ 116958 h 4651657"/>
              <a:gd name="connsiteX39" fmla="*/ 392097 w 2593037"/>
              <a:gd name="connsiteY39" fmla="*/ 180753 h 4651657"/>
              <a:gd name="connsiteX40" fmla="*/ 360199 w 2593037"/>
              <a:gd name="connsiteY40" fmla="*/ 202018 h 4651657"/>
              <a:gd name="connsiteX41" fmla="*/ 296404 w 2593037"/>
              <a:gd name="connsiteY41" fmla="*/ 233916 h 4651657"/>
              <a:gd name="connsiteX42" fmla="*/ 253874 w 2593037"/>
              <a:gd name="connsiteY42" fmla="*/ 287079 h 4651657"/>
              <a:gd name="connsiteX43" fmla="*/ 211344 w 2593037"/>
              <a:gd name="connsiteY43" fmla="*/ 308344 h 4651657"/>
              <a:gd name="connsiteX44" fmla="*/ 190078 w 2593037"/>
              <a:gd name="connsiteY44" fmla="*/ 329609 h 4651657"/>
              <a:gd name="connsiteX45" fmla="*/ 105018 w 2593037"/>
              <a:gd name="connsiteY45" fmla="*/ 404037 h 4651657"/>
              <a:gd name="connsiteX46" fmla="*/ 73120 w 2593037"/>
              <a:gd name="connsiteY46" fmla="*/ 563525 h 4651657"/>
              <a:gd name="connsiteX47" fmla="*/ 41223 w 2593037"/>
              <a:gd name="connsiteY47" fmla="*/ 584790 h 4651657"/>
              <a:gd name="connsiteX48" fmla="*/ 19958 w 2593037"/>
              <a:gd name="connsiteY48" fmla="*/ 627321 h 4651657"/>
              <a:gd name="connsiteX49" fmla="*/ 9325 w 2593037"/>
              <a:gd name="connsiteY49" fmla="*/ 659218 h 4651657"/>
              <a:gd name="connsiteX50" fmla="*/ 83753 w 2593037"/>
              <a:gd name="connsiteY50" fmla="*/ 584790 h 4651657"/>
              <a:gd name="connsiteX51" fmla="*/ 94385 w 2593037"/>
              <a:gd name="connsiteY51" fmla="*/ 542260 h 4651657"/>
              <a:gd name="connsiteX52" fmla="*/ 158181 w 2593037"/>
              <a:gd name="connsiteY52" fmla="*/ 467832 h 4651657"/>
              <a:gd name="connsiteX53" fmla="*/ 136916 w 2593037"/>
              <a:gd name="connsiteY53" fmla="*/ 435935 h 4651657"/>
              <a:gd name="connsiteX54" fmla="*/ 147548 w 2593037"/>
              <a:gd name="connsiteY54" fmla="*/ 393404 h 4651657"/>
              <a:gd name="connsiteX55" fmla="*/ 126283 w 2593037"/>
              <a:gd name="connsiteY55" fmla="*/ 478465 h 4651657"/>
              <a:gd name="connsiteX56" fmla="*/ 136916 w 2593037"/>
              <a:gd name="connsiteY56" fmla="*/ 1073888 h 4651657"/>
              <a:gd name="connsiteX57" fmla="*/ 147548 w 2593037"/>
              <a:gd name="connsiteY57" fmla="*/ 1127051 h 4651657"/>
              <a:gd name="connsiteX58" fmla="*/ 179446 w 2593037"/>
              <a:gd name="connsiteY58" fmla="*/ 1382232 h 4651657"/>
              <a:gd name="connsiteX59" fmla="*/ 158181 w 2593037"/>
              <a:gd name="connsiteY59" fmla="*/ 1562986 h 4651657"/>
              <a:gd name="connsiteX60" fmla="*/ 126283 w 2593037"/>
              <a:gd name="connsiteY60" fmla="*/ 1584251 h 4651657"/>
              <a:gd name="connsiteX61" fmla="*/ 115651 w 2593037"/>
              <a:gd name="connsiteY61" fmla="*/ 1616149 h 4651657"/>
              <a:gd name="connsiteX62" fmla="*/ 126283 w 2593037"/>
              <a:gd name="connsiteY62" fmla="*/ 1679944 h 4651657"/>
              <a:gd name="connsiteX63" fmla="*/ 158181 w 2593037"/>
              <a:gd name="connsiteY63" fmla="*/ 1701209 h 4651657"/>
              <a:gd name="connsiteX64" fmla="*/ 200711 w 2593037"/>
              <a:gd name="connsiteY64" fmla="*/ 1722474 h 4651657"/>
              <a:gd name="connsiteX65" fmla="*/ 243241 w 2593037"/>
              <a:gd name="connsiteY65" fmla="*/ 1754372 h 4651657"/>
              <a:gd name="connsiteX66" fmla="*/ 296404 w 2593037"/>
              <a:gd name="connsiteY66" fmla="*/ 1765004 h 4651657"/>
              <a:gd name="connsiteX67" fmla="*/ 455892 w 2593037"/>
              <a:gd name="connsiteY67" fmla="*/ 1733107 h 4651657"/>
              <a:gd name="connsiteX68" fmla="*/ 562218 w 2593037"/>
              <a:gd name="connsiteY68" fmla="*/ 1722474 h 4651657"/>
              <a:gd name="connsiteX69" fmla="*/ 551585 w 2593037"/>
              <a:gd name="connsiteY69" fmla="*/ 1754372 h 4651657"/>
              <a:gd name="connsiteX70" fmla="*/ 519688 w 2593037"/>
              <a:gd name="connsiteY70" fmla="*/ 1775637 h 4651657"/>
              <a:gd name="connsiteX71" fmla="*/ 434627 w 2593037"/>
              <a:gd name="connsiteY71" fmla="*/ 1818167 h 4651657"/>
              <a:gd name="connsiteX72" fmla="*/ 402730 w 2593037"/>
              <a:gd name="connsiteY72" fmla="*/ 1839432 h 4651657"/>
              <a:gd name="connsiteX73" fmla="*/ 370832 w 2593037"/>
              <a:gd name="connsiteY73" fmla="*/ 1850065 h 4651657"/>
              <a:gd name="connsiteX74" fmla="*/ 317669 w 2593037"/>
              <a:gd name="connsiteY74" fmla="*/ 1892595 h 4651657"/>
              <a:gd name="connsiteX75" fmla="*/ 285771 w 2593037"/>
              <a:gd name="connsiteY75" fmla="*/ 1945758 h 4651657"/>
              <a:gd name="connsiteX76" fmla="*/ 243241 w 2593037"/>
              <a:gd name="connsiteY76" fmla="*/ 1956390 h 4651657"/>
              <a:gd name="connsiteX77" fmla="*/ 221976 w 2593037"/>
              <a:gd name="connsiteY77" fmla="*/ 1977656 h 4651657"/>
              <a:gd name="connsiteX78" fmla="*/ 190078 w 2593037"/>
              <a:gd name="connsiteY78" fmla="*/ 1988288 h 4651657"/>
              <a:gd name="connsiteX79" fmla="*/ 168813 w 2593037"/>
              <a:gd name="connsiteY79" fmla="*/ 2030818 h 4651657"/>
              <a:gd name="connsiteX80" fmla="*/ 147548 w 2593037"/>
              <a:gd name="connsiteY80" fmla="*/ 2243469 h 4651657"/>
              <a:gd name="connsiteX81" fmla="*/ 158181 w 2593037"/>
              <a:gd name="connsiteY81" fmla="*/ 2349795 h 4651657"/>
              <a:gd name="connsiteX82" fmla="*/ 168813 w 2593037"/>
              <a:gd name="connsiteY82" fmla="*/ 2488018 h 4651657"/>
              <a:gd name="connsiteX83" fmla="*/ 190078 w 2593037"/>
              <a:gd name="connsiteY83" fmla="*/ 2594344 h 4651657"/>
              <a:gd name="connsiteX84" fmla="*/ 200711 w 2593037"/>
              <a:gd name="connsiteY84" fmla="*/ 2775097 h 4651657"/>
              <a:gd name="connsiteX85" fmla="*/ 211344 w 2593037"/>
              <a:gd name="connsiteY85" fmla="*/ 2849525 h 4651657"/>
              <a:gd name="connsiteX86" fmla="*/ 200711 w 2593037"/>
              <a:gd name="connsiteY86" fmla="*/ 2955851 h 4651657"/>
              <a:gd name="connsiteX87" fmla="*/ 179446 w 2593037"/>
              <a:gd name="connsiteY87" fmla="*/ 3019646 h 4651657"/>
              <a:gd name="connsiteX88" fmla="*/ 158181 w 2593037"/>
              <a:gd name="connsiteY88" fmla="*/ 3200400 h 4651657"/>
              <a:gd name="connsiteX89" fmla="*/ 147548 w 2593037"/>
              <a:gd name="connsiteY89" fmla="*/ 3232297 h 4651657"/>
              <a:gd name="connsiteX90" fmla="*/ 136916 w 2593037"/>
              <a:gd name="connsiteY90" fmla="*/ 3274828 h 4651657"/>
              <a:gd name="connsiteX91" fmla="*/ 147548 w 2593037"/>
              <a:gd name="connsiteY91" fmla="*/ 3530009 h 4651657"/>
              <a:gd name="connsiteX92" fmla="*/ 158181 w 2593037"/>
              <a:gd name="connsiteY92" fmla="*/ 3657600 h 4651657"/>
              <a:gd name="connsiteX93" fmla="*/ 147548 w 2593037"/>
              <a:gd name="connsiteY93" fmla="*/ 3955311 h 4651657"/>
              <a:gd name="connsiteX94" fmla="*/ 126283 w 2593037"/>
              <a:gd name="connsiteY94" fmla="*/ 4040372 h 4651657"/>
              <a:gd name="connsiteX95" fmla="*/ 136916 w 2593037"/>
              <a:gd name="connsiteY95" fmla="*/ 4210493 h 4651657"/>
              <a:gd name="connsiteX96" fmla="*/ 115651 w 2593037"/>
              <a:gd name="connsiteY96" fmla="*/ 4412511 h 4651657"/>
              <a:gd name="connsiteX97" fmla="*/ 126283 w 2593037"/>
              <a:gd name="connsiteY97" fmla="*/ 4508204 h 4651657"/>
              <a:gd name="connsiteX98" fmla="*/ 158181 w 2593037"/>
              <a:gd name="connsiteY98" fmla="*/ 4529469 h 4651657"/>
              <a:gd name="connsiteX99" fmla="*/ 179446 w 2593037"/>
              <a:gd name="connsiteY99" fmla="*/ 4561367 h 4651657"/>
              <a:gd name="connsiteX100" fmla="*/ 211344 w 2593037"/>
              <a:gd name="connsiteY100" fmla="*/ 4646428 h 4651657"/>
              <a:gd name="connsiteX101" fmla="*/ 275139 w 2593037"/>
              <a:gd name="connsiteY101" fmla="*/ 4635795 h 4651657"/>
              <a:gd name="connsiteX102" fmla="*/ 583483 w 2593037"/>
              <a:gd name="connsiteY102" fmla="*/ 4603897 h 4651657"/>
              <a:gd name="connsiteX103" fmla="*/ 615381 w 2593037"/>
              <a:gd name="connsiteY103" fmla="*/ 4582632 h 4651657"/>
              <a:gd name="connsiteX104" fmla="*/ 657911 w 2593037"/>
              <a:gd name="connsiteY104" fmla="*/ 4582632 h 4651657"/>
              <a:gd name="connsiteX0" fmla="*/ 2593037 w 2593037"/>
              <a:gd name="connsiteY0" fmla="*/ 3349256 h 4651657"/>
              <a:gd name="connsiteX1" fmla="*/ 2263427 w 2593037"/>
              <a:gd name="connsiteY1" fmla="*/ 3359888 h 4651657"/>
              <a:gd name="connsiteX2" fmla="*/ 2210264 w 2593037"/>
              <a:gd name="connsiteY2" fmla="*/ 3327990 h 4651657"/>
              <a:gd name="connsiteX3" fmla="*/ 2167734 w 2593037"/>
              <a:gd name="connsiteY3" fmla="*/ 3306725 h 4651657"/>
              <a:gd name="connsiteX4" fmla="*/ 2157102 w 2593037"/>
              <a:gd name="connsiteY4" fmla="*/ 3264195 h 4651657"/>
              <a:gd name="connsiteX5" fmla="*/ 2135837 w 2593037"/>
              <a:gd name="connsiteY5" fmla="*/ 3232297 h 4651657"/>
              <a:gd name="connsiteX6" fmla="*/ 2103939 w 2593037"/>
              <a:gd name="connsiteY6" fmla="*/ 3030279 h 4651657"/>
              <a:gd name="connsiteX7" fmla="*/ 2082674 w 2593037"/>
              <a:gd name="connsiteY7" fmla="*/ 2966483 h 4651657"/>
              <a:gd name="connsiteX8" fmla="*/ 2050776 w 2593037"/>
              <a:gd name="connsiteY8" fmla="*/ 2945218 h 4651657"/>
              <a:gd name="connsiteX9" fmla="*/ 2040144 w 2593037"/>
              <a:gd name="connsiteY9" fmla="*/ 2870790 h 4651657"/>
              <a:gd name="connsiteX10" fmla="*/ 1997613 w 2593037"/>
              <a:gd name="connsiteY10" fmla="*/ 2775097 h 4651657"/>
              <a:gd name="connsiteX11" fmla="*/ 1976348 w 2593037"/>
              <a:gd name="connsiteY11" fmla="*/ 2690037 h 4651657"/>
              <a:gd name="connsiteX12" fmla="*/ 1955083 w 2593037"/>
              <a:gd name="connsiteY12" fmla="*/ 2583711 h 4651657"/>
              <a:gd name="connsiteX13" fmla="*/ 1944451 w 2593037"/>
              <a:gd name="connsiteY13" fmla="*/ 2488018 h 4651657"/>
              <a:gd name="connsiteX14" fmla="*/ 1933818 w 2593037"/>
              <a:gd name="connsiteY14" fmla="*/ 2445488 h 4651657"/>
              <a:gd name="connsiteX15" fmla="*/ 1901920 w 2593037"/>
              <a:gd name="connsiteY15" fmla="*/ 1733107 h 4651657"/>
              <a:gd name="connsiteX16" fmla="*/ 1891288 w 2593037"/>
              <a:gd name="connsiteY16" fmla="*/ 1658679 h 4651657"/>
              <a:gd name="connsiteX17" fmla="*/ 1901920 w 2593037"/>
              <a:gd name="connsiteY17" fmla="*/ 1371600 h 4651657"/>
              <a:gd name="connsiteX18" fmla="*/ 1901920 w 2593037"/>
              <a:gd name="connsiteY18" fmla="*/ 1158949 h 4651657"/>
              <a:gd name="connsiteX19" fmla="*/ 1891288 w 2593037"/>
              <a:gd name="connsiteY19" fmla="*/ 850604 h 4651657"/>
              <a:gd name="connsiteX20" fmla="*/ 1870023 w 2593037"/>
              <a:gd name="connsiteY20" fmla="*/ 797442 h 4651657"/>
              <a:gd name="connsiteX21" fmla="*/ 1848758 w 2593037"/>
              <a:gd name="connsiteY21" fmla="*/ 712381 h 4651657"/>
              <a:gd name="connsiteX22" fmla="*/ 1838125 w 2593037"/>
              <a:gd name="connsiteY22" fmla="*/ 606056 h 4651657"/>
              <a:gd name="connsiteX23" fmla="*/ 1827492 w 2593037"/>
              <a:gd name="connsiteY23" fmla="*/ 116958 h 4651657"/>
              <a:gd name="connsiteX24" fmla="*/ 1795595 w 2593037"/>
              <a:gd name="connsiteY24" fmla="*/ 95693 h 4651657"/>
              <a:gd name="connsiteX25" fmla="*/ 1731799 w 2593037"/>
              <a:gd name="connsiteY25" fmla="*/ 53163 h 4651657"/>
              <a:gd name="connsiteX26" fmla="*/ 1625474 w 2593037"/>
              <a:gd name="connsiteY26" fmla="*/ 21265 h 4651657"/>
              <a:gd name="connsiteX27" fmla="*/ 1582944 w 2593037"/>
              <a:gd name="connsiteY27" fmla="*/ 10632 h 4651657"/>
              <a:gd name="connsiteX28" fmla="*/ 1455353 w 2593037"/>
              <a:gd name="connsiteY28" fmla="*/ 0 h 4651657"/>
              <a:gd name="connsiteX29" fmla="*/ 1274599 w 2593037"/>
              <a:gd name="connsiteY29" fmla="*/ 10632 h 4651657"/>
              <a:gd name="connsiteX30" fmla="*/ 1072581 w 2593037"/>
              <a:gd name="connsiteY30" fmla="*/ 21265 h 4651657"/>
              <a:gd name="connsiteX31" fmla="*/ 1040683 w 2593037"/>
              <a:gd name="connsiteY31" fmla="*/ 31897 h 4651657"/>
              <a:gd name="connsiteX32" fmla="*/ 998153 w 2593037"/>
              <a:gd name="connsiteY32" fmla="*/ 42530 h 4651657"/>
              <a:gd name="connsiteX33" fmla="*/ 966255 w 2593037"/>
              <a:gd name="connsiteY33" fmla="*/ 53163 h 4651657"/>
              <a:gd name="connsiteX34" fmla="*/ 689809 w 2593037"/>
              <a:gd name="connsiteY34" fmla="*/ 63795 h 4651657"/>
              <a:gd name="connsiteX35" fmla="*/ 657911 w 2593037"/>
              <a:gd name="connsiteY35" fmla="*/ 85060 h 4651657"/>
              <a:gd name="connsiteX36" fmla="*/ 604748 w 2593037"/>
              <a:gd name="connsiteY36" fmla="*/ 95693 h 4651657"/>
              <a:gd name="connsiteX37" fmla="*/ 572851 w 2593037"/>
              <a:gd name="connsiteY37" fmla="*/ 106325 h 4651657"/>
              <a:gd name="connsiteX38" fmla="*/ 519688 w 2593037"/>
              <a:gd name="connsiteY38" fmla="*/ 116958 h 4651657"/>
              <a:gd name="connsiteX39" fmla="*/ 392097 w 2593037"/>
              <a:gd name="connsiteY39" fmla="*/ 180753 h 4651657"/>
              <a:gd name="connsiteX40" fmla="*/ 360199 w 2593037"/>
              <a:gd name="connsiteY40" fmla="*/ 202018 h 4651657"/>
              <a:gd name="connsiteX41" fmla="*/ 296404 w 2593037"/>
              <a:gd name="connsiteY41" fmla="*/ 233916 h 4651657"/>
              <a:gd name="connsiteX42" fmla="*/ 253874 w 2593037"/>
              <a:gd name="connsiteY42" fmla="*/ 287079 h 4651657"/>
              <a:gd name="connsiteX43" fmla="*/ 211344 w 2593037"/>
              <a:gd name="connsiteY43" fmla="*/ 308344 h 4651657"/>
              <a:gd name="connsiteX44" fmla="*/ 190078 w 2593037"/>
              <a:gd name="connsiteY44" fmla="*/ 329609 h 4651657"/>
              <a:gd name="connsiteX45" fmla="*/ 105018 w 2593037"/>
              <a:gd name="connsiteY45" fmla="*/ 404037 h 4651657"/>
              <a:gd name="connsiteX46" fmla="*/ 73120 w 2593037"/>
              <a:gd name="connsiteY46" fmla="*/ 563525 h 4651657"/>
              <a:gd name="connsiteX47" fmla="*/ 41223 w 2593037"/>
              <a:gd name="connsiteY47" fmla="*/ 584790 h 4651657"/>
              <a:gd name="connsiteX48" fmla="*/ 19958 w 2593037"/>
              <a:gd name="connsiteY48" fmla="*/ 627321 h 4651657"/>
              <a:gd name="connsiteX49" fmla="*/ 9325 w 2593037"/>
              <a:gd name="connsiteY49" fmla="*/ 659218 h 4651657"/>
              <a:gd name="connsiteX50" fmla="*/ 129473 w 2593037"/>
              <a:gd name="connsiteY50" fmla="*/ 657180 h 4651657"/>
              <a:gd name="connsiteX51" fmla="*/ 94385 w 2593037"/>
              <a:gd name="connsiteY51" fmla="*/ 542260 h 4651657"/>
              <a:gd name="connsiteX52" fmla="*/ 158181 w 2593037"/>
              <a:gd name="connsiteY52" fmla="*/ 467832 h 4651657"/>
              <a:gd name="connsiteX53" fmla="*/ 136916 w 2593037"/>
              <a:gd name="connsiteY53" fmla="*/ 435935 h 4651657"/>
              <a:gd name="connsiteX54" fmla="*/ 147548 w 2593037"/>
              <a:gd name="connsiteY54" fmla="*/ 393404 h 4651657"/>
              <a:gd name="connsiteX55" fmla="*/ 126283 w 2593037"/>
              <a:gd name="connsiteY55" fmla="*/ 478465 h 4651657"/>
              <a:gd name="connsiteX56" fmla="*/ 136916 w 2593037"/>
              <a:gd name="connsiteY56" fmla="*/ 1073888 h 4651657"/>
              <a:gd name="connsiteX57" fmla="*/ 147548 w 2593037"/>
              <a:gd name="connsiteY57" fmla="*/ 1127051 h 4651657"/>
              <a:gd name="connsiteX58" fmla="*/ 179446 w 2593037"/>
              <a:gd name="connsiteY58" fmla="*/ 1382232 h 4651657"/>
              <a:gd name="connsiteX59" fmla="*/ 158181 w 2593037"/>
              <a:gd name="connsiteY59" fmla="*/ 1562986 h 4651657"/>
              <a:gd name="connsiteX60" fmla="*/ 126283 w 2593037"/>
              <a:gd name="connsiteY60" fmla="*/ 1584251 h 4651657"/>
              <a:gd name="connsiteX61" fmla="*/ 115651 w 2593037"/>
              <a:gd name="connsiteY61" fmla="*/ 1616149 h 4651657"/>
              <a:gd name="connsiteX62" fmla="*/ 126283 w 2593037"/>
              <a:gd name="connsiteY62" fmla="*/ 1679944 h 4651657"/>
              <a:gd name="connsiteX63" fmla="*/ 158181 w 2593037"/>
              <a:gd name="connsiteY63" fmla="*/ 1701209 h 4651657"/>
              <a:gd name="connsiteX64" fmla="*/ 200711 w 2593037"/>
              <a:gd name="connsiteY64" fmla="*/ 1722474 h 4651657"/>
              <a:gd name="connsiteX65" fmla="*/ 243241 w 2593037"/>
              <a:gd name="connsiteY65" fmla="*/ 1754372 h 4651657"/>
              <a:gd name="connsiteX66" fmla="*/ 296404 w 2593037"/>
              <a:gd name="connsiteY66" fmla="*/ 1765004 h 4651657"/>
              <a:gd name="connsiteX67" fmla="*/ 455892 w 2593037"/>
              <a:gd name="connsiteY67" fmla="*/ 1733107 h 4651657"/>
              <a:gd name="connsiteX68" fmla="*/ 562218 w 2593037"/>
              <a:gd name="connsiteY68" fmla="*/ 1722474 h 4651657"/>
              <a:gd name="connsiteX69" fmla="*/ 551585 w 2593037"/>
              <a:gd name="connsiteY69" fmla="*/ 1754372 h 4651657"/>
              <a:gd name="connsiteX70" fmla="*/ 519688 w 2593037"/>
              <a:gd name="connsiteY70" fmla="*/ 1775637 h 4651657"/>
              <a:gd name="connsiteX71" fmla="*/ 434627 w 2593037"/>
              <a:gd name="connsiteY71" fmla="*/ 1818167 h 4651657"/>
              <a:gd name="connsiteX72" fmla="*/ 402730 w 2593037"/>
              <a:gd name="connsiteY72" fmla="*/ 1839432 h 4651657"/>
              <a:gd name="connsiteX73" fmla="*/ 370832 w 2593037"/>
              <a:gd name="connsiteY73" fmla="*/ 1850065 h 4651657"/>
              <a:gd name="connsiteX74" fmla="*/ 317669 w 2593037"/>
              <a:gd name="connsiteY74" fmla="*/ 1892595 h 4651657"/>
              <a:gd name="connsiteX75" fmla="*/ 285771 w 2593037"/>
              <a:gd name="connsiteY75" fmla="*/ 1945758 h 4651657"/>
              <a:gd name="connsiteX76" fmla="*/ 243241 w 2593037"/>
              <a:gd name="connsiteY76" fmla="*/ 1956390 h 4651657"/>
              <a:gd name="connsiteX77" fmla="*/ 221976 w 2593037"/>
              <a:gd name="connsiteY77" fmla="*/ 1977656 h 4651657"/>
              <a:gd name="connsiteX78" fmla="*/ 190078 w 2593037"/>
              <a:gd name="connsiteY78" fmla="*/ 1988288 h 4651657"/>
              <a:gd name="connsiteX79" fmla="*/ 168813 w 2593037"/>
              <a:gd name="connsiteY79" fmla="*/ 2030818 h 4651657"/>
              <a:gd name="connsiteX80" fmla="*/ 147548 w 2593037"/>
              <a:gd name="connsiteY80" fmla="*/ 2243469 h 4651657"/>
              <a:gd name="connsiteX81" fmla="*/ 158181 w 2593037"/>
              <a:gd name="connsiteY81" fmla="*/ 2349795 h 4651657"/>
              <a:gd name="connsiteX82" fmla="*/ 168813 w 2593037"/>
              <a:gd name="connsiteY82" fmla="*/ 2488018 h 4651657"/>
              <a:gd name="connsiteX83" fmla="*/ 190078 w 2593037"/>
              <a:gd name="connsiteY83" fmla="*/ 2594344 h 4651657"/>
              <a:gd name="connsiteX84" fmla="*/ 200711 w 2593037"/>
              <a:gd name="connsiteY84" fmla="*/ 2775097 h 4651657"/>
              <a:gd name="connsiteX85" fmla="*/ 211344 w 2593037"/>
              <a:gd name="connsiteY85" fmla="*/ 2849525 h 4651657"/>
              <a:gd name="connsiteX86" fmla="*/ 200711 w 2593037"/>
              <a:gd name="connsiteY86" fmla="*/ 2955851 h 4651657"/>
              <a:gd name="connsiteX87" fmla="*/ 179446 w 2593037"/>
              <a:gd name="connsiteY87" fmla="*/ 3019646 h 4651657"/>
              <a:gd name="connsiteX88" fmla="*/ 158181 w 2593037"/>
              <a:gd name="connsiteY88" fmla="*/ 3200400 h 4651657"/>
              <a:gd name="connsiteX89" fmla="*/ 147548 w 2593037"/>
              <a:gd name="connsiteY89" fmla="*/ 3232297 h 4651657"/>
              <a:gd name="connsiteX90" fmla="*/ 136916 w 2593037"/>
              <a:gd name="connsiteY90" fmla="*/ 3274828 h 4651657"/>
              <a:gd name="connsiteX91" fmla="*/ 147548 w 2593037"/>
              <a:gd name="connsiteY91" fmla="*/ 3530009 h 4651657"/>
              <a:gd name="connsiteX92" fmla="*/ 158181 w 2593037"/>
              <a:gd name="connsiteY92" fmla="*/ 3657600 h 4651657"/>
              <a:gd name="connsiteX93" fmla="*/ 147548 w 2593037"/>
              <a:gd name="connsiteY93" fmla="*/ 3955311 h 4651657"/>
              <a:gd name="connsiteX94" fmla="*/ 126283 w 2593037"/>
              <a:gd name="connsiteY94" fmla="*/ 4040372 h 4651657"/>
              <a:gd name="connsiteX95" fmla="*/ 136916 w 2593037"/>
              <a:gd name="connsiteY95" fmla="*/ 4210493 h 4651657"/>
              <a:gd name="connsiteX96" fmla="*/ 115651 w 2593037"/>
              <a:gd name="connsiteY96" fmla="*/ 4412511 h 4651657"/>
              <a:gd name="connsiteX97" fmla="*/ 126283 w 2593037"/>
              <a:gd name="connsiteY97" fmla="*/ 4508204 h 4651657"/>
              <a:gd name="connsiteX98" fmla="*/ 158181 w 2593037"/>
              <a:gd name="connsiteY98" fmla="*/ 4529469 h 4651657"/>
              <a:gd name="connsiteX99" fmla="*/ 179446 w 2593037"/>
              <a:gd name="connsiteY99" fmla="*/ 4561367 h 4651657"/>
              <a:gd name="connsiteX100" fmla="*/ 211344 w 2593037"/>
              <a:gd name="connsiteY100" fmla="*/ 4646428 h 4651657"/>
              <a:gd name="connsiteX101" fmla="*/ 275139 w 2593037"/>
              <a:gd name="connsiteY101" fmla="*/ 4635795 h 4651657"/>
              <a:gd name="connsiteX102" fmla="*/ 583483 w 2593037"/>
              <a:gd name="connsiteY102" fmla="*/ 4603897 h 4651657"/>
              <a:gd name="connsiteX103" fmla="*/ 615381 w 2593037"/>
              <a:gd name="connsiteY103" fmla="*/ 4582632 h 4651657"/>
              <a:gd name="connsiteX104" fmla="*/ 657911 w 2593037"/>
              <a:gd name="connsiteY104" fmla="*/ 4582632 h 4651657"/>
              <a:gd name="connsiteX0" fmla="*/ 2593037 w 2593037"/>
              <a:gd name="connsiteY0" fmla="*/ 3349256 h 4651657"/>
              <a:gd name="connsiteX1" fmla="*/ 2263427 w 2593037"/>
              <a:gd name="connsiteY1" fmla="*/ 3359888 h 4651657"/>
              <a:gd name="connsiteX2" fmla="*/ 2210264 w 2593037"/>
              <a:gd name="connsiteY2" fmla="*/ 3327990 h 4651657"/>
              <a:gd name="connsiteX3" fmla="*/ 2167734 w 2593037"/>
              <a:gd name="connsiteY3" fmla="*/ 3306725 h 4651657"/>
              <a:gd name="connsiteX4" fmla="*/ 2157102 w 2593037"/>
              <a:gd name="connsiteY4" fmla="*/ 3264195 h 4651657"/>
              <a:gd name="connsiteX5" fmla="*/ 2135837 w 2593037"/>
              <a:gd name="connsiteY5" fmla="*/ 3232297 h 4651657"/>
              <a:gd name="connsiteX6" fmla="*/ 2103939 w 2593037"/>
              <a:gd name="connsiteY6" fmla="*/ 3030279 h 4651657"/>
              <a:gd name="connsiteX7" fmla="*/ 2082674 w 2593037"/>
              <a:gd name="connsiteY7" fmla="*/ 2966483 h 4651657"/>
              <a:gd name="connsiteX8" fmla="*/ 2050776 w 2593037"/>
              <a:gd name="connsiteY8" fmla="*/ 2945218 h 4651657"/>
              <a:gd name="connsiteX9" fmla="*/ 2040144 w 2593037"/>
              <a:gd name="connsiteY9" fmla="*/ 2870790 h 4651657"/>
              <a:gd name="connsiteX10" fmla="*/ 1997613 w 2593037"/>
              <a:gd name="connsiteY10" fmla="*/ 2775097 h 4651657"/>
              <a:gd name="connsiteX11" fmla="*/ 1976348 w 2593037"/>
              <a:gd name="connsiteY11" fmla="*/ 2690037 h 4651657"/>
              <a:gd name="connsiteX12" fmla="*/ 1955083 w 2593037"/>
              <a:gd name="connsiteY12" fmla="*/ 2583711 h 4651657"/>
              <a:gd name="connsiteX13" fmla="*/ 1944451 w 2593037"/>
              <a:gd name="connsiteY13" fmla="*/ 2488018 h 4651657"/>
              <a:gd name="connsiteX14" fmla="*/ 1933818 w 2593037"/>
              <a:gd name="connsiteY14" fmla="*/ 2445488 h 4651657"/>
              <a:gd name="connsiteX15" fmla="*/ 1901920 w 2593037"/>
              <a:gd name="connsiteY15" fmla="*/ 1733107 h 4651657"/>
              <a:gd name="connsiteX16" fmla="*/ 1891288 w 2593037"/>
              <a:gd name="connsiteY16" fmla="*/ 1658679 h 4651657"/>
              <a:gd name="connsiteX17" fmla="*/ 1901920 w 2593037"/>
              <a:gd name="connsiteY17" fmla="*/ 1371600 h 4651657"/>
              <a:gd name="connsiteX18" fmla="*/ 1901920 w 2593037"/>
              <a:gd name="connsiteY18" fmla="*/ 1158949 h 4651657"/>
              <a:gd name="connsiteX19" fmla="*/ 1891288 w 2593037"/>
              <a:gd name="connsiteY19" fmla="*/ 850604 h 4651657"/>
              <a:gd name="connsiteX20" fmla="*/ 1870023 w 2593037"/>
              <a:gd name="connsiteY20" fmla="*/ 797442 h 4651657"/>
              <a:gd name="connsiteX21" fmla="*/ 1848758 w 2593037"/>
              <a:gd name="connsiteY21" fmla="*/ 712381 h 4651657"/>
              <a:gd name="connsiteX22" fmla="*/ 1838125 w 2593037"/>
              <a:gd name="connsiteY22" fmla="*/ 606056 h 4651657"/>
              <a:gd name="connsiteX23" fmla="*/ 1827492 w 2593037"/>
              <a:gd name="connsiteY23" fmla="*/ 116958 h 4651657"/>
              <a:gd name="connsiteX24" fmla="*/ 1795595 w 2593037"/>
              <a:gd name="connsiteY24" fmla="*/ 95693 h 4651657"/>
              <a:gd name="connsiteX25" fmla="*/ 1731799 w 2593037"/>
              <a:gd name="connsiteY25" fmla="*/ 53163 h 4651657"/>
              <a:gd name="connsiteX26" fmla="*/ 1625474 w 2593037"/>
              <a:gd name="connsiteY26" fmla="*/ 21265 h 4651657"/>
              <a:gd name="connsiteX27" fmla="*/ 1582944 w 2593037"/>
              <a:gd name="connsiteY27" fmla="*/ 10632 h 4651657"/>
              <a:gd name="connsiteX28" fmla="*/ 1455353 w 2593037"/>
              <a:gd name="connsiteY28" fmla="*/ 0 h 4651657"/>
              <a:gd name="connsiteX29" fmla="*/ 1274599 w 2593037"/>
              <a:gd name="connsiteY29" fmla="*/ 10632 h 4651657"/>
              <a:gd name="connsiteX30" fmla="*/ 1072581 w 2593037"/>
              <a:gd name="connsiteY30" fmla="*/ 21265 h 4651657"/>
              <a:gd name="connsiteX31" fmla="*/ 1040683 w 2593037"/>
              <a:gd name="connsiteY31" fmla="*/ 31897 h 4651657"/>
              <a:gd name="connsiteX32" fmla="*/ 998153 w 2593037"/>
              <a:gd name="connsiteY32" fmla="*/ 42530 h 4651657"/>
              <a:gd name="connsiteX33" fmla="*/ 966255 w 2593037"/>
              <a:gd name="connsiteY33" fmla="*/ 53163 h 4651657"/>
              <a:gd name="connsiteX34" fmla="*/ 689809 w 2593037"/>
              <a:gd name="connsiteY34" fmla="*/ 63795 h 4651657"/>
              <a:gd name="connsiteX35" fmla="*/ 657911 w 2593037"/>
              <a:gd name="connsiteY35" fmla="*/ 85060 h 4651657"/>
              <a:gd name="connsiteX36" fmla="*/ 604748 w 2593037"/>
              <a:gd name="connsiteY36" fmla="*/ 95693 h 4651657"/>
              <a:gd name="connsiteX37" fmla="*/ 572851 w 2593037"/>
              <a:gd name="connsiteY37" fmla="*/ 106325 h 4651657"/>
              <a:gd name="connsiteX38" fmla="*/ 519688 w 2593037"/>
              <a:gd name="connsiteY38" fmla="*/ 116958 h 4651657"/>
              <a:gd name="connsiteX39" fmla="*/ 392097 w 2593037"/>
              <a:gd name="connsiteY39" fmla="*/ 180753 h 4651657"/>
              <a:gd name="connsiteX40" fmla="*/ 360199 w 2593037"/>
              <a:gd name="connsiteY40" fmla="*/ 202018 h 4651657"/>
              <a:gd name="connsiteX41" fmla="*/ 296404 w 2593037"/>
              <a:gd name="connsiteY41" fmla="*/ 233916 h 4651657"/>
              <a:gd name="connsiteX42" fmla="*/ 253874 w 2593037"/>
              <a:gd name="connsiteY42" fmla="*/ 287079 h 4651657"/>
              <a:gd name="connsiteX43" fmla="*/ 211344 w 2593037"/>
              <a:gd name="connsiteY43" fmla="*/ 308344 h 4651657"/>
              <a:gd name="connsiteX44" fmla="*/ 190078 w 2593037"/>
              <a:gd name="connsiteY44" fmla="*/ 329609 h 4651657"/>
              <a:gd name="connsiteX45" fmla="*/ 105018 w 2593037"/>
              <a:gd name="connsiteY45" fmla="*/ 404037 h 4651657"/>
              <a:gd name="connsiteX46" fmla="*/ 122650 w 2593037"/>
              <a:gd name="connsiteY46" fmla="*/ 578765 h 4651657"/>
              <a:gd name="connsiteX47" fmla="*/ 41223 w 2593037"/>
              <a:gd name="connsiteY47" fmla="*/ 584790 h 4651657"/>
              <a:gd name="connsiteX48" fmla="*/ 19958 w 2593037"/>
              <a:gd name="connsiteY48" fmla="*/ 627321 h 4651657"/>
              <a:gd name="connsiteX49" fmla="*/ 9325 w 2593037"/>
              <a:gd name="connsiteY49" fmla="*/ 659218 h 4651657"/>
              <a:gd name="connsiteX50" fmla="*/ 129473 w 2593037"/>
              <a:gd name="connsiteY50" fmla="*/ 657180 h 4651657"/>
              <a:gd name="connsiteX51" fmla="*/ 94385 w 2593037"/>
              <a:gd name="connsiteY51" fmla="*/ 542260 h 4651657"/>
              <a:gd name="connsiteX52" fmla="*/ 158181 w 2593037"/>
              <a:gd name="connsiteY52" fmla="*/ 467832 h 4651657"/>
              <a:gd name="connsiteX53" fmla="*/ 136916 w 2593037"/>
              <a:gd name="connsiteY53" fmla="*/ 435935 h 4651657"/>
              <a:gd name="connsiteX54" fmla="*/ 147548 w 2593037"/>
              <a:gd name="connsiteY54" fmla="*/ 393404 h 4651657"/>
              <a:gd name="connsiteX55" fmla="*/ 126283 w 2593037"/>
              <a:gd name="connsiteY55" fmla="*/ 478465 h 4651657"/>
              <a:gd name="connsiteX56" fmla="*/ 136916 w 2593037"/>
              <a:gd name="connsiteY56" fmla="*/ 1073888 h 4651657"/>
              <a:gd name="connsiteX57" fmla="*/ 147548 w 2593037"/>
              <a:gd name="connsiteY57" fmla="*/ 1127051 h 4651657"/>
              <a:gd name="connsiteX58" fmla="*/ 179446 w 2593037"/>
              <a:gd name="connsiteY58" fmla="*/ 1382232 h 4651657"/>
              <a:gd name="connsiteX59" fmla="*/ 158181 w 2593037"/>
              <a:gd name="connsiteY59" fmla="*/ 1562986 h 4651657"/>
              <a:gd name="connsiteX60" fmla="*/ 126283 w 2593037"/>
              <a:gd name="connsiteY60" fmla="*/ 1584251 h 4651657"/>
              <a:gd name="connsiteX61" fmla="*/ 115651 w 2593037"/>
              <a:gd name="connsiteY61" fmla="*/ 1616149 h 4651657"/>
              <a:gd name="connsiteX62" fmla="*/ 126283 w 2593037"/>
              <a:gd name="connsiteY62" fmla="*/ 1679944 h 4651657"/>
              <a:gd name="connsiteX63" fmla="*/ 158181 w 2593037"/>
              <a:gd name="connsiteY63" fmla="*/ 1701209 h 4651657"/>
              <a:gd name="connsiteX64" fmla="*/ 200711 w 2593037"/>
              <a:gd name="connsiteY64" fmla="*/ 1722474 h 4651657"/>
              <a:gd name="connsiteX65" fmla="*/ 243241 w 2593037"/>
              <a:gd name="connsiteY65" fmla="*/ 1754372 h 4651657"/>
              <a:gd name="connsiteX66" fmla="*/ 296404 w 2593037"/>
              <a:gd name="connsiteY66" fmla="*/ 1765004 h 4651657"/>
              <a:gd name="connsiteX67" fmla="*/ 455892 w 2593037"/>
              <a:gd name="connsiteY67" fmla="*/ 1733107 h 4651657"/>
              <a:gd name="connsiteX68" fmla="*/ 562218 w 2593037"/>
              <a:gd name="connsiteY68" fmla="*/ 1722474 h 4651657"/>
              <a:gd name="connsiteX69" fmla="*/ 551585 w 2593037"/>
              <a:gd name="connsiteY69" fmla="*/ 1754372 h 4651657"/>
              <a:gd name="connsiteX70" fmla="*/ 519688 w 2593037"/>
              <a:gd name="connsiteY70" fmla="*/ 1775637 h 4651657"/>
              <a:gd name="connsiteX71" fmla="*/ 434627 w 2593037"/>
              <a:gd name="connsiteY71" fmla="*/ 1818167 h 4651657"/>
              <a:gd name="connsiteX72" fmla="*/ 402730 w 2593037"/>
              <a:gd name="connsiteY72" fmla="*/ 1839432 h 4651657"/>
              <a:gd name="connsiteX73" fmla="*/ 370832 w 2593037"/>
              <a:gd name="connsiteY73" fmla="*/ 1850065 h 4651657"/>
              <a:gd name="connsiteX74" fmla="*/ 317669 w 2593037"/>
              <a:gd name="connsiteY74" fmla="*/ 1892595 h 4651657"/>
              <a:gd name="connsiteX75" fmla="*/ 285771 w 2593037"/>
              <a:gd name="connsiteY75" fmla="*/ 1945758 h 4651657"/>
              <a:gd name="connsiteX76" fmla="*/ 243241 w 2593037"/>
              <a:gd name="connsiteY76" fmla="*/ 1956390 h 4651657"/>
              <a:gd name="connsiteX77" fmla="*/ 221976 w 2593037"/>
              <a:gd name="connsiteY77" fmla="*/ 1977656 h 4651657"/>
              <a:gd name="connsiteX78" fmla="*/ 190078 w 2593037"/>
              <a:gd name="connsiteY78" fmla="*/ 1988288 h 4651657"/>
              <a:gd name="connsiteX79" fmla="*/ 168813 w 2593037"/>
              <a:gd name="connsiteY79" fmla="*/ 2030818 h 4651657"/>
              <a:gd name="connsiteX80" fmla="*/ 147548 w 2593037"/>
              <a:gd name="connsiteY80" fmla="*/ 2243469 h 4651657"/>
              <a:gd name="connsiteX81" fmla="*/ 158181 w 2593037"/>
              <a:gd name="connsiteY81" fmla="*/ 2349795 h 4651657"/>
              <a:gd name="connsiteX82" fmla="*/ 168813 w 2593037"/>
              <a:gd name="connsiteY82" fmla="*/ 2488018 h 4651657"/>
              <a:gd name="connsiteX83" fmla="*/ 190078 w 2593037"/>
              <a:gd name="connsiteY83" fmla="*/ 2594344 h 4651657"/>
              <a:gd name="connsiteX84" fmla="*/ 200711 w 2593037"/>
              <a:gd name="connsiteY84" fmla="*/ 2775097 h 4651657"/>
              <a:gd name="connsiteX85" fmla="*/ 211344 w 2593037"/>
              <a:gd name="connsiteY85" fmla="*/ 2849525 h 4651657"/>
              <a:gd name="connsiteX86" fmla="*/ 200711 w 2593037"/>
              <a:gd name="connsiteY86" fmla="*/ 2955851 h 4651657"/>
              <a:gd name="connsiteX87" fmla="*/ 179446 w 2593037"/>
              <a:gd name="connsiteY87" fmla="*/ 3019646 h 4651657"/>
              <a:gd name="connsiteX88" fmla="*/ 158181 w 2593037"/>
              <a:gd name="connsiteY88" fmla="*/ 3200400 h 4651657"/>
              <a:gd name="connsiteX89" fmla="*/ 147548 w 2593037"/>
              <a:gd name="connsiteY89" fmla="*/ 3232297 h 4651657"/>
              <a:gd name="connsiteX90" fmla="*/ 136916 w 2593037"/>
              <a:gd name="connsiteY90" fmla="*/ 3274828 h 4651657"/>
              <a:gd name="connsiteX91" fmla="*/ 147548 w 2593037"/>
              <a:gd name="connsiteY91" fmla="*/ 3530009 h 4651657"/>
              <a:gd name="connsiteX92" fmla="*/ 158181 w 2593037"/>
              <a:gd name="connsiteY92" fmla="*/ 3657600 h 4651657"/>
              <a:gd name="connsiteX93" fmla="*/ 147548 w 2593037"/>
              <a:gd name="connsiteY93" fmla="*/ 3955311 h 4651657"/>
              <a:gd name="connsiteX94" fmla="*/ 126283 w 2593037"/>
              <a:gd name="connsiteY94" fmla="*/ 4040372 h 4651657"/>
              <a:gd name="connsiteX95" fmla="*/ 136916 w 2593037"/>
              <a:gd name="connsiteY95" fmla="*/ 4210493 h 4651657"/>
              <a:gd name="connsiteX96" fmla="*/ 115651 w 2593037"/>
              <a:gd name="connsiteY96" fmla="*/ 4412511 h 4651657"/>
              <a:gd name="connsiteX97" fmla="*/ 126283 w 2593037"/>
              <a:gd name="connsiteY97" fmla="*/ 4508204 h 4651657"/>
              <a:gd name="connsiteX98" fmla="*/ 158181 w 2593037"/>
              <a:gd name="connsiteY98" fmla="*/ 4529469 h 4651657"/>
              <a:gd name="connsiteX99" fmla="*/ 179446 w 2593037"/>
              <a:gd name="connsiteY99" fmla="*/ 4561367 h 4651657"/>
              <a:gd name="connsiteX100" fmla="*/ 211344 w 2593037"/>
              <a:gd name="connsiteY100" fmla="*/ 4646428 h 4651657"/>
              <a:gd name="connsiteX101" fmla="*/ 275139 w 2593037"/>
              <a:gd name="connsiteY101" fmla="*/ 4635795 h 4651657"/>
              <a:gd name="connsiteX102" fmla="*/ 583483 w 2593037"/>
              <a:gd name="connsiteY102" fmla="*/ 4603897 h 4651657"/>
              <a:gd name="connsiteX103" fmla="*/ 615381 w 2593037"/>
              <a:gd name="connsiteY103" fmla="*/ 4582632 h 4651657"/>
              <a:gd name="connsiteX104" fmla="*/ 657911 w 2593037"/>
              <a:gd name="connsiteY104" fmla="*/ 4582632 h 4651657"/>
              <a:gd name="connsiteX0" fmla="*/ 2593037 w 2593037"/>
              <a:gd name="connsiteY0" fmla="*/ 3349256 h 4651657"/>
              <a:gd name="connsiteX1" fmla="*/ 2263427 w 2593037"/>
              <a:gd name="connsiteY1" fmla="*/ 3359888 h 4651657"/>
              <a:gd name="connsiteX2" fmla="*/ 2210264 w 2593037"/>
              <a:gd name="connsiteY2" fmla="*/ 3327990 h 4651657"/>
              <a:gd name="connsiteX3" fmla="*/ 2167734 w 2593037"/>
              <a:gd name="connsiteY3" fmla="*/ 3306725 h 4651657"/>
              <a:gd name="connsiteX4" fmla="*/ 2157102 w 2593037"/>
              <a:gd name="connsiteY4" fmla="*/ 3264195 h 4651657"/>
              <a:gd name="connsiteX5" fmla="*/ 2135837 w 2593037"/>
              <a:gd name="connsiteY5" fmla="*/ 3232297 h 4651657"/>
              <a:gd name="connsiteX6" fmla="*/ 2103939 w 2593037"/>
              <a:gd name="connsiteY6" fmla="*/ 3030279 h 4651657"/>
              <a:gd name="connsiteX7" fmla="*/ 2082674 w 2593037"/>
              <a:gd name="connsiteY7" fmla="*/ 2966483 h 4651657"/>
              <a:gd name="connsiteX8" fmla="*/ 2050776 w 2593037"/>
              <a:gd name="connsiteY8" fmla="*/ 2945218 h 4651657"/>
              <a:gd name="connsiteX9" fmla="*/ 2040144 w 2593037"/>
              <a:gd name="connsiteY9" fmla="*/ 2870790 h 4651657"/>
              <a:gd name="connsiteX10" fmla="*/ 1997613 w 2593037"/>
              <a:gd name="connsiteY10" fmla="*/ 2775097 h 4651657"/>
              <a:gd name="connsiteX11" fmla="*/ 1976348 w 2593037"/>
              <a:gd name="connsiteY11" fmla="*/ 2690037 h 4651657"/>
              <a:gd name="connsiteX12" fmla="*/ 1955083 w 2593037"/>
              <a:gd name="connsiteY12" fmla="*/ 2583711 h 4651657"/>
              <a:gd name="connsiteX13" fmla="*/ 1944451 w 2593037"/>
              <a:gd name="connsiteY13" fmla="*/ 2488018 h 4651657"/>
              <a:gd name="connsiteX14" fmla="*/ 1933818 w 2593037"/>
              <a:gd name="connsiteY14" fmla="*/ 2445488 h 4651657"/>
              <a:gd name="connsiteX15" fmla="*/ 1901920 w 2593037"/>
              <a:gd name="connsiteY15" fmla="*/ 1733107 h 4651657"/>
              <a:gd name="connsiteX16" fmla="*/ 1891288 w 2593037"/>
              <a:gd name="connsiteY16" fmla="*/ 1658679 h 4651657"/>
              <a:gd name="connsiteX17" fmla="*/ 1901920 w 2593037"/>
              <a:gd name="connsiteY17" fmla="*/ 1371600 h 4651657"/>
              <a:gd name="connsiteX18" fmla="*/ 1901920 w 2593037"/>
              <a:gd name="connsiteY18" fmla="*/ 1158949 h 4651657"/>
              <a:gd name="connsiteX19" fmla="*/ 1891288 w 2593037"/>
              <a:gd name="connsiteY19" fmla="*/ 850604 h 4651657"/>
              <a:gd name="connsiteX20" fmla="*/ 1870023 w 2593037"/>
              <a:gd name="connsiteY20" fmla="*/ 797442 h 4651657"/>
              <a:gd name="connsiteX21" fmla="*/ 1848758 w 2593037"/>
              <a:gd name="connsiteY21" fmla="*/ 712381 h 4651657"/>
              <a:gd name="connsiteX22" fmla="*/ 1838125 w 2593037"/>
              <a:gd name="connsiteY22" fmla="*/ 606056 h 4651657"/>
              <a:gd name="connsiteX23" fmla="*/ 1827492 w 2593037"/>
              <a:gd name="connsiteY23" fmla="*/ 116958 h 4651657"/>
              <a:gd name="connsiteX24" fmla="*/ 1795595 w 2593037"/>
              <a:gd name="connsiteY24" fmla="*/ 95693 h 4651657"/>
              <a:gd name="connsiteX25" fmla="*/ 1731799 w 2593037"/>
              <a:gd name="connsiteY25" fmla="*/ 53163 h 4651657"/>
              <a:gd name="connsiteX26" fmla="*/ 1625474 w 2593037"/>
              <a:gd name="connsiteY26" fmla="*/ 21265 h 4651657"/>
              <a:gd name="connsiteX27" fmla="*/ 1582944 w 2593037"/>
              <a:gd name="connsiteY27" fmla="*/ 10632 h 4651657"/>
              <a:gd name="connsiteX28" fmla="*/ 1455353 w 2593037"/>
              <a:gd name="connsiteY28" fmla="*/ 0 h 4651657"/>
              <a:gd name="connsiteX29" fmla="*/ 1274599 w 2593037"/>
              <a:gd name="connsiteY29" fmla="*/ 10632 h 4651657"/>
              <a:gd name="connsiteX30" fmla="*/ 1072581 w 2593037"/>
              <a:gd name="connsiteY30" fmla="*/ 21265 h 4651657"/>
              <a:gd name="connsiteX31" fmla="*/ 1040683 w 2593037"/>
              <a:gd name="connsiteY31" fmla="*/ 31897 h 4651657"/>
              <a:gd name="connsiteX32" fmla="*/ 998153 w 2593037"/>
              <a:gd name="connsiteY32" fmla="*/ 42530 h 4651657"/>
              <a:gd name="connsiteX33" fmla="*/ 966255 w 2593037"/>
              <a:gd name="connsiteY33" fmla="*/ 53163 h 4651657"/>
              <a:gd name="connsiteX34" fmla="*/ 689809 w 2593037"/>
              <a:gd name="connsiteY34" fmla="*/ 63795 h 4651657"/>
              <a:gd name="connsiteX35" fmla="*/ 657911 w 2593037"/>
              <a:gd name="connsiteY35" fmla="*/ 85060 h 4651657"/>
              <a:gd name="connsiteX36" fmla="*/ 604748 w 2593037"/>
              <a:gd name="connsiteY36" fmla="*/ 95693 h 4651657"/>
              <a:gd name="connsiteX37" fmla="*/ 572851 w 2593037"/>
              <a:gd name="connsiteY37" fmla="*/ 106325 h 4651657"/>
              <a:gd name="connsiteX38" fmla="*/ 519688 w 2593037"/>
              <a:gd name="connsiteY38" fmla="*/ 116958 h 4651657"/>
              <a:gd name="connsiteX39" fmla="*/ 392097 w 2593037"/>
              <a:gd name="connsiteY39" fmla="*/ 180753 h 4651657"/>
              <a:gd name="connsiteX40" fmla="*/ 360199 w 2593037"/>
              <a:gd name="connsiteY40" fmla="*/ 202018 h 4651657"/>
              <a:gd name="connsiteX41" fmla="*/ 296404 w 2593037"/>
              <a:gd name="connsiteY41" fmla="*/ 233916 h 4651657"/>
              <a:gd name="connsiteX42" fmla="*/ 253874 w 2593037"/>
              <a:gd name="connsiteY42" fmla="*/ 287079 h 4651657"/>
              <a:gd name="connsiteX43" fmla="*/ 211344 w 2593037"/>
              <a:gd name="connsiteY43" fmla="*/ 308344 h 4651657"/>
              <a:gd name="connsiteX44" fmla="*/ 190078 w 2593037"/>
              <a:gd name="connsiteY44" fmla="*/ 329609 h 4651657"/>
              <a:gd name="connsiteX45" fmla="*/ 105018 w 2593037"/>
              <a:gd name="connsiteY45" fmla="*/ 404037 h 4651657"/>
              <a:gd name="connsiteX46" fmla="*/ 122650 w 2593037"/>
              <a:gd name="connsiteY46" fmla="*/ 578765 h 4651657"/>
              <a:gd name="connsiteX47" fmla="*/ 117423 w 2593037"/>
              <a:gd name="connsiteY47" fmla="*/ 657180 h 4651657"/>
              <a:gd name="connsiteX48" fmla="*/ 19958 w 2593037"/>
              <a:gd name="connsiteY48" fmla="*/ 627321 h 4651657"/>
              <a:gd name="connsiteX49" fmla="*/ 9325 w 2593037"/>
              <a:gd name="connsiteY49" fmla="*/ 659218 h 4651657"/>
              <a:gd name="connsiteX50" fmla="*/ 129473 w 2593037"/>
              <a:gd name="connsiteY50" fmla="*/ 657180 h 4651657"/>
              <a:gd name="connsiteX51" fmla="*/ 94385 w 2593037"/>
              <a:gd name="connsiteY51" fmla="*/ 542260 h 4651657"/>
              <a:gd name="connsiteX52" fmla="*/ 158181 w 2593037"/>
              <a:gd name="connsiteY52" fmla="*/ 467832 h 4651657"/>
              <a:gd name="connsiteX53" fmla="*/ 136916 w 2593037"/>
              <a:gd name="connsiteY53" fmla="*/ 435935 h 4651657"/>
              <a:gd name="connsiteX54" fmla="*/ 147548 w 2593037"/>
              <a:gd name="connsiteY54" fmla="*/ 393404 h 4651657"/>
              <a:gd name="connsiteX55" fmla="*/ 126283 w 2593037"/>
              <a:gd name="connsiteY55" fmla="*/ 478465 h 4651657"/>
              <a:gd name="connsiteX56" fmla="*/ 136916 w 2593037"/>
              <a:gd name="connsiteY56" fmla="*/ 1073888 h 4651657"/>
              <a:gd name="connsiteX57" fmla="*/ 147548 w 2593037"/>
              <a:gd name="connsiteY57" fmla="*/ 1127051 h 4651657"/>
              <a:gd name="connsiteX58" fmla="*/ 179446 w 2593037"/>
              <a:gd name="connsiteY58" fmla="*/ 1382232 h 4651657"/>
              <a:gd name="connsiteX59" fmla="*/ 158181 w 2593037"/>
              <a:gd name="connsiteY59" fmla="*/ 1562986 h 4651657"/>
              <a:gd name="connsiteX60" fmla="*/ 126283 w 2593037"/>
              <a:gd name="connsiteY60" fmla="*/ 1584251 h 4651657"/>
              <a:gd name="connsiteX61" fmla="*/ 115651 w 2593037"/>
              <a:gd name="connsiteY61" fmla="*/ 1616149 h 4651657"/>
              <a:gd name="connsiteX62" fmla="*/ 126283 w 2593037"/>
              <a:gd name="connsiteY62" fmla="*/ 1679944 h 4651657"/>
              <a:gd name="connsiteX63" fmla="*/ 158181 w 2593037"/>
              <a:gd name="connsiteY63" fmla="*/ 1701209 h 4651657"/>
              <a:gd name="connsiteX64" fmla="*/ 200711 w 2593037"/>
              <a:gd name="connsiteY64" fmla="*/ 1722474 h 4651657"/>
              <a:gd name="connsiteX65" fmla="*/ 243241 w 2593037"/>
              <a:gd name="connsiteY65" fmla="*/ 1754372 h 4651657"/>
              <a:gd name="connsiteX66" fmla="*/ 296404 w 2593037"/>
              <a:gd name="connsiteY66" fmla="*/ 1765004 h 4651657"/>
              <a:gd name="connsiteX67" fmla="*/ 455892 w 2593037"/>
              <a:gd name="connsiteY67" fmla="*/ 1733107 h 4651657"/>
              <a:gd name="connsiteX68" fmla="*/ 562218 w 2593037"/>
              <a:gd name="connsiteY68" fmla="*/ 1722474 h 4651657"/>
              <a:gd name="connsiteX69" fmla="*/ 551585 w 2593037"/>
              <a:gd name="connsiteY69" fmla="*/ 1754372 h 4651657"/>
              <a:gd name="connsiteX70" fmla="*/ 519688 w 2593037"/>
              <a:gd name="connsiteY70" fmla="*/ 1775637 h 4651657"/>
              <a:gd name="connsiteX71" fmla="*/ 434627 w 2593037"/>
              <a:gd name="connsiteY71" fmla="*/ 1818167 h 4651657"/>
              <a:gd name="connsiteX72" fmla="*/ 402730 w 2593037"/>
              <a:gd name="connsiteY72" fmla="*/ 1839432 h 4651657"/>
              <a:gd name="connsiteX73" fmla="*/ 370832 w 2593037"/>
              <a:gd name="connsiteY73" fmla="*/ 1850065 h 4651657"/>
              <a:gd name="connsiteX74" fmla="*/ 317669 w 2593037"/>
              <a:gd name="connsiteY74" fmla="*/ 1892595 h 4651657"/>
              <a:gd name="connsiteX75" fmla="*/ 285771 w 2593037"/>
              <a:gd name="connsiteY75" fmla="*/ 1945758 h 4651657"/>
              <a:gd name="connsiteX76" fmla="*/ 243241 w 2593037"/>
              <a:gd name="connsiteY76" fmla="*/ 1956390 h 4651657"/>
              <a:gd name="connsiteX77" fmla="*/ 221976 w 2593037"/>
              <a:gd name="connsiteY77" fmla="*/ 1977656 h 4651657"/>
              <a:gd name="connsiteX78" fmla="*/ 190078 w 2593037"/>
              <a:gd name="connsiteY78" fmla="*/ 1988288 h 4651657"/>
              <a:gd name="connsiteX79" fmla="*/ 168813 w 2593037"/>
              <a:gd name="connsiteY79" fmla="*/ 2030818 h 4651657"/>
              <a:gd name="connsiteX80" fmla="*/ 147548 w 2593037"/>
              <a:gd name="connsiteY80" fmla="*/ 2243469 h 4651657"/>
              <a:gd name="connsiteX81" fmla="*/ 158181 w 2593037"/>
              <a:gd name="connsiteY81" fmla="*/ 2349795 h 4651657"/>
              <a:gd name="connsiteX82" fmla="*/ 168813 w 2593037"/>
              <a:gd name="connsiteY82" fmla="*/ 2488018 h 4651657"/>
              <a:gd name="connsiteX83" fmla="*/ 190078 w 2593037"/>
              <a:gd name="connsiteY83" fmla="*/ 2594344 h 4651657"/>
              <a:gd name="connsiteX84" fmla="*/ 200711 w 2593037"/>
              <a:gd name="connsiteY84" fmla="*/ 2775097 h 4651657"/>
              <a:gd name="connsiteX85" fmla="*/ 211344 w 2593037"/>
              <a:gd name="connsiteY85" fmla="*/ 2849525 h 4651657"/>
              <a:gd name="connsiteX86" fmla="*/ 200711 w 2593037"/>
              <a:gd name="connsiteY86" fmla="*/ 2955851 h 4651657"/>
              <a:gd name="connsiteX87" fmla="*/ 179446 w 2593037"/>
              <a:gd name="connsiteY87" fmla="*/ 3019646 h 4651657"/>
              <a:gd name="connsiteX88" fmla="*/ 158181 w 2593037"/>
              <a:gd name="connsiteY88" fmla="*/ 3200400 h 4651657"/>
              <a:gd name="connsiteX89" fmla="*/ 147548 w 2593037"/>
              <a:gd name="connsiteY89" fmla="*/ 3232297 h 4651657"/>
              <a:gd name="connsiteX90" fmla="*/ 136916 w 2593037"/>
              <a:gd name="connsiteY90" fmla="*/ 3274828 h 4651657"/>
              <a:gd name="connsiteX91" fmla="*/ 147548 w 2593037"/>
              <a:gd name="connsiteY91" fmla="*/ 3530009 h 4651657"/>
              <a:gd name="connsiteX92" fmla="*/ 158181 w 2593037"/>
              <a:gd name="connsiteY92" fmla="*/ 3657600 h 4651657"/>
              <a:gd name="connsiteX93" fmla="*/ 147548 w 2593037"/>
              <a:gd name="connsiteY93" fmla="*/ 3955311 h 4651657"/>
              <a:gd name="connsiteX94" fmla="*/ 126283 w 2593037"/>
              <a:gd name="connsiteY94" fmla="*/ 4040372 h 4651657"/>
              <a:gd name="connsiteX95" fmla="*/ 136916 w 2593037"/>
              <a:gd name="connsiteY95" fmla="*/ 4210493 h 4651657"/>
              <a:gd name="connsiteX96" fmla="*/ 115651 w 2593037"/>
              <a:gd name="connsiteY96" fmla="*/ 4412511 h 4651657"/>
              <a:gd name="connsiteX97" fmla="*/ 126283 w 2593037"/>
              <a:gd name="connsiteY97" fmla="*/ 4508204 h 4651657"/>
              <a:gd name="connsiteX98" fmla="*/ 158181 w 2593037"/>
              <a:gd name="connsiteY98" fmla="*/ 4529469 h 4651657"/>
              <a:gd name="connsiteX99" fmla="*/ 179446 w 2593037"/>
              <a:gd name="connsiteY99" fmla="*/ 4561367 h 4651657"/>
              <a:gd name="connsiteX100" fmla="*/ 211344 w 2593037"/>
              <a:gd name="connsiteY100" fmla="*/ 4646428 h 4651657"/>
              <a:gd name="connsiteX101" fmla="*/ 275139 w 2593037"/>
              <a:gd name="connsiteY101" fmla="*/ 4635795 h 4651657"/>
              <a:gd name="connsiteX102" fmla="*/ 583483 w 2593037"/>
              <a:gd name="connsiteY102" fmla="*/ 4603897 h 4651657"/>
              <a:gd name="connsiteX103" fmla="*/ 615381 w 2593037"/>
              <a:gd name="connsiteY103" fmla="*/ 4582632 h 4651657"/>
              <a:gd name="connsiteX104" fmla="*/ 657911 w 2593037"/>
              <a:gd name="connsiteY104" fmla="*/ 4582632 h 4651657"/>
              <a:gd name="connsiteX0" fmla="*/ 2577494 w 2577494"/>
              <a:gd name="connsiteY0" fmla="*/ 3349256 h 4651657"/>
              <a:gd name="connsiteX1" fmla="*/ 2247884 w 2577494"/>
              <a:gd name="connsiteY1" fmla="*/ 3359888 h 4651657"/>
              <a:gd name="connsiteX2" fmla="*/ 2194721 w 2577494"/>
              <a:gd name="connsiteY2" fmla="*/ 3327990 h 4651657"/>
              <a:gd name="connsiteX3" fmla="*/ 2152191 w 2577494"/>
              <a:gd name="connsiteY3" fmla="*/ 3306725 h 4651657"/>
              <a:gd name="connsiteX4" fmla="*/ 2141559 w 2577494"/>
              <a:gd name="connsiteY4" fmla="*/ 3264195 h 4651657"/>
              <a:gd name="connsiteX5" fmla="*/ 2120294 w 2577494"/>
              <a:gd name="connsiteY5" fmla="*/ 3232297 h 4651657"/>
              <a:gd name="connsiteX6" fmla="*/ 2088396 w 2577494"/>
              <a:gd name="connsiteY6" fmla="*/ 3030279 h 4651657"/>
              <a:gd name="connsiteX7" fmla="*/ 2067131 w 2577494"/>
              <a:gd name="connsiteY7" fmla="*/ 2966483 h 4651657"/>
              <a:gd name="connsiteX8" fmla="*/ 2035233 w 2577494"/>
              <a:gd name="connsiteY8" fmla="*/ 2945218 h 4651657"/>
              <a:gd name="connsiteX9" fmla="*/ 2024601 w 2577494"/>
              <a:gd name="connsiteY9" fmla="*/ 2870790 h 4651657"/>
              <a:gd name="connsiteX10" fmla="*/ 1982070 w 2577494"/>
              <a:gd name="connsiteY10" fmla="*/ 2775097 h 4651657"/>
              <a:gd name="connsiteX11" fmla="*/ 1960805 w 2577494"/>
              <a:gd name="connsiteY11" fmla="*/ 2690037 h 4651657"/>
              <a:gd name="connsiteX12" fmla="*/ 1939540 w 2577494"/>
              <a:gd name="connsiteY12" fmla="*/ 2583711 h 4651657"/>
              <a:gd name="connsiteX13" fmla="*/ 1928908 w 2577494"/>
              <a:gd name="connsiteY13" fmla="*/ 2488018 h 4651657"/>
              <a:gd name="connsiteX14" fmla="*/ 1918275 w 2577494"/>
              <a:gd name="connsiteY14" fmla="*/ 2445488 h 4651657"/>
              <a:gd name="connsiteX15" fmla="*/ 1886377 w 2577494"/>
              <a:gd name="connsiteY15" fmla="*/ 1733107 h 4651657"/>
              <a:gd name="connsiteX16" fmla="*/ 1875745 w 2577494"/>
              <a:gd name="connsiteY16" fmla="*/ 1658679 h 4651657"/>
              <a:gd name="connsiteX17" fmla="*/ 1886377 w 2577494"/>
              <a:gd name="connsiteY17" fmla="*/ 1371600 h 4651657"/>
              <a:gd name="connsiteX18" fmla="*/ 1886377 w 2577494"/>
              <a:gd name="connsiteY18" fmla="*/ 1158949 h 4651657"/>
              <a:gd name="connsiteX19" fmla="*/ 1875745 w 2577494"/>
              <a:gd name="connsiteY19" fmla="*/ 850604 h 4651657"/>
              <a:gd name="connsiteX20" fmla="*/ 1854480 w 2577494"/>
              <a:gd name="connsiteY20" fmla="*/ 797442 h 4651657"/>
              <a:gd name="connsiteX21" fmla="*/ 1833215 w 2577494"/>
              <a:gd name="connsiteY21" fmla="*/ 712381 h 4651657"/>
              <a:gd name="connsiteX22" fmla="*/ 1822582 w 2577494"/>
              <a:gd name="connsiteY22" fmla="*/ 606056 h 4651657"/>
              <a:gd name="connsiteX23" fmla="*/ 1811949 w 2577494"/>
              <a:gd name="connsiteY23" fmla="*/ 116958 h 4651657"/>
              <a:gd name="connsiteX24" fmla="*/ 1780052 w 2577494"/>
              <a:gd name="connsiteY24" fmla="*/ 95693 h 4651657"/>
              <a:gd name="connsiteX25" fmla="*/ 1716256 w 2577494"/>
              <a:gd name="connsiteY25" fmla="*/ 53163 h 4651657"/>
              <a:gd name="connsiteX26" fmla="*/ 1609931 w 2577494"/>
              <a:gd name="connsiteY26" fmla="*/ 21265 h 4651657"/>
              <a:gd name="connsiteX27" fmla="*/ 1567401 w 2577494"/>
              <a:gd name="connsiteY27" fmla="*/ 10632 h 4651657"/>
              <a:gd name="connsiteX28" fmla="*/ 1439810 w 2577494"/>
              <a:gd name="connsiteY28" fmla="*/ 0 h 4651657"/>
              <a:gd name="connsiteX29" fmla="*/ 1259056 w 2577494"/>
              <a:gd name="connsiteY29" fmla="*/ 10632 h 4651657"/>
              <a:gd name="connsiteX30" fmla="*/ 1057038 w 2577494"/>
              <a:gd name="connsiteY30" fmla="*/ 21265 h 4651657"/>
              <a:gd name="connsiteX31" fmla="*/ 1025140 w 2577494"/>
              <a:gd name="connsiteY31" fmla="*/ 31897 h 4651657"/>
              <a:gd name="connsiteX32" fmla="*/ 982610 w 2577494"/>
              <a:gd name="connsiteY32" fmla="*/ 42530 h 4651657"/>
              <a:gd name="connsiteX33" fmla="*/ 950712 w 2577494"/>
              <a:gd name="connsiteY33" fmla="*/ 53163 h 4651657"/>
              <a:gd name="connsiteX34" fmla="*/ 674266 w 2577494"/>
              <a:gd name="connsiteY34" fmla="*/ 63795 h 4651657"/>
              <a:gd name="connsiteX35" fmla="*/ 642368 w 2577494"/>
              <a:gd name="connsiteY35" fmla="*/ 85060 h 4651657"/>
              <a:gd name="connsiteX36" fmla="*/ 589205 w 2577494"/>
              <a:gd name="connsiteY36" fmla="*/ 95693 h 4651657"/>
              <a:gd name="connsiteX37" fmla="*/ 557308 w 2577494"/>
              <a:gd name="connsiteY37" fmla="*/ 106325 h 4651657"/>
              <a:gd name="connsiteX38" fmla="*/ 504145 w 2577494"/>
              <a:gd name="connsiteY38" fmla="*/ 116958 h 4651657"/>
              <a:gd name="connsiteX39" fmla="*/ 376554 w 2577494"/>
              <a:gd name="connsiteY39" fmla="*/ 180753 h 4651657"/>
              <a:gd name="connsiteX40" fmla="*/ 344656 w 2577494"/>
              <a:gd name="connsiteY40" fmla="*/ 202018 h 4651657"/>
              <a:gd name="connsiteX41" fmla="*/ 280861 w 2577494"/>
              <a:gd name="connsiteY41" fmla="*/ 233916 h 4651657"/>
              <a:gd name="connsiteX42" fmla="*/ 238331 w 2577494"/>
              <a:gd name="connsiteY42" fmla="*/ 287079 h 4651657"/>
              <a:gd name="connsiteX43" fmla="*/ 195801 w 2577494"/>
              <a:gd name="connsiteY43" fmla="*/ 308344 h 4651657"/>
              <a:gd name="connsiteX44" fmla="*/ 174535 w 2577494"/>
              <a:gd name="connsiteY44" fmla="*/ 329609 h 4651657"/>
              <a:gd name="connsiteX45" fmla="*/ 89475 w 2577494"/>
              <a:gd name="connsiteY45" fmla="*/ 404037 h 4651657"/>
              <a:gd name="connsiteX46" fmla="*/ 107107 w 2577494"/>
              <a:gd name="connsiteY46" fmla="*/ 578765 h 4651657"/>
              <a:gd name="connsiteX47" fmla="*/ 101880 w 2577494"/>
              <a:gd name="connsiteY47" fmla="*/ 657180 h 4651657"/>
              <a:gd name="connsiteX48" fmla="*/ 4415 w 2577494"/>
              <a:gd name="connsiteY48" fmla="*/ 627321 h 4651657"/>
              <a:gd name="connsiteX49" fmla="*/ 115702 w 2577494"/>
              <a:gd name="connsiteY49" fmla="*/ 807808 h 4651657"/>
              <a:gd name="connsiteX50" fmla="*/ 113930 w 2577494"/>
              <a:gd name="connsiteY50" fmla="*/ 657180 h 4651657"/>
              <a:gd name="connsiteX51" fmla="*/ 78842 w 2577494"/>
              <a:gd name="connsiteY51" fmla="*/ 542260 h 4651657"/>
              <a:gd name="connsiteX52" fmla="*/ 142638 w 2577494"/>
              <a:gd name="connsiteY52" fmla="*/ 467832 h 4651657"/>
              <a:gd name="connsiteX53" fmla="*/ 121373 w 2577494"/>
              <a:gd name="connsiteY53" fmla="*/ 435935 h 4651657"/>
              <a:gd name="connsiteX54" fmla="*/ 132005 w 2577494"/>
              <a:gd name="connsiteY54" fmla="*/ 393404 h 4651657"/>
              <a:gd name="connsiteX55" fmla="*/ 110740 w 2577494"/>
              <a:gd name="connsiteY55" fmla="*/ 478465 h 4651657"/>
              <a:gd name="connsiteX56" fmla="*/ 121373 w 2577494"/>
              <a:gd name="connsiteY56" fmla="*/ 1073888 h 4651657"/>
              <a:gd name="connsiteX57" fmla="*/ 132005 w 2577494"/>
              <a:gd name="connsiteY57" fmla="*/ 1127051 h 4651657"/>
              <a:gd name="connsiteX58" fmla="*/ 163903 w 2577494"/>
              <a:gd name="connsiteY58" fmla="*/ 1382232 h 4651657"/>
              <a:gd name="connsiteX59" fmla="*/ 142638 w 2577494"/>
              <a:gd name="connsiteY59" fmla="*/ 1562986 h 4651657"/>
              <a:gd name="connsiteX60" fmla="*/ 110740 w 2577494"/>
              <a:gd name="connsiteY60" fmla="*/ 1584251 h 4651657"/>
              <a:gd name="connsiteX61" fmla="*/ 100108 w 2577494"/>
              <a:gd name="connsiteY61" fmla="*/ 1616149 h 4651657"/>
              <a:gd name="connsiteX62" fmla="*/ 110740 w 2577494"/>
              <a:gd name="connsiteY62" fmla="*/ 1679944 h 4651657"/>
              <a:gd name="connsiteX63" fmla="*/ 142638 w 2577494"/>
              <a:gd name="connsiteY63" fmla="*/ 1701209 h 4651657"/>
              <a:gd name="connsiteX64" fmla="*/ 185168 w 2577494"/>
              <a:gd name="connsiteY64" fmla="*/ 1722474 h 4651657"/>
              <a:gd name="connsiteX65" fmla="*/ 227698 w 2577494"/>
              <a:gd name="connsiteY65" fmla="*/ 1754372 h 4651657"/>
              <a:gd name="connsiteX66" fmla="*/ 280861 w 2577494"/>
              <a:gd name="connsiteY66" fmla="*/ 1765004 h 4651657"/>
              <a:gd name="connsiteX67" fmla="*/ 440349 w 2577494"/>
              <a:gd name="connsiteY67" fmla="*/ 1733107 h 4651657"/>
              <a:gd name="connsiteX68" fmla="*/ 546675 w 2577494"/>
              <a:gd name="connsiteY68" fmla="*/ 1722474 h 4651657"/>
              <a:gd name="connsiteX69" fmla="*/ 536042 w 2577494"/>
              <a:gd name="connsiteY69" fmla="*/ 1754372 h 4651657"/>
              <a:gd name="connsiteX70" fmla="*/ 504145 w 2577494"/>
              <a:gd name="connsiteY70" fmla="*/ 1775637 h 4651657"/>
              <a:gd name="connsiteX71" fmla="*/ 419084 w 2577494"/>
              <a:gd name="connsiteY71" fmla="*/ 1818167 h 4651657"/>
              <a:gd name="connsiteX72" fmla="*/ 387187 w 2577494"/>
              <a:gd name="connsiteY72" fmla="*/ 1839432 h 4651657"/>
              <a:gd name="connsiteX73" fmla="*/ 355289 w 2577494"/>
              <a:gd name="connsiteY73" fmla="*/ 1850065 h 4651657"/>
              <a:gd name="connsiteX74" fmla="*/ 302126 w 2577494"/>
              <a:gd name="connsiteY74" fmla="*/ 1892595 h 4651657"/>
              <a:gd name="connsiteX75" fmla="*/ 270228 w 2577494"/>
              <a:gd name="connsiteY75" fmla="*/ 1945758 h 4651657"/>
              <a:gd name="connsiteX76" fmla="*/ 227698 w 2577494"/>
              <a:gd name="connsiteY76" fmla="*/ 1956390 h 4651657"/>
              <a:gd name="connsiteX77" fmla="*/ 206433 w 2577494"/>
              <a:gd name="connsiteY77" fmla="*/ 1977656 h 4651657"/>
              <a:gd name="connsiteX78" fmla="*/ 174535 w 2577494"/>
              <a:gd name="connsiteY78" fmla="*/ 1988288 h 4651657"/>
              <a:gd name="connsiteX79" fmla="*/ 153270 w 2577494"/>
              <a:gd name="connsiteY79" fmla="*/ 2030818 h 4651657"/>
              <a:gd name="connsiteX80" fmla="*/ 132005 w 2577494"/>
              <a:gd name="connsiteY80" fmla="*/ 2243469 h 4651657"/>
              <a:gd name="connsiteX81" fmla="*/ 142638 w 2577494"/>
              <a:gd name="connsiteY81" fmla="*/ 2349795 h 4651657"/>
              <a:gd name="connsiteX82" fmla="*/ 153270 w 2577494"/>
              <a:gd name="connsiteY82" fmla="*/ 2488018 h 4651657"/>
              <a:gd name="connsiteX83" fmla="*/ 174535 w 2577494"/>
              <a:gd name="connsiteY83" fmla="*/ 2594344 h 4651657"/>
              <a:gd name="connsiteX84" fmla="*/ 185168 w 2577494"/>
              <a:gd name="connsiteY84" fmla="*/ 2775097 h 4651657"/>
              <a:gd name="connsiteX85" fmla="*/ 195801 w 2577494"/>
              <a:gd name="connsiteY85" fmla="*/ 2849525 h 4651657"/>
              <a:gd name="connsiteX86" fmla="*/ 185168 w 2577494"/>
              <a:gd name="connsiteY86" fmla="*/ 2955851 h 4651657"/>
              <a:gd name="connsiteX87" fmla="*/ 163903 w 2577494"/>
              <a:gd name="connsiteY87" fmla="*/ 3019646 h 4651657"/>
              <a:gd name="connsiteX88" fmla="*/ 142638 w 2577494"/>
              <a:gd name="connsiteY88" fmla="*/ 3200400 h 4651657"/>
              <a:gd name="connsiteX89" fmla="*/ 132005 w 2577494"/>
              <a:gd name="connsiteY89" fmla="*/ 3232297 h 4651657"/>
              <a:gd name="connsiteX90" fmla="*/ 121373 w 2577494"/>
              <a:gd name="connsiteY90" fmla="*/ 3274828 h 4651657"/>
              <a:gd name="connsiteX91" fmla="*/ 132005 w 2577494"/>
              <a:gd name="connsiteY91" fmla="*/ 3530009 h 4651657"/>
              <a:gd name="connsiteX92" fmla="*/ 142638 w 2577494"/>
              <a:gd name="connsiteY92" fmla="*/ 3657600 h 4651657"/>
              <a:gd name="connsiteX93" fmla="*/ 132005 w 2577494"/>
              <a:gd name="connsiteY93" fmla="*/ 3955311 h 4651657"/>
              <a:gd name="connsiteX94" fmla="*/ 110740 w 2577494"/>
              <a:gd name="connsiteY94" fmla="*/ 4040372 h 4651657"/>
              <a:gd name="connsiteX95" fmla="*/ 121373 w 2577494"/>
              <a:gd name="connsiteY95" fmla="*/ 4210493 h 4651657"/>
              <a:gd name="connsiteX96" fmla="*/ 100108 w 2577494"/>
              <a:gd name="connsiteY96" fmla="*/ 4412511 h 4651657"/>
              <a:gd name="connsiteX97" fmla="*/ 110740 w 2577494"/>
              <a:gd name="connsiteY97" fmla="*/ 4508204 h 4651657"/>
              <a:gd name="connsiteX98" fmla="*/ 142638 w 2577494"/>
              <a:gd name="connsiteY98" fmla="*/ 4529469 h 4651657"/>
              <a:gd name="connsiteX99" fmla="*/ 163903 w 2577494"/>
              <a:gd name="connsiteY99" fmla="*/ 4561367 h 4651657"/>
              <a:gd name="connsiteX100" fmla="*/ 195801 w 2577494"/>
              <a:gd name="connsiteY100" fmla="*/ 4646428 h 4651657"/>
              <a:gd name="connsiteX101" fmla="*/ 259596 w 2577494"/>
              <a:gd name="connsiteY101" fmla="*/ 4635795 h 4651657"/>
              <a:gd name="connsiteX102" fmla="*/ 567940 w 2577494"/>
              <a:gd name="connsiteY102" fmla="*/ 4603897 h 4651657"/>
              <a:gd name="connsiteX103" fmla="*/ 599838 w 2577494"/>
              <a:gd name="connsiteY103" fmla="*/ 4582632 h 4651657"/>
              <a:gd name="connsiteX104" fmla="*/ 642368 w 2577494"/>
              <a:gd name="connsiteY104" fmla="*/ 4582632 h 4651657"/>
              <a:gd name="connsiteX0" fmla="*/ 2504408 w 2504408"/>
              <a:gd name="connsiteY0" fmla="*/ 3349256 h 4651657"/>
              <a:gd name="connsiteX1" fmla="*/ 2174798 w 2504408"/>
              <a:gd name="connsiteY1" fmla="*/ 3359888 h 4651657"/>
              <a:gd name="connsiteX2" fmla="*/ 2121635 w 2504408"/>
              <a:gd name="connsiteY2" fmla="*/ 3327990 h 4651657"/>
              <a:gd name="connsiteX3" fmla="*/ 2079105 w 2504408"/>
              <a:gd name="connsiteY3" fmla="*/ 3306725 h 4651657"/>
              <a:gd name="connsiteX4" fmla="*/ 2068473 w 2504408"/>
              <a:gd name="connsiteY4" fmla="*/ 3264195 h 4651657"/>
              <a:gd name="connsiteX5" fmla="*/ 2047208 w 2504408"/>
              <a:gd name="connsiteY5" fmla="*/ 3232297 h 4651657"/>
              <a:gd name="connsiteX6" fmla="*/ 2015310 w 2504408"/>
              <a:gd name="connsiteY6" fmla="*/ 3030279 h 4651657"/>
              <a:gd name="connsiteX7" fmla="*/ 1994045 w 2504408"/>
              <a:gd name="connsiteY7" fmla="*/ 2966483 h 4651657"/>
              <a:gd name="connsiteX8" fmla="*/ 1962147 w 2504408"/>
              <a:gd name="connsiteY8" fmla="*/ 2945218 h 4651657"/>
              <a:gd name="connsiteX9" fmla="*/ 1951515 w 2504408"/>
              <a:gd name="connsiteY9" fmla="*/ 2870790 h 4651657"/>
              <a:gd name="connsiteX10" fmla="*/ 1908984 w 2504408"/>
              <a:gd name="connsiteY10" fmla="*/ 2775097 h 4651657"/>
              <a:gd name="connsiteX11" fmla="*/ 1887719 w 2504408"/>
              <a:gd name="connsiteY11" fmla="*/ 2690037 h 4651657"/>
              <a:gd name="connsiteX12" fmla="*/ 1866454 w 2504408"/>
              <a:gd name="connsiteY12" fmla="*/ 2583711 h 4651657"/>
              <a:gd name="connsiteX13" fmla="*/ 1855822 w 2504408"/>
              <a:gd name="connsiteY13" fmla="*/ 2488018 h 4651657"/>
              <a:gd name="connsiteX14" fmla="*/ 1845189 w 2504408"/>
              <a:gd name="connsiteY14" fmla="*/ 2445488 h 4651657"/>
              <a:gd name="connsiteX15" fmla="*/ 1813291 w 2504408"/>
              <a:gd name="connsiteY15" fmla="*/ 1733107 h 4651657"/>
              <a:gd name="connsiteX16" fmla="*/ 1802659 w 2504408"/>
              <a:gd name="connsiteY16" fmla="*/ 1658679 h 4651657"/>
              <a:gd name="connsiteX17" fmla="*/ 1813291 w 2504408"/>
              <a:gd name="connsiteY17" fmla="*/ 1371600 h 4651657"/>
              <a:gd name="connsiteX18" fmla="*/ 1813291 w 2504408"/>
              <a:gd name="connsiteY18" fmla="*/ 1158949 h 4651657"/>
              <a:gd name="connsiteX19" fmla="*/ 1802659 w 2504408"/>
              <a:gd name="connsiteY19" fmla="*/ 850604 h 4651657"/>
              <a:gd name="connsiteX20" fmla="*/ 1781394 w 2504408"/>
              <a:gd name="connsiteY20" fmla="*/ 797442 h 4651657"/>
              <a:gd name="connsiteX21" fmla="*/ 1760129 w 2504408"/>
              <a:gd name="connsiteY21" fmla="*/ 712381 h 4651657"/>
              <a:gd name="connsiteX22" fmla="*/ 1749496 w 2504408"/>
              <a:gd name="connsiteY22" fmla="*/ 606056 h 4651657"/>
              <a:gd name="connsiteX23" fmla="*/ 1738863 w 2504408"/>
              <a:gd name="connsiteY23" fmla="*/ 116958 h 4651657"/>
              <a:gd name="connsiteX24" fmla="*/ 1706966 w 2504408"/>
              <a:gd name="connsiteY24" fmla="*/ 95693 h 4651657"/>
              <a:gd name="connsiteX25" fmla="*/ 1643170 w 2504408"/>
              <a:gd name="connsiteY25" fmla="*/ 53163 h 4651657"/>
              <a:gd name="connsiteX26" fmla="*/ 1536845 w 2504408"/>
              <a:gd name="connsiteY26" fmla="*/ 21265 h 4651657"/>
              <a:gd name="connsiteX27" fmla="*/ 1494315 w 2504408"/>
              <a:gd name="connsiteY27" fmla="*/ 10632 h 4651657"/>
              <a:gd name="connsiteX28" fmla="*/ 1366724 w 2504408"/>
              <a:gd name="connsiteY28" fmla="*/ 0 h 4651657"/>
              <a:gd name="connsiteX29" fmla="*/ 1185970 w 2504408"/>
              <a:gd name="connsiteY29" fmla="*/ 10632 h 4651657"/>
              <a:gd name="connsiteX30" fmla="*/ 983952 w 2504408"/>
              <a:gd name="connsiteY30" fmla="*/ 21265 h 4651657"/>
              <a:gd name="connsiteX31" fmla="*/ 952054 w 2504408"/>
              <a:gd name="connsiteY31" fmla="*/ 31897 h 4651657"/>
              <a:gd name="connsiteX32" fmla="*/ 909524 w 2504408"/>
              <a:gd name="connsiteY32" fmla="*/ 42530 h 4651657"/>
              <a:gd name="connsiteX33" fmla="*/ 877626 w 2504408"/>
              <a:gd name="connsiteY33" fmla="*/ 53163 h 4651657"/>
              <a:gd name="connsiteX34" fmla="*/ 601180 w 2504408"/>
              <a:gd name="connsiteY34" fmla="*/ 63795 h 4651657"/>
              <a:gd name="connsiteX35" fmla="*/ 569282 w 2504408"/>
              <a:gd name="connsiteY35" fmla="*/ 85060 h 4651657"/>
              <a:gd name="connsiteX36" fmla="*/ 516119 w 2504408"/>
              <a:gd name="connsiteY36" fmla="*/ 95693 h 4651657"/>
              <a:gd name="connsiteX37" fmla="*/ 484222 w 2504408"/>
              <a:gd name="connsiteY37" fmla="*/ 106325 h 4651657"/>
              <a:gd name="connsiteX38" fmla="*/ 431059 w 2504408"/>
              <a:gd name="connsiteY38" fmla="*/ 116958 h 4651657"/>
              <a:gd name="connsiteX39" fmla="*/ 303468 w 2504408"/>
              <a:gd name="connsiteY39" fmla="*/ 180753 h 4651657"/>
              <a:gd name="connsiteX40" fmla="*/ 271570 w 2504408"/>
              <a:gd name="connsiteY40" fmla="*/ 202018 h 4651657"/>
              <a:gd name="connsiteX41" fmla="*/ 207775 w 2504408"/>
              <a:gd name="connsiteY41" fmla="*/ 233916 h 4651657"/>
              <a:gd name="connsiteX42" fmla="*/ 165245 w 2504408"/>
              <a:gd name="connsiteY42" fmla="*/ 287079 h 4651657"/>
              <a:gd name="connsiteX43" fmla="*/ 122715 w 2504408"/>
              <a:gd name="connsiteY43" fmla="*/ 308344 h 4651657"/>
              <a:gd name="connsiteX44" fmla="*/ 101449 w 2504408"/>
              <a:gd name="connsiteY44" fmla="*/ 329609 h 4651657"/>
              <a:gd name="connsiteX45" fmla="*/ 16389 w 2504408"/>
              <a:gd name="connsiteY45" fmla="*/ 404037 h 4651657"/>
              <a:gd name="connsiteX46" fmla="*/ 34021 w 2504408"/>
              <a:gd name="connsiteY46" fmla="*/ 578765 h 4651657"/>
              <a:gd name="connsiteX47" fmla="*/ 28794 w 2504408"/>
              <a:gd name="connsiteY47" fmla="*/ 657180 h 4651657"/>
              <a:gd name="connsiteX48" fmla="*/ 57059 w 2504408"/>
              <a:gd name="connsiteY48" fmla="*/ 688281 h 4651657"/>
              <a:gd name="connsiteX49" fmla="*/ 42616 w 2504408"/>
              <a:gd name="connsiteY49" fmla="*/ 807808 h 4651657"/>
              <a:gd name="connsiteX50" fmla="*/ 40844 w 2504408"/>
              <a:gd name="connsiteY50" fmla="*/ 657180 h 4651657"/>
              <a:gd name="connsiteX51" fmla="*/ 5756 w 2504408"/>
              <a:gd name="connsiteY51" fmla="*/ 542260 h 4651657"/>
              <a:gd name="connsiteX52" fmla="*/ 69552 w 2504408"/>
              <a:gd name="connsiteY52" fmla="*/ 467832 h 4651657"/>
              <a:gd name="connsiteX53" fmla="*/ 48287 w 2504408"/>
              <a:gd name="connsiteY53" fmla="*/ 435935 h 4651657"/>
              <a:gd name="connsiteX54" fmla="*/ 58919 w 2504408"/>
              <a:gd name="connsiteY54" fmla="*/ 393404 h 4651657"/>
              <a:gd name="connsiteX55" fmla="*/ 37654 w 2504408"/>
              <a:gd name="connsiteY55" fmla="*/ 478465 h 4651657"/>
              <a:gd name="connsiteX56" fmla="*/ 48287 w 2504408"/>
              <a:gd name="connsiteY56" fmla="*/ 1073888 h 4651657"/>
              <a:gd name="connsiteX57" fmla="*/ 58919 w 2504408"/>
              <a:gd name="connsiteY57" fmla="*/ 1127051 h 4651657"/>
              <a:gd name="connsiteX58" fmla="*/ 90817 w 2504408"/>
              <a:gd name="connsiteY58" fmla="*/ 1382232 h 4651657"/>
              <a:gd name="connsiteX59" fmla="*/ 69552 w 2504408"/>
              <a:gd name="connsiteY59" fmla="*/ 1562986 h 4651657"/>
              <a:gd name="connsiteX60" fmla="*/ 37654 w 2504408"/>
              <a:gd name="connsiteY60" fmla="*/ 1584251 h 4651657"/>
              <a:gd name="connsiteX61" fmla="*/ 27022 w 2504408"/>
              <a:gd name="connsiteY61" fmla="*/ 1616149 h 4651657"/>
              <a:gd name="connsiteX62" fmla="*/ 37654 w 2504408"/>
              <a:gd name="connsiteY62" fmla="*/ 1679944 h 4651657"/>
              <a:gd name="connsiteX63" fmla="*/ 69552 w 2504408"/>
              <a:gd name="connsiteY63" fmla="*/ 1701209 h 4651657"/>
              <a:gd name="connsiteX64" fmla="*/ 112082 w 2504408"/>
              <a:gd name="connsiteY64" fmla="*/ 1722474 h 4651657"/>
              <a:gd name="connsiteX65" fmla="*/ 154612 w 2504408"/>
              <a:gd name="connsiteY65" fmla="*/ 1754372 h 4651657"/>
              <a:gd name="connsiteX66" fmla="*/ 207775 w 2504408"/>
              <a:gd name="connsiteY66" fmla="*/ 1765004 h 4651657"/>
              <a:gd name="connsiteX67" fmla="*/ 367263 w 2504408"/>
              <a:gd name="connsiteY67" fmla="*/ 1733107 h 4651657"/>
              <a:gd name="connsiteX68" fmla="*/ 473589 w 2504408"/>
              <a:gd name="connsiteY68" fmla="*/ 1722474 h 4651657"/>
              <a:gd name="connsiteX69" fmla="*/ 462956 w 2504408"/>
              <a:gd name="connsiteY69" fmla="*/ 1754372 h 4651657"/>
              <a:gd name="connsiteX70" fmla="*/ 431059 w 2504408"/>
              <a:gd name="connsiteY70" fmla="*/ 1775637 h 4651657"/>
              <a:gd name="connsiteX71" fmla="*/ 345998 w 2504408"/>
              <a:gd name="connsiteY71" fmla="*/ 1818167 h 4651657"/>
              <a:gd name="connsiteX72" fmla="*/ 314101 w 2504408"/>
              <a:gd name="connsiteY72" fmla="*/ 1839432 h 4651657"/>
              <a:gd name="connsiteX73" fmla="*/ 282203 w 2504408"/>
              <a:gd name="connsiteY73" fmla="*/ 1850065 h 4651657"/>
              <a:gd name="connsiteX74" fmla="*/ 229040 w 2504408"/>
              <a:gd name="connsiteY74" fmla="*/ 1892595 h 4651657"/>
              <a:gd name="connsiteX75" fmla="*/ 197142 w 2504408"/>
              <a:gd name="connsiteY75" fmla="*/ 1945758 h 4651657"/>
              <a:gd name="connsiteX76" fmla="*/ 154612 w 2504408"/>
              <a:gd name="connsiteY76" fmla="*/ 1956390 h 4651657"/>
              <a:gd name="connsiteX77" fmla="*/ 133347 w 2504408"/>
              <a:gd name="connsiteY77" fmla="*/ 1977656 h 4651657"/>
              <a:gd name="connsiteX78" fmla="*/ 101449 w 2504408"/>
              <a:gd name="connsiteY78" fmla="*/ 1988288 h 4651657"/>
              <a:gd name="connsiteX79" fmla="*/ 80184 w 2504408"/>
              <a:gd name="connsiteY79" fmla="*/ 2030818 h 4651657"/>
              <a:gd name="connsiteX80" fmla="*/ 58919 w 2504408"/>
              <a:gd name="connsiteY80" fmla="*/ 2243469 h 4651657"/>
              <a:gd name="connsiteX81" fmla="*/ 69552 w 2504408"/>
              <a:gd name="connsiteY81" fmla="*/ 2349795 h 4651657"/>
              <a:gd name="connsiteX82" fmla="*/ 80184 w 2504408"/>
              <a:gd name="connsiteY82" fmla="*/ 2488018 h 4651657"/>
              <a:gd name="connsiteX83" fmla="*/ 101449 w 2504408"/>
              <a:gd name="connsiteY83" fmla="*/ 2594344 h 4651657"/>
              <a:gd name="connsiteX84" fmla="*/ 112082 w 2504408"/>
              <a:gd name="connsiteY84" fmla="*/ 2775097 h 4651657"/>
              <a:gd name="connsiteX85" fmla="*/ 122715 w 2504408"/>
              <a:gd name="connsiteY85" fmla="*/ 2849525 h 4651657"/>
              <a:gd name="connsiteX86" fmla="*/ 112082 w 2504408"/>
              <a:gd name="connsiteY86" fmla="*/ 2955851 h 4651657"/>
              <a:gd name="connsiteX87" fmla="*/ 90817 w 2504408"/>
              <a:gd name="connsiteY87" fmla="*/ 3019646 h 4651657"/>
              <a:gd name="connsiteX88" fmla="*/ 69552 w 2504408"/>
              <a:gd name="connsiteY88" fmla="*/ 3200400 h 4651657"/>
              <a:gd name="connsiteX89" fmla="*/ 58919 w 2504408"/>
              <a:gd name="connsiteY89" fmla="*/ 3232297 h 4651657"/>
              <a:gd name="connsiteX90" fmla="*/ 48287 w 2504408"/>
              <a:gd name="connsiteY90" fmla="*/ 3274828 h 4651657"/>
              <a:gd name="connsiteX91" fmla="*/ 58919 w 2504408"/>
              <a:gd name="connsiteY91" fmla="*/ 3530009 h 4651657"/>
              <a:gd name="connsiteX92" fmla="*/ 69552 w 2504408"/>
              <a:gd name="connsiteY92" fmla="*/ 3657600 h 4651657"/>
              <a:gd name="connsiteX93" fmla="*/ 58919 w 2504408"/>
              <a:gd name="connsiteY93" fmla="*/ 3955311 h 4651657"/>
              <a:gd name="connsiteX94" fmla="*/ 37654 w 2504408"/>
              <a:gd name="connsiteY94" fmla="*/ 4040372 h 4651657"/>
              <a:gd name="connsiteX95" fmla="*/ 48287 w 2504408"/>
              <a:gd name="connsiteY95" fmla="*/ 4210493 h 4651657"/>
              <a:gd name="connsiteX96" fmla="*/ 27022 w 2504408"/>
              <a:gd name="connsiteY96" fmla="*/ 4412511 h 4651657"/>
              <a:gd name="connsiteX97" fmla="*/ 37654 w 2504408"/>
              <a:gd name="connsiteY97" fmla="*/ 4508204 h 4651657"/>
              <a:gd name="connsiteX98" fmla="*/ 69552 w 2504408"/>
              <a:gd name="connsiteY98" fmla="*/ 4529469 h 4651657"/>
              <a:gd name="connsiteX99" fmla="*/ 90817 w 2504408"/>
              <a:gd name="connsiteY99" fmla="*/ 4561367 h 4651657"/>
              <a:gd name="connsiteX100" fmla="*/ 122715 w 2504408"/>
              <a:gd name="connsiteY100" fmla="*/ 4646428 h 4651657"/>
              <a:gd name="connsiteX101" fmla="*/ 186510 w 2504408"/>
              <a:gd name="connsiteY101" fmla="*/ 4635795 h 4651657"/>
              <a:gd name="connsiteX102" fmla="*/ 494854 w 2504408"/>
              <a:gd name="connsiteY102" fmla="*/ 4603897 h 4651657"/>
              <a:gd name="connsiteX103" fmla="*/ 526752 w 2504408"/>
              <a:gd name="connsiteY103" fmla="*/ 4582632 h 4651657"/>
              <a:gd name="connsiteX104" fmla="*/ 569282 w 2504408"/>
              <a:gd name="connsiteY104" fmla="*/ 4582632 h 4651657"/>
              <a:gd name="connsiteX0" fmla="*/ 2504408 w 2504408"/>
              <a:gd name="connsiteY0" fmla="*/ 3349256 h 4651657"/>
              <a:gd name="connsiteX1" fmla="*/ 2174798 w 2504408"/>
              <a:gd name="connsiteY1" fmla="*/ 3359888 h 4651657"/>
              <a:gd name="connsiteX2" fmla="*/ 2121635 w 2504408"/>
              <a:gd name="connsiteY2" fmla="*/ 3327990 h 4651657"/>
              <a:gd name="connsiteX3" fmla="*/ 2079105 w 2504408"/>
              <a:gd name="connsiteY3" fmla="*/ 3306725 h 4651657"/>
              <a:gd name="connsiteX4" fmla="*/ 2068473 w 2504408"/>
              <a:gd name="connsiteY4" fmla="*/ 3264195 h 4651657"/>
              <a:gd name="connsiteX5" fmla="*/ 2047208 w 2504408"/>
              <a:gd name="connsiteY5" fmla="*/ 3232297 h 4651657"/>
              <a:gd name="connsiteX6" fmla="*/ 2015310 w 2504408"/>
              <a:gd name="connsiteY6" fmla="*/ 3030279 h 4651657"/>
              <a:gd name="connsiteX7" fmla="*/ 1994045 w 2504408"/>
              <a:gd name="connsiteY7" fmla="*/ 2966483 h 4651657"/>
              <a:gd name="connsiteX8" fmla="*/ 1962147 w 2504408"/>
              <a:gd name="connsiteY8" fmla="*/ 2945218 h 4651657"/>
              <a:gd name="connsiteX9" fmla="*/ 1951515 w 2504408"/>
              <a:gd name="connsiteY9" fmla="*/ 2870790 h 4651657"/>
              <a:gd name="connsiteX10" fmla="*/ 1908984 w 2504408"/>
              <a:gd name="connsiteY10" fmla="*/ 2775097 h 4651657"/>
              <a:gd name="connsiteX11" fmla="*/ 1887719 w 2504408"/>
              <a:gd name="connsiteY11" fmla="*/ 2690037 h 4651657"/>
              <a:gd name="connsiteX12" fmla="*/ 1866454 w 2504408"/>
              <a:gd name="connsiteY12" fmla="*/ 2583711 h 4651657"/>
              <a:gd name="connsiteX13" fmla="*/ 1855822 w 2504408"/>
              <a:gd name="connsiteY13" fmla="*/ 2488018 h 4651657"/>
              <a:gd name="connsiteX14" fmla="*/ 1845189 w 2504408"/>
              <a:gd name="connsiteY14" fmla="*/ 2445488 h 4651657"/>
              <a:gd name="connsiteX15" fmla="*/ 1813291 w 2504408"/>
              <a:gd name="connsiteY15" fmla="*/ 1733107 h 4651657"/>
              <a:gd name="connsiteX16" fmla="*/ 1802659 w 2504408"/>
              <a:gd name="connsiteY16" fmla="*/ 1658679 h 4651657"/>
              <a:gd name="connsiteX17" fmla="*/ 1813291 w 2504408"/>
              <a:gd name="connsiteY17" fmla="*/ 1371600 h 4651657"/>
              <a:gd name="connsiteX18" fmla="*/ 1813291 w 2504408"/>
              <a:gd name="connsiteY18" fmla="*/ 1158949 h 4651657"/>
              <a:gd name="connsiteX19" fmla="*/ 1802659 w 2504408"/>
              <a:gd name="connsiteY19" fmla="*/ 850604 h 4651657"/>
              <a:gd name="connsiteX20" fmla="*/ 1781394 w 2504408"/>
              <a:gd name="connsiteY20" fmla="*/ 797442 h 4651657"/>
              <a:gd name="connsiteX21" fmla="*/ 1760129 w 2504408"/>
              <a:gd name="connsiteY21" fmla="*/ 712381 h 4651657"/>
              <a:gd name="connsiteX22" fmla="*/ 1749496 w 2504408"/>
              <a:gd name="connsiteY22" fmla="*/ 606056 h 4651657"/>
              <a:gd name="connsiteX23" fmla="*/ 1738863 w 2504408"/>
              <a:gd name="connsiteY23" fmla="*/ 116958 h 4651657"/>
              <a:gd name="connsiteX24" fmla="*/ 1706966 w 2504408"/>
              <a:gd name="connsiteY24" fmla="*/ 95693 h 4651657"/>
              <a:gd name="connsiteX25" fmla="*/ 1643170 w 2504408"/>
              <a:gd name="connsiteY25" fmla="*/ 53163 h 4651657"/>
              <a:gd name="connsiteX26" fmla="*/ 1536845 w 2504408"/>
              <a:gd name="connsiteY26" fmla="*/ 21265 h 4651657"/>
              <a:gd name="connsiteX27" fmla="*/ 1494315 w 2504408"/>
              <a:gd name="connsiteY27" fmla="*/ 10632 h 4651657"/>
              <a:gd name="connsiteX28" fmla="*/ 1366724 w 2504408"/>
              <a:gd name="connsiteY28" fmla="*/ 0 h 4651657"/>
              <a:gd name="connsiteX29" fmla="*/ 1185970 w 2504408"/>
              <a:gd name="connsiteY29" fmla="*/ 10632 h 4651657"/>
              <a:gd name="connsiteX30" fmla="*/ 983952 w 2504408"/>
              <a:gd name="connsiteY30" fmla="*/ 21265 h 4651657"/>
              <a:gd name="connsiteX31" fmla="*/ 952054 w 2504408"/>
              <a:gd name="connsiteY31" fmla="*/ 31897 h 4651657"/>
              <a:gd name="connsiteX32" fmla="*/ 909524 w 2504408"/>
              <a:gd name="connsiteY32" fmla="*/ 42530 h 4651657"/>
              <a:gd name="connsiteX33" fmla="*/ 877626 w 2504408"/>
              <a:gd name="connsiteY33" fmla="*/ 53163 h 4651657"/>
              <a:gd name="connsiteX34" fmla="*/ 601180 w 2504408"/>
              <a:gd name="connsiteY34" fmla="*/ 63795 h 4651657"/>
              <a:gd name="connsiteX35" fmla="*/ 569282 w 2504408"/>
              <a:gd name="connsiteY35" fmla="*/ 85060 h 4651657"/>
              <a:gd name="connsiteX36" fmla="*/ 516119 w 2504408"/>
              <a:gd name="connsiteY36" fmla="*/ 95693 h 4651657"/>
              <a:gd name="connsiteX37" fmla="*/ 484222 w 2504408"/>
              <a:gd name="connsiteY37" fmla="*/ 106325 h 4651657"/>
              <a:gd name="connsiteX38" fmla="*/ 431059 w 2504408"/>
              <a:gd name="connsiteY38" fmla="*/ 116958 h 4651657"/>
              <a:gd name="connsiteX39" fmla="*/ 303468 w 2504408"/>
              <a:gd name="connsiteY39" fmla="*/ 180753 h 4651657"/>
              <a:gd name="connsiteX40" fmla="*/ 271570 w 2504408"/>
              <a:gd name="connsiteY40" fmla="*/ 202018 h 4651657"/>
              <a:gd name="connsiteX41" fmla="*/ 207775 w 2504408"/>
              <a:gd name="connsiteY41" fmla="*/ 233916 h 4651657"/>
              <a:gd name="connsiteX42" fmla="*/ 165245 w 2504408"/>
              <a:gd name="connsiteY42" fmla="*/ 287079 h 4651657"/>
              <a:gd name="connsiteX43" fmla="*/ 122715 w 2504408"/>
              <a:gd name="connsiteY43" fmla="*/ 308344 h 4651657"/>
              <a:gd name="connsiteX44" fmla="*/ 101449 w 2504408"/>
              <a:gd name="connsiteY44" fmla="*/ 329609 h 4651657"/>
              <a:gd name="connsiteX45" fmla="*/ 16389 w 2504408"/>
              <a:gd name="connsiteY45" fmla="*/ 404037 h 4651657"/>
              <a:gd name="connsiteX46" fmla="*/ 34021 w 2504408"/>
              <a:gd name="connsiteY46" fmla="*/ 578765 h 4651657"/>
              <a:gd name="connsiteX47" fmla="*/ 28794 w 2504408"/>
              <a:gd name="connsiteY47" fmla="*/ 657180 h 4651657"/>
              <a:gd name="connsiteX48" fmla="*/ 57059 w 2504408"/>
              <a:gd name="connsiteY48" fmla="*/ 688281 h 4651657"/>
              <a:gd name="connsiteX49" fmla="*/ 42616 w 2504408"/>
              <a:gd name="connsiteY49" fmla="*/ 807808 h 4651657"/>
              <a:gd name="connsiteX50" fmla="*/ 40844 w 2504408"/>
              <a:gd name="connsiteY50" fmla="*/ 657180 h 4651657"/>
              <a:gd name="connsiteX51" fmla="*/ 5756 w 2504408"/>
              <a:gd name="connsiteY51" fmla="*/ 542260 h 4651657"/>
              <a:gd name="connsiteX52" fmla="*/ 50502 w 2504408"/>
              <a:gd name="connsiteY52" fmla="*/ 460212 h 4651657"/>
              <a:gd name="connsiteX53" fmla="*/ 48287 w 2504408"/>
              <a:gd name="connsiteY53" fmla="*/ 435935 h 4651657"/>
              <a:gd name="connsiteX54" fmla="*/ 58919 w 2504408"/>
              <a:gd name="connsiteY54" fmla="*/ 393404 h 4651657"/>
              <a:gd name="connsiteX55" fmla="*/ 37654 w 2504408"/>
              <a:gd name="connsiteY55" fmla="*/ 478465 h 4651657"/>
              <a:gd name="connsiteX56" fmla="*/ 48287 w 2504408"/>
              <a:gd name="connsiteY56" fmla="*/ 1073888 h 4651657"/>
              <a:gd name="connsiteX57" fmla="*/ 58919 w 2504408"/>
              <a:gd name="connsiteY57" fmla="*/ 1127051 h 4651657"/>
              <a:gd name="connsiteX58" fmla="*/ 90817 w 2504408"/>
              <a:gd name="connsiteY58" fmla="*/ 1382232 h 4651657"/>
              <a:gd name="connsiteX59" fmla="*/ 69552 w 2504408"/>
              <a:gd name="connsiteY59" fmla="*/ 1562986 h 4651657"/>
              <a:gd name="connsiteX60" fmla="*/ 37654 w 2504408"/>
              <a:gd name="connsiteY60" fmla="*/ 1584251 h 4651657"/>
              <a:gd name="connsiteX61" fmla="*/ 27022 w 2504408"/>
              <a:gd name="connsiteY61" fmla="*/ 1616149 h 4651657"/>
              <a:gd name="connsiteX62" fmla="*/ 37654 w 2504408"/>
              <a:gd name="connsiteY62" fmla="*/ 1679944 h 4651657"/>
              <a:gd name="connsiteX63" fmla="*/ 69552 w 2504408"/>
              <a:gd name="connsiteY63" fmla="*/ 1701209 h 4651657"/>
              <a:gd name="connsiteX64" fmla="*/ 112082 w 2504408"/>
              <a:gd name="connsiteY64" fmla="*/ 1722474 h 4651657"/>
              <a:gd name="connsiteX65" fmla="*/ 154612 w 2504408"/>
              <a:gd name="connsiteY65" fmla="*/ 1754372 h 4651657"/>
              <a:gd name="connsiteX66" fmla="*/ 207775 w 2504408"/>
              <a:gd name="connsiteY66" fmla="*/ 1765004 h 4651657"/>
              <a:gd name="connsiteX67" fmla="*/ 367263 w 2504408"/>
              <a:gd name="connsiteY67" fmla="*/ 1733107 h 4651657"/>
              <a:gd name="connsiteX68" fmla="*/ 473589 w 2504408"/>
              <a:gd name="connsiteY68" fmla="*/ 1722474 h 4651657"/>
              <a:gd name="connsiteX69" fmla="*/ 462956 w 2504408"/>
              <a:gd name="connsiteY69" fmla="*/ 1754372 h 4651657"/>
              <a:gd name="connsiteX70" fmla="*/ 431059 w 2504408"/>
              <a:gd name="connsiteY70" fmla="*/ 1775637 h 4651657"/>
              <a:gd name="connsiteX71" fmla="*/ 345998 w 2504408"/>
              <a:gd name="connsiteY71" fmla="*/ 1818167 h 4651657"/>
              <a:gd name="connsiteX72" fmla="*/ 314101 w 2504408"/>
              <a:gd name="connsiteY72" fmla="*/ 1839432 h 4651657"/>
              <a:gd name="connsiteX73" fmla="*/ 282203 w 2504408"/>
              <a:gd name="connsiteY73" fmla="*/ 1850065 h 4651657"/>
              <a:gd name="connsiteX74" fmla="*/ 229040 w 2504408"/>
              <a:gd name="connsiteY74" fmla="*/ 1892595 h 4651657"/>
              <a:gd name="connsiteX75" fmla="*/ 197142 w 2504408"/>
              <a:gd name="connsiteY75" fmla="*/ 1945758 h 4651657"/>
              <a:gd name="connsiteX76" fmla="*/ 154612 w 2504408"/>
              <a:gd name="connsiteY76" fmla="*/ 1956390 h 4651657"/>
              <a:gd name="connsiteX77" fmla="*/ 133347 w 2504408"/>
              <a:gd name="connsiteY77" fmla="*/ 1977656 h 4651657"/>
              <a:gd name="connsiteX78" fmla="*/ 101449 w 2504408"/>
              <a:gd name="connsiteY78" fmla="*/ 1988288 h 4651657"/>
              <a:gd name="connsiteX79" fmla="*/ 80184 w 2504408"/>
              <a:gd name="connsiteY79" fmla="*/ 2030818 h 4651657"/>
              <a:gd name="connsiteX80" fmla="*/ 58919 w 2504408"/>
              <a:gd name="connsiteY80" fmla="*/ 2243469 h 4651657"/>
              <a:gd name="connsiteX81" fmla="*/ 69552 w 2504408"/>
              <a:gd name="connsiteY81" fmla="*/ 2349795 h 4651657"/>
              <a:gd name="connsiteX82" fmla="*/ 80184 w 2504408"/>
              <a:gd name="connsiteY82" fmla="*/ 2488018 h 4651657"/>
              <a:gd name="connsiteX83" fmla="*/ 101449 w 2504408"/>
              <a:gd name="connsiteY83" fmla="*/ 2594344 h 4651657"/>
              <a:gd name="connsiteX84" fmla="*/ 112082 w 2504408"/>
              <a:gd name="connsiteY84" fmla="*/ 2775097 h 4651657"/>
              <a:gd name="connsiteX85" fmla="*/ 122715 w 2504408"/>
              <a:gd name="connsiteY85" fmla="*/ 2849525 h 4651657"/>
              <a:gd name="connsiteX86" fmla="*/ 112082 w 2504408"/>
              <a:gd name="connsiteY86" fmla="*/ 2955851 h 4651657"/>
              <a:gd name="connsiteX87" fmla="*/ 90817 w 2504408"/>
              <a:gd name="connsiteY87" fmla="*/ 3019646 h 4651657"/>
              <a:gd name="connsiteX88" fmla="*/ 69552 w 2504408"/>
              <a:gd name="connsiteY88" fmla="*/ 3200400 h 4651657"/>
              <a:gd name="connsiteX89" fmla="*/ 58919 w 2504408"/>
              <a:gd name="connsiteY89" fmla="*/ 3232297 h 4651657"/>
              <a:gd name="connsiteX90" fmla="*/ 48287 w 2504408"/>
              <a:gd name="connsiteY90" fmla="*/ 3274828 h 4651657"/>
              <a:gd name="connsiteX91" fmla="*/ 58919 w 2504408"/>
              <a:gd name="connsiteY91" fmla="*/ 3530009 h 4651657"/>
              <a:gd name="connsiteX92" fmla="*/ 69552 w 2504408"/>
              <a:gd name="connsiteY92" fmla="*/ 3657600 h 4651657"/>
              <a:gd name="connsiteX93" fmla="*/ 58919 w 2504408"/>
              <a:gd name="connsiteY93" fmla="*/ 3955311 h 4651657"/>
              <a:gd name="connsiteX94" fmla="*/ 37654 w 2504408"/>
              <a:gd name="connsiteY94" fmla="*/ 4040372 h 4651657"/>
              <a:gd name="connsiteX95" fmla="*/ 48287 w 2504408"/>
              <a:gd name="connsiteY95" fmla="*/ 4210493 h 4651657"/>
              <a:gd name="connsiteX96" fmla="*/ 27022 w 2504408"/>
              <a:gd name="connsiteY96" fmla="*/ 4412511 h 4651657"/>
              <a:gd name="connsiteX97" fmla="*/ 37654 w 2504408"/>
              <a:gd name="connsiteY97" fmla="*/ 4508204 h 4651657"/>
              <a:gd name="connsiteX98" fmla="*/ 69552 w 2504408"/>
              <a:gd name="connsiteY98" fmla="*/ 4529469 h 4651657"/>
              <a:gd name="connsiteX99" fmla="*/ 90817 w 2504408"/>
              <a:gd name="connsiteY99" fmla="*/ 4561367 h 4651657"/>
              <a:gd name="connsiteX100" fmla="*/ 122715 w 2504408"/>
              <a:gd name="connsiteY100" fmla="*/ 4646428 h 4651657"/>
              <a:gd name="connsiteX101" fmla="*/ 186510 w 2504408"/>
              <a:gd name="connsiteY101" fmla="*/ 4635795 h 4651657"/>
              <a:gd name="connsiteX102" fmla="*/ 494854 w 2504408"/>
              <a:gd name="connsiteY102" fmla="*/ 4603897 h 4651657"/>
              <a:gd name="connsiteX103" fmla="*/ 526752 w 2504408"/>
              <a:gd name="connsiteY103" fmla="*/ 4582632 h 4651657"/>
              <a:gd name="connsiteX104" fmla="*/ 569282 w 2504408"/>
              <a:gd name="connsiteY104" fmla="*/ 4582632 h 4651657"/>
              <a:gd name="connsiteX0" fmla="*/ 2493817 w 2493817"/>
              <a:gd name="connsiteY0" fmla="*/ 3349256 h 4651657"/>
              <a:gd name="connsiteX1" fmla="*/ 2164207 w 2493817"/>
              <a:gd name="connsiteY1" fmla="*/ 3359888 h 4651657"/>
              <a:gd name="connsiteX2" fmla="*/ 2111044 w 2493817"/>
              <a:gd name="connsiteY2" fmla="*/ 3327990 h 4651657"/>
              <a:gd name="connsiteX3" fmla="*/ 2068514 w 2493817"/>
              <a:gd name="connsiteY3" fmla="*/ 3306725 h 4651657"/>
              <a:gd name="connsiteX4" fmla="*/ 2057882 w 2493817"/>
              <a:gd name="connsiteY4" fmla="*/ 3264195 h 4651657"/>
              <a:gd name="connsiteX5" fmla="*/ 2036617 w 2493817"/>
              <a:gd name="connsiteY5" fmla="*/ 3232297 h 4651657"/>
              <a:gd name="connsiteX6" fmla="*/ 2004719 w 2493817"/>
              <a:gd name="connsiteY6" fmla="*/ 3030279 h 4651657"/>
              <a:gd name="connsiteX7" fmla="*/ 1983454 w 2493817"/>
              <a:gd name="connsiteY7" fmla="*/ 2966483 h 4651657"/>
              <a:gd name="connsiteX8" fmla="*/ 1951556 w 2493817"/>
              <a:gd name="connsiteY8" fmla="*/ 2945218 h 4651657"/>
              <a:gd name="connsiteX9" fmla="*/ 1940924 w 2493817"/>
              <a:gd name="connsiteY9" fmla="*/ 2870790 h 4651657"/>
              <a:gd name="connsiteX10" fmla="*/ 1898393 w 2493817"/>
              <a:gd name="connsiteY10" fmla="*/ 2775097 h 4651657"/>
              <a:gd name="connsiteX11" fmla="*/ 1877128 w 2493817"/>
              <a:gd name="connsiteY11" fmla="*/ 2690037 h 4651657"/>
              <a:gd name="connsiteX12" fmla="*/ 1855863 w 2493817"/>
              <a:gd name="connsiteY12" fmla="*/ 2583711 h 4651657"/>
              <a:gd name="connsiteX13" fmla="*/ 1845231 w 2493817"/>
              <a:gd name="connsiteY13" fmla="*/ 2488018 h 4651657"/>
              <a:gd name="connsiteX14" fmla="*/ 1834598 w 2493817"/>
              <a:gd name="connsiteY14" fmla="*/ 2445488 h 4651657"/>
              <a:gd name="connsiteX15" fmla="*/ 1802700 w 2493817"/>
              <a:gd name="connsiteY15" fmla="*/ 1733107 h 4651657"/>
              <a:gd name="connsiteX16" fmla="*/ 1792068 w 2493817"/>
              <a:gd name="connsiteY16" fmla="*/ 1658679 h 4651657"/>
              <a:gd name="connsiteX17" fmla="*/ 1802700 w 2493817"/>
              <a:gd name="connsiteY17" fmla="*/ 1371600 h 4651657"/>
              <a:gd name="connsiteX18" fmla="*/ 1802700 w 2493817"/>
              <a:gd name="connsiteY18" fmla="*/ 1158949 h 4651657"/>
              <a:gd name="connsiteX19" fmla="*/ 1792068 w 2493817"/>
              <a:gd name="connsiteY19" fmla="*/ 850604 h 4651657"/>
              <a:gd name="connsiteX20" fmla="*/ 1770803 w 2493817"/>
              <a:gd name="connsiteY20" fmla="*/ 797442 h 4651657"/>
              <a:gd name="connsiteX21" fmla="*/ 1749538 w 2493817"/>
              <a:gd name="connsiteY21" fmla="*/ 712381 h 4651657"/>
              <a:gd name="connsiteX22" fmla="*/ 1738905 w 2493817"/>
              <a:gd name="connsiteY22" fmla="*/ 606056 h 4651657"/>
              <a:gd name="connsiteX23" fmla="*/ 1728272 w 2493817"/>
              <a:gd name="connsiteY23" fmla="*/ 116958 h 4651657"/>
              <a:gd name="connsiteX24" fmla="*/ 1696375 w 2493817"/>
              <a:gd name="connsiteY24" fmla="*/ 95693 h 4651657"/>
              <a:gd name="connsiteX25" fmla="*/ 1632579 w 2493817"/>
              <a:gd name="connsiteY25" fmla="*/ 53163 h 4651657"/>
              <a:gd name="connsiteX26" fmla="*/ 1526254 w 2493817"/>
              <a:gd name="connsiteY26" fmla="*/ 21265 h 4651657"/>
              <a:gd name="connsiteX27" fmla="*/ 1483724 w 2493817"/>
              <a:gd name="connsiteY27" fmla="*/ 10632 h 4651657"/>
              <a:gd name="connsiteX28" fmla="*/ 1356133 w 2493817"/>
              <a:gd name="connsiteY28" fmla="*/ 0 h 4651657"/>
              <a:gd name="connsiteX29" fmla="*/ 1175379 w 2493817"/>
              <a:gd name="connsiteY29" fmla="*/ 10632 h 4651657"/>
              <a:gd name="connsiteX30" fmla="*/ 973361 w 2493817"/>
              <a:gd name="connsiteY30" fmla="*/ 21265 h 4651657"/>
              <a:gd name="connsiteX31" fmla="*/ 941463 w 2493817"/>
              <a:gd name="connsiteY31" fmla="*/ 31897 h 4651657"/>
              <a:gd name="connsiteX32" fmla="*/ 898933 w 2493817"/>
              <a:gd name="connsiteY32" fmla="*/ 42530 h 4651657"/>
              <a:gd name="connsiteX33" fmla="*/ 867035 w 2493817"/>
              <a:gd name="connsiteY33" fmla="*/ 53163 h 4651657"/>
              <a:gd name="connsiteX34" fmla="*/ 590589 w 2493817"/>
              <a:gd name="connsiteY34" fmla="*/ 63795 h 4651657"/>
              <a:gd name="connsiteX35" fmla="*/ 558691 w 2493817"/>
              <a:gd name="connsiteY35" fmla="*/ 85060 h 4651657"/>
              <a:gd name="connsiteX36" fmla="*/ 505528 w 2493817"/>
              <a:gd name="connsiteY36" fmla="*/ 95693 h 4651657"/>
              <a:gd name="connsiteX37" fmla="*/ 473631 w 2493817"/>
              <a:gd name="connsiteY37" fmla="*/ 106325 h 4651657"/>
              <a:gd name="connsiteX38" fmla="*/ 420468 w 2493817"/>
              <a:gd name="connsiteY38" fmla="*/ 116958 h 4651657"/>
              <a:gd name="connsiteX39" fmla="*/ 292877 w 2493817"/>
              <a:gd name="connsiteY39" fmla="*/ 180753 h 4651657"/>
              <a:gd name="connsiteX40" fmla="*/ 260979 w 2493817"/>
              <a:gd name="connsiteY40" fmla="*/ 202018 h 4651657"/>
              <a:gd name="connsiteX41" fmla="*/ 197184 w 2493817"/>
              <a:gd name="connsiteY41" fmla="*/ 233916 h 4651657"/>
              <a:gd name="connsiteX42" fmla="*/ 154654 w 2493817"/>
              <a:gd name="connsiteY42" fmla="*/ 287079 h 4651657"/>
              <a:gd name="connsiteX43" fmla="*/ 112124 w 2493817"/>
              <a:gd name="connsiteY43" fmla="*/ 308344 h 4651657"/>
              <a:gd name="connsiteX44" fmla="*/ 90858 w 2493817"/>
              <a:gd name="connsiteY44" fmla="*/ 329609 h 4651657"/>
              <a:gd name="connsiteX45" fmla="*/ 5798 w 2493817"/>
              <a:gd name="connsiteY45" fmla="*/ 404037 h 4651657"/>
              <a:gd name="connsiteX46" fmla="*/ 23430 w 2493817"/>
              <a:gd name="connsiteY46" fmla="*/ 578765 h 4651657"/>
              <a:gd name="connsiteX47" fmla="*/ 18203 w 2493817"/>
              <a:gd name="connsiteY47" fmla="*/ 657180 h 4651657"/>
              <a:gd name="connsiteX48" fmla="*/ 46468 w 2493817"/>
              <a:gd name="connsiteY48" fmla="*/ 688281 h 4651657"/>
              <a:gd name="connsiteX49" fmla="*/ 32025 w 2493817"/>
              <a:gd name="connsiteY49" fmla="*/ 807808 h 4651657"/>
              <a:gd name="connsiteX50" fmla="*/ 30253 w 2493817"/>
              <a:gd name="connsiteY50" fmla="*/ 657180 h 4651657"/>
              <a:gd name="connsiteX51" fmla="*/ 21835 w 2493817"/>
              <a:gd name="connsiteY51" fmla="*/ 546070 h 4651657"/>
              <a:gd name="connsiteX52" fmla="*/ 39911 w 2493817"/>
              <a:gd name="connsiteY52" fmla="*/ 460212 h 4651657"/>
              <a:gd name="connsiteX53" fmla="*/ 37696 w 2493817"/>
              <a:gd name="connsiteY53" fmla="*/ 435935 h 4651657"/>
              <a:gd name="connsiteX54" fmla="*/ 48328 w 2493817"/>
              <a:gd name="connsiteY54" fmla="*/ 393404 h 4651657"/>
              <a:gd name="connsiteX55" fmla="*/ 27063 w 2493817"/>
              <a:gd name="connsiteY55" fmla="*/ 478465 h 4651657"/>
              <a:gd name="connsiteX56" fmla="*/ 37696 w 2493817"/>
              <a:gd name="connsiteY56" fmla="*/ 1073888 h 4651657"/>
              <a:gd name="connsiteX57" fmla="*/ 48328 w 2493817"/>
              <a:gd name="connsiteY57" fmla="*/ 1127051 h 4651657"/>
              <a:gd name="connsiteX58" fmla="*/ 80226 w 2493817"/>
              <a:gd name="connsiteY58" fmla="*/ 1382232 h 4651657"/>
              <a:gd name="connsiteX59" fmla="*/ 58961 w 2493817"/>
              <a:gd name="connsiteY59" fmla="*/ 1562986 h 4651657"/>
              <a:gd name="connsiteX60" fmla="*/ 27063 w 2493817"/>
              <a:gd name="connsiteY60" fmla="*/ 1584251 h 4651657"/>
              <a:gd name="connsiteX61" fmla="*/ 16431 w 2493817"/>
              <a:gd name="connsiteY61" fmla="*/ 1616149 h 4651657"/>
              <a:gd name="connsiteX62" fmla="*/ 27063 w 2493817"/>
              <a:gd name="connsiteY62" fmla="*/ 1679944 h 4651657"/>
              <a:gd name="connsiteX63" fmla="*/ 58961 w 2493817"/>
              <a:gd name="connsiteY63" fmla="*/ 1701209 h 4651657"/>
              <a:gd name="connsiteX64" fmla="*/ 101491 w 2493817"/>
              <a:gd name="connsiteY64" fmla="*/ 1722474 h 4651657"/>
              <a:gd name="connsiteX65" fmla="*/ 144021 w 2493817"/>
              <a:gd name="connsiteY65" fmla="*/ 1754372 h 4651657"/>
              <a:gd name="connsiteX66" fmla="*/ 197184 w 2493817"/>
              <a:gd name="connsiteY66" fmla="*/ 1765004 h 4651657"/>
              <a:gd name="connsiteX67" fmla="*/ 356672 w 2493817"/>
              <a:gd name="connsiteY67" fmla="*/ 1733107 h 4651657"/>
              <a:gd name="connsiteX68" fmla="*/ 462998 w 2493817"/>
              <a:gd name="connsiteY68" fmla="*/ 1722474 h 4651657"/>
              <a:gd name="connsiteX69" fmla="*/ 452365 w 2493817"/>
              <a:gd name="connsiteY69" fmla="*/ 1754372 h 4651657"/>
              <a:gd name="connsiteX70" fmla="*/ 420468 w 2493817"/>
              <a:gd name="connsiteY70" fmla="*/ 1775637 h 4651657"/>
              <a:gd name="connsiteX71" fmla="*/ 335407 w 2493817"/>
              <a:gd name="connsiteY71" fmla="*/ 1818167 h 4651657"/>
              <a:gd name="connsiteX72" fmla="*/ 303510 w 2493817"/>
              <a:gd name="connsiteY72" fmla="*/ 1839432 h 4651657"/>
              <a:gd name="connsiteX73" fmla="*/ 271612 w 2493817"/>
              <a:gd name="connsiteY73" fmla="*/ 1850065 h 4651657"/>
              <a:gd name="connsiteX74" fmla="*/ 218449 w 2493817"/>
              <a:gd name="connsiteY74" fmla="*/ 1892595 h 4651657"/>
              <a:gd name="connsiteX75" fmla="*/ 186551 w 2493817"/>
              <a:gd name="connsiteY75" fmla="*/ 1945758 h 4651657"/>
              <a:gd name="connsiteX76" fmla="*/ 144021 w 2493817"/>
              <a:gd name="connsiteY76" fmla="*/ 1956390 h 4651657"/>
              <a:gd name="connsiteX77" fmla="*/ 122756 w 2493817"/>
              <a:gd name="connsiteY77" fmla="*/ 1977656 h 4651657"/>
              <a:gd name="connsiteX78" fmla="*/ 90858 w 2493817"/>
              <a:gd name="connsiteY78" fmla="*/ 1988288 h 4651657"/>
              <a:gd name="connsiteX79" fmla="*/ 69593 w 2493817"/>
              <a:gd name="connsiteY79" fmla="*/ 2030818 h 4651657"/>
              <a:gd name="connsiteX80" fmla="*/ 48328 w 2493817"/>
              <a:gd name="connsiteY80" fmla="*/ 2243469 h 4651657"/>
              <a:gd name="connsiteX81" fmla="*/ 58961 w 2493817"/>
              <a:gd name="connsiteY81" fmla="*/ 2349795 h 4651657"/>
              <a:gd name="connsiteX82" fmla="*/ 69593 w 2493817"/>
              <a:gd name="connsiteY82" fmla="*/ 2488018 h 4651657"/>
              <a:gd name="connsiteX83" fmla="*/ 90858 w 2493817"/>
              <a:gd name="connsiteY83" fmla="*/ 2594344 h 4651657"/>
              <a:gd name="connsiteX84" fmla="*/ 101491 w 2493817"/>
              <a:gd name="connsiteY84" fmla="*/ 2775097 h 4651657"/>
              <a:gd name="connsiteX85" fmla="*/ 112124 w 2493817"/>
              <a:gd name="connsiteY85" fmla="*/ 2849525 h 4651657"/>
              <a:gd name="connsiteX86" fmla="*/ 101491 w 2493817"/>
              <a:gd name="connsiteY86" fmla="*/ 2955851 h 4651657"/>
              <a:gd name="connsiteX87" fmla="*/ 80226 w 2493817"/>
              <a:gd name="connsiteY87" fmla="*/ 3019646 h 4651657"/>
              <a:gd name="connsiteX88" fmla="*/ 58961 w 2493817"/>
              <a:gd name="connsiteY88" fmla="*/ 3200400 h 4651657"/>
              <a:gd name="connsiteX89" fmla="*/ 48328 w 2493817"/>
              <a:gd name="connsiteY89" fmla="*/ 3232297 h 4651657"/>
              <a:gd name="connsiteX90" fmla="*/ 37696 w 2493817"/>
              <a:gd name="connsiteY90" fmla="*/ 3274828 h 4651657"/>
              <a:gd name="connsiteX91" fmla="*/ 48328 w 2493817"/>
              <a:gd name="connsiteY91" fmla="*/ 3530009 h 4651657"/>
              <a:gd name="connsiteX92" fmla="*/ 58961 w 2493817"/>
              <a:gd name="connsiteY92" fmla="*/ 3657600 h 4651657"/>
              <a:gd name="connsiteX93" fmla="*/ 48328 w 2493817"/>
              <a:gd name="connsiteY93" fmla="*/ 3955311 h 4651657"/>
              <a:gd name="connsiteX94" fmla="*/ 27063 w 2493817"/>
              <a:gd name="connsiteY94" fmla="*/ 4040372 h 4651657"/>
              <a:gd name="connsiteX95" fmla="*/ 37696 w 2493817"/>
              <a:gd name="connsiteY95" fmla="*/ 4210493 h 4651657"/>
              <a:gd name="connsiteX96" fmla="*/ 16431 w 2493817"/>
              <a:gd name="connsiteY96" fmla="*/ 4412511 h 4651657"/>
              <a:gd name="connsiteX97" fmla="*/ 27063 w 2493817"/>
              <a:gd name="connsiteY97" fmla="*/ 4508204 h 4651657"/>
              <a:gd name="connsiteX98" fmla="*/ 58961 w 2493817"/>
              <a:gd name="connsiteY98" fmla="*/ 4529469 h 4651657"/>
              <a:gd name="connsiteX99" fmla="*/ 80226 w 2493817"/>
              <a:gd name="connsiteY99" fmla="*/ 4561367 h 4651657"/>
              <a:gd name="connsiteX100" fmla="*/ 112124 w 2493817"/>
              <a:gd name="connsiteY100" fmla="*/ 4646428 h 4651657"/>
              <a:gd name="connsiteX101" fmla="*/ 175919 w 2493817"/>
              <a:gd name="connsiteY101" fmla="*/ 4635795 h 4651657"/>
              <a:gd name="connsiteX102" fmla="*/ 484263 w 2493817"/>
              <a:gd name="connsiteY102" fmla="*/ 4603897 h 4651657"/>
              <a:gd name="connsiteX103" fmla="*/ 516161 w 2493817"/>
              <a:gd name="connsiteY103" fmla="*/ 4582632 h 4651657"/>
              <a:gd name="connsiteX104" fmla="*/ 558691 w 2493817"/>
              <a:gd name="connsiteY104" fmla="*/ 4582632 h 4651657"/>
              <a:gd name="connsiteX0" fmla="*/ 2493817 w 2493817"/>
              <a:gd name="connsiteY0" fmla="*/ 3349256 h 4651657"/>
              <a:gd name="connsiteX1" fmla="*/ 2164207 w 2493817"/>
              <a:gd name="connsiteY1" fmla="*/ 3359888 h 4651657"/>
              <a:gd name="connsiteX2" fmla="*/ 2111044 w 2493817"/>
              <a:gd name="connsiteY2" fmla="*/ 3327990 h 4651657"/>
              <a:gd name="connsiteX3" fmla="*/ 2068514 w 2493817"/>
              <a:gd name="connsiteY3" fmla="*/ 3306725 h 4651657"/>
              <a:gd name="connsiteX4" fmla="*/ 2057882 w 2493817"/>
              <a:gd name="connsiteY4" fmla="*/ 3264195 h 4651657"/>
              <a:gd name="connsiteX5" fmla="*/ 2036617 w 2493817"/>
              <a:gd name="connsiteY5" fmla="*/ 3232297 h 4651657"/>
              <a:gd name="connsiteX6" fmla="*/ 2004719 w 2493817"/>
              <a:gd name="connsiteY6" fmla="*/ 3030279 h 4651657"/>
              <a:gd name="connsiteX7" fmla="*/ 1983454 w 2493817"/>
              <a:gd name="connsiteY7" fmla="*/ 2966483 h 4651657"/>
              <a:gd name="connsiteX8" fmla="*/ 1951556 w 2493817"/>
              <a:gd name="connsiteY8" fmla="*/ 2945218 h 4651657"/>
              <a:gd name="connsiteX9" fmla="*/ 1940924 w 2493817"/>
              <a:gd name="connsiteY9" fmla="*/ 2870790 h 4651657"/>
              <a:gd name="connsiteX10" fmla="*/ 1898393 w 2493817"/>
              <a:gd name="connsiteY10" fmla="*/ 2775097 h 4651657"/>
              <a:gd name="connsiteX11" fmla="*/ 1877128 w 2493817"/>
              <a:gd name="connsiteY11" fmla="*/ 2690037 h 4651657"/>
              <a:gd name="connsiteX12" fmla="*/ 1855863 w 2493817"/>
              <a:gd name="connsiteY12" fmla="*/ 2583711 h 4651657"/>
              <a:gd name="connsiteX13" fmla="*/ 1845231 w 2493817"/>
              <a:gd name="connsiteY13" fmla="*/ 2488018 h 4651657"/>
              <a:gd name="connsiteX14" fmla="*/ 1834598 w 2493817"/>
              <a:gd name="connsiteY14" fmla="*/ 2445488 h 4651657"/>
              <a:gd name="connsiteX15" fmla="*/ 1802700 w 2493817"/>
              <a:gd name="connsiteY15" fmla="*/ 1733107 h 4651657"/>
              <a:gd name="connsiteX16" fmla="*/ 1792068 w 2493817"/>
              <a:gd name="connsiteY16" fmla="*/ 1658679 h 4651657"/>
              <a:gd name="connsiteX17" fmla="*/ 1802700 w 2493817"/>
              <a:gd name="connsiteY17" fmla="*/ 1371600 h 4651657"/>
              <a:gd name="connsiteX18" fmla="*/ 1802700 w 2493817"/>
              <a:gd name="connsiteY18" fmla="*/ 1158949 h 4651657"/>
              <a:gd name="connsiteX19" fmla="*/ 1792068 w 2493817"/>
              <a:gd name="connsiteY19" fmla="*/ 850604 h 4651657"/>
              <a:gd name="connsiteX20" fmla="*/ 1770803 w 2493817"/>
              <a:gd name="connsiteY20" fmla="*/ 797442 h 4651657"/>
              <a:gd name="connsiteX21" fmla="*/ 1749538 w 2493817"/>
              <a:gd name="connsiteY21" fmla="*/ 712381 h 4651657"/>
              <a:gd name="connsiteX22" fmla="*/ 1738905 w 2493817"/>
              <a:gd name="connsiteY22" fmla="*/ 606056 h 4651657"/>
              <a:gd name="connsiteX23" fmla="*/ 1728272 w 2493817"/>
              <a:gd name="connsiteY23" fmla="*/ 116958 h 4651657"/>
              <a:gd name="connsiteX24" fmla="*/ 1696375 w 2493817"/>
              <a:gd name="connsiteY24" fmla="*/ 95693 h 4651657"/>
              <a:gd name="connsiteX25" fmla="*/ 1632579 w 2493817"/>
              <a:gd name="connsiteY25" fmla="*/ 53163 h 4651657"/>
              <a:gd name="connsiteX26" fmla="*/ 1526254 w 2493817"/>
              <a:gd name="connsiteY26" fmla="*/ 21265 h 4651657"/>
              <a:gd name="connsiteX27" fmla="*/ 1483724 w 2493817"/>
              <a:gd name="connsiteY27" fmla="*/ 10632 h 4651657"/>
              <a:gd name="connsiteX28" fmla="*/ 1356133 w 2493817"/>
              <a:gd name="connsiteY28" fmla="*/ 0 h 4651657"/>
              <a:gd name="connsiteX29" fmla="*/ 1175379 w 2493817"/>
              <a:gd name="connsiteY29" fmla="*/ 10632 h 4651657"/>
              <a:gd name="connsiteX30" fmla="*/ 973361 w 2493817"/>
              <a:gd name="connsiteY30" fmla="*/ 21265 h 4651657"/>
              <a:gd name="connsiteX31" fmla="*/ 941463 w 2493817"/>
              <a:gd name="connsiteY31" fmla="*/ 31897 h 4651657"/>
              <a:gd name="connsiteX32" fmla="*/ 898933 w 2493817"/>
              <a:gd name="connsiteY32" fmla="*/ 42530 h 4651657"/>
              <a:gd name="connsiteX33" fmla="*/ 867035 w 2493817"/>
              <a:gd name="connsiteY33" fmla="*/ 53163 h 4651657"/>
              <a:gd name="connsiteX34" fmla="*/ 590589 w 2493817"/>
              <a:gd name="connsiteY34" fmla="*/ 63795 h 4651657"/>
              <a:gd name="connsiteX35" fmla="*/ 558691 w 2493817"/>
              <a:gd name="connsiteY35" fmla="*/ 85060 h 4651657"/>
              <a:gd name="connsiteX36" fmla="*/ 505528 w 2493817"/>
              <a:gd name="connsiteY36" fmla="*/ 95693 h 4651657"/>
              <a:gd name="connsiteX37" fmla="*/ 473631 w 2493817"/>
              <a:gd name="connsiteY37" fmla="*/ 106325 h 4651657"/>
              <a:gd name="connsiteX38" fmla="*/ 420468 w 2493817"/>
              <a:gd name="connsiteY38" fmla="*/ 116958 h 4651657"/>
              <a:gd name="connsiteX39" fmla="*/ 292877 w 2493817"/>
              <a:gd name="connsiteY39" fmla="*/ 180753 h 4651657"/>
              <a:gd name="connsiteX40" fmla="*/ 260979 w 2493817"/>
              <a:gd name="connsiteY40" fmla="*/ 202018 h 4651657"/>
              <a:gd name="connsiteX41" fmla="*/ 197184 w 2493817"/>
              <a:gd name="connsiteY41" fmla="*/ 233916 h 4651657"/>
              <a:gd name="connsiteX42" fmla="*/ 154654 w 2493817"/>
              <a:gd name="connsiteY42" fmla="*/ 287079 h 4651657"/>
              <a:gd name="connsiteX43" fmla="*/ 112124 w 2493817"/>
              <a:gd name="connsiteY43" fmla="*/ 308344 h 4651657"/>
              <a:gd name="connsiteX44" fmla="*/ 90858 w 2493817"/>
              <a:gd name="connsiteY44" fmla="*/ 329609 h 4651657"/>
              <a:gd name="connsiteX45" fmla="*/ 28658 w 2493817"/>
              <a:gd name="connsiteY45" fmla="*/ 415467 h 4651657"/>
              <a:gd name="connsiteX46" fmla="*/ 23430 w 2493817"/>
              <a:gd name="connsiteY46" fmla="*/ 578765 h 4651657"/>
              <a:gd name="connsiteX47" fmla="*/ 18203 w 2493817"/>
              <a:gd name="connsiteY47" fmla="*/ 657180 h 4651657"/>
              <a:gd name="connsiteX48" fmla="*/ 46468 w 2493817"/>
              <a:gd name="connsiteY48" fmla="*/ 688281 h 4651657"/>
              <a:gd name="connsiteX49" fmla="*/ 32025 w 2493817"/>
              <a:gd name="connsiteY49" fmla="*/ 807808 h 4651657"/>
              <a:gd name="connsiteX50" fmla="*/ 30253 w 2493817"/>
              <a:gd name="connsiteY50" fmla="*/ 657180 h 4651657"/>
              <a:gd name="connsiteX51" fmla="*/ 21835 w 2493817"/>
              <a:gd name="connsiteY51" fmla="*/ 546070 h 4651657"/>
              <a:gd name="connsiteX52" fmla="*/ 39911 w 2493817"/>
              <a:gd name="connsiteY52" fmla="*/ 460212 h 4651657"/>
              <a:gd name="connsiteX53" fmla="*/ 37696 w 2493817"/>
              <a:gd name="connsiteY53" fmla="*/ 435935 h 4651657"/>
              <a:gd name="connsiteX54" fmla="*/ 48328 w 2493817"/>
              <a:gd name="connsiteY54" fmla="*/ 393404 h 4651657"/>
              <a:gd name="connsiteX55" fmla="*/ 27063 w 2493817"/>
              <a:gd name="connsiteY55" fmla="*/ 478465 h 4651657"/>
              <a:gd name="connsiteX56" fmla="*/ 37696 w 2493817"/>
              <a:gd name="connsiteY56" fmla="*/ 1073888 h 4651657"/>
              <a:gd name="connsiteX57" fmla="*/ 48328 w 2493817"/>
              <a:gd name="connsiteY57" fmla="*/ 1127051 h 4651657"/>
              <a:gd name="connsiteX58" fmla="*/ 80226 w 2493817"/>
              <a:gd name="connsiteY58" fmla="*/ 1382232 h 4651657"/>
              <a:gd name="connsiteX59" fmla="*/ 58961 w 2493817"/>
              <a:gd name="connsiteY59" fmla="*/ 1562986 h 4651657"/>
              <a:gd name="connsiteX60" fmla="*/ 27063 w 2493817"/>
              <a:gd name="connsiteY60" fmla="*/ 1584251 h 4651657"/>
              <a:gd name="connsiteX61" fmla="*/ 16431 w 2493817"/>
              <a:gd name="connsiteY61" fmla="*/ 1616149 h 4651657"/>
              <a:gd name="connsiteX62" fmla="*/ 27063 w 2493817"/>
              <a:gd name="connsiteY62" fmla="*/ 1679944 h 4651657"/>
              <a:gd name="connsiteX63" fmla="*/ 58961 w 2493817"/>
              <a:gd name="connsiteY63" fmla="*/ 1701209 h 4651657"/>
              <a:gd name="connsiteX64" fmla="*/ 101491 w 2493817"/>
              <a:gd name="connsiteY64" fmla="*/ 1722474 h 4651657"/>
              <a:gd name="connsiteX65" fmla="*/ 144021 w 2493817"/>
              <a:gd name="connsiteY65" fmla="*/ 1754372 h 4651657"/>
              <a:gd name="connsiteX66" fmla="*/ 197184 w 2493817"/>
              <a:gd name="connsiteY66" fmla="*/ 1765004 h 4651657"/>
              <a:gd name="connsiteX67" fmla="*/ 356672 w 2493817"/>
              <a:gd name="connsiteY67" fmla="*/ 1733107 h 4651657"/>
              <a:gd name="connsiteX68" fmla="*/ 462998 w 2493817"/>
              <a:gd name="connsiteY68" fmla="*/ 1722474 h 4651657"/>
              <a:gd name="connsiteX69" fmla="*/ 452365 w 2493817"/>
              <a:gd name="connsiteY69" fmla="*/ 1754372 h 4651657"/>
              <a:gd name="connsiteX70" fmla="*/ 420468 w 2493817"/>
              <a:gd name="connsiteY70" fmla="*/ 1775637 h 4651657"/>
              <a:gd name="connsiteX71" fmla="*/ 335407 w 2493817"/>
              <a:gd name="connsiteY71" fmla="*/ 1818167 h 4651657"/>
              <a:gd name="connsiteX72" fmla="*/ 303510 w 2493817"/>
              <a:gd name="connsiteY72" fmla="*/ 1839432 h 4651657"/>
              <a:gd name="connsiteX73" fmla="*/ 271612 w 2493817"/>
              <a:gd name="connsiteY73" fmla="*/ 1850065 h 4651657"/>
              <a:gd name="connsiteX74" fmla="*/ 218449 w 2493817"/>
              <a:gd name="connsiteY74" fmla="*/ 1892595 h 4651657"/>
              <a:gd name="connsiteX75" fmla="*/ 186551 w 2493817"/>
              <a:gd name="connsiteY75" fmla="*/ 1945758 h 4651657"/>
              <a:gd name="connsiteX76" fmla="*/ 144021 w 2493817"/>
              <a:gd name="connsiteY76" fmla="*/ 1956390 h 4651657"/>
              <a:gd name="connsiteX77" fmla="*/ 122756 w 2493817"/>
              <a:gd name="connsiteY77" fmla="*/ 1977656 h 4651657"/>
              <a:gd name="connsiteX78" fmla="*/ 90858 w 2493817"/>
              <a:gd name="connsiteY78" fmla="*/ 1988288 h 4651657"/>
              <a:gd name="connsiteX79" fmla="*/ 69593 w 2493817"/>
              <a:gd name="connsiteY79" fmla="*/ 2030818 h 4651657"/>
              <a:gd name="connsiteX80" fmla="*/ 48328 w 2493817"/>
              <a:gd name="connsiteY80" fmla="*/ 2243469 h 4651657"/>
              <a:gd name="connsiteX81" fmla="*/ 58961 w 2493817"/>
              <a:gd name="connsiteY81" fmla="*/ 2349795 h 4651657"/>
              <a:gd name="connsiteX82" fmla="*/ 69593 w 2493817"/>
              <a:gd name="connsiteY82" fmla="*/ 2488018 h 4651657"/>
              <a:gd name="connsiteX83" fmla="*/ 90858 w 2493817"/>
              <a:gd name="connsiteY83" fmla="*/ 2594344 h 4651657"/>
              <a:gd name="connsiteX84" fmla="*/ 101491 w 2493817"/>
              <a:gd name="connsiteY84" fmla="*/ 2775097 h 4651657"/>
              <a:gd name="connsiteX85" fmla="*/ 112124 w 2493817"/>
              <a:gd name="connsiteY85" fmla="*/ 2849525 h 4651657"/>
              <a:gd name="connsiteX86" fmla="*/ 101491 w 2493817"/>
              <a:gd name="connsiteY86" fmla="*/ 2955851 h 4651657"/>
              <a:gd name="connsiteX87" fmla="*/ 80226 w 2493817"/>
              <a:gd name="connsiteY87" fmla="*/ 3019646 h 4651657"/>
              <a:gd name="connsiteX88" fmla="*/ 58961 w 2493817"/>
              <a:gd name="connsiteY88" fmla="*/ 3200400 h 4651657"/>
              <a:gd name="connsiteX89" fmla="*/ 48328 w 2493817"/>
              <a:gd name="connsiteY89" fmla="*/ 3232297 h 4651657"/>
              <a:gd name="connsiteX90" fmla="*/ 37696 w 2493817"/>
              <a:gd name="connsiteY90" fmla="*/ 3274828 h 4651657"/>
              <a:gd name="connsiteX91" fmla="*/ 48328 w 2493817"/>
              <a:gd name="connsiteY91" fmla="*/ 3530009 h 4651657"/>
              <a:gd name="connsiteX92" fmla="*/ 58961 w 2493817"/>
              <a:gd name="connsiteY92" fmla="*/ 3657600 h 4651657"/>
              <a:gd name="connsiteX93" fmla="*/ 48328 w 2493817"/>
              <a:gd name="connsiteY93" fmla="*/ 3955311 h 4651657"/>
              <a:gd name="connsiteX94" fmla="*/ 27063 w 2493817"/>
              <a:gd name="connsiteY94" fmla="*/ 4040372 h 4651657"/>
              <a:gd name="connsiteX95" fmla="*/ 37696 w 2493817"/>
              <a:gd name="connsiteY95" fmla="*/ 4210493 h 4651657"/>
              <a:gd name="connsiteX96" fmla="*/ 16431 w 2493817"/>
              <a:gd name="connsiteY96" fmla="*/ 4412511 h 4651657"/>
              <a:gd name="connsiteX97" fmla="*/ 27063 w 2493817"/>
              <a:gd name="connsiteY97" fmla="*/ 4508204 h 4651657"/>
              <a:gd name="connsiteX98" fmla="*/ 58961 w 2493817"/>
              <a:gd name="connsiteY98" fmla="*/ 4529469 h 4651657"/>
              <a:gd name="connsiteX99" fmla="*/ 80226 w 2493817"/>
              <a:gd name="connsiteY99" fmla="*/ 4561367 h 4651657"/>
              <a:gd name="connsiteX100" fmla="*/ 112124 w 2493817"/>
              <a:gd name="connsiteY100" fmla="*/ 4646428 h 4651657"/>
              <a:gd name="connsiteX101" fmla="*/ 175919 w 2493817"/>
              <a:gd name="connsiteY101" fmla="*/ 4635795 h 4651657"/>
              <a:gd name="connsiteX102" fmla="*/ 484263 w 2493817"/>
              <a:gd name="connsiteY102" fmla="*/ 4603897 h 4651657"/>
              <a:gd name="connsiteX103" fmla="*/ 516161 w 2493817"/>
              <a:gd name="connsiteY103" fmla="*/ 4582632 h 4651657"/>
              <a:gd name="connsiteX104" fmla="*/ 558691 w 2493817"/>
              <a:gd name="connsiteY104" fmla="*/ 4582632 h 465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493817" h="4651657">
                <a:moveTo>
                  <a:pt x="2493817" y="3349256"/>
                </a:moveTo>
                <a:cubicBezTo>
                  <a:pt x="2345896" y="3398562"/>
                  <a:pt x="2452419" y="3371417"/>
                  <a:pt x="2164207" y="3359888"/>
                </a:cubicBezTo>
                <a:cubicBezTo>
                  <a:pt x="2090167" y="3335209"/>
                  <a:pt x="2169424" y="3366910"/>
                  <a:pt x="2111044" y="3327990"/>
                </a:cubicBezTo>
                <a:cubicBezTo>
                  <a:pt x="2097856" y="3319198"/>
                  <a:pt x="2082691" y="3313813"/>
                  <a:pt x="2068514" y="3306725"/>
                </a:cubicBezTo>
                <a:cubicBezTo>
                  <a:pt x="2064970" y="3292548"/>
                  <a:pt x="2063638" y="3277626"/>
                  <a:pt x="2057882" y="3264195"/>
                </a:cubicBezTo>
                <a:cubicBezTo>
                  <a:pt x="2052848" y="3252449"/>
                  <a:pt x="2038610" y="3244919"/>
                  <a:pt x="2036617" y="3232297"/>
                </a:cubicBezTo>
                <a:cubicBezTo>
                  <a:pt x="2002328" y="3015134"/>
                  <a:pt x="2062642" y="3117162"/>
                  <a:pt x="2004719" y="3030279"/>
                </a:cubicBezTo>
                <a:cubicBezTo>
                  <a:pt x="1997631" y="3009014"/>
                  <a:pt x="1995334" y="2985491"/>
                  <a:pt x="1983454" y="2966483"/>
                </a:cubicBezTo>
                <a:cubicBezTo>
                  <a:pt x="1976681" y="2955647"/>
                  <a:pt x="1956746" y="2956895"/>
                  <a:pt x="1951556" y="2945218"/>
                </a:cubicBezTo>
                <a:cubicBezTo>
                  <a:pt x="1941378" y="2922317"/>
                  <a:pt x="1946559" y="2895209"/>
                  <a:pt x="1940924" y="2870790"/>
                </a:cubicBezTo>
                <a:cubicBezTo>
                  <a:pt x="1927527" y="2812738"/>
                  <a:pt x="1925302" y="2815461"/>
                  <a:pt x="1898393" y="2775097"/>
                </a:cubicBezTo>
                <a:cubicBezTo>
                  <a:pt x="1884699" y="2734015"/>
                  <a:pt x="1885681" y="2741355"/>
                  <a:pt x="1877128" y="2690037"/>
                </a:cubicBezTo>
                <a:cubicBezTo>
                  <a:pt x="1860838" y="2592294"/>
                  <a:pt x="1876243" y="2644849"/>
                  <a:pt x="1855863" y="2583711"/>
                </a:cubicBezTo>
                <a:cubicBezTo>
                  <a:pt x="1852319" y="2551813"/>
                  <a:pt x="1850111" y="2519739"/>
                  <a:pt x="1845231" y="2488018"/>
                </a:cubicBezTo>
                <a:cubicBezTo>
                  <a:pt x="1843009" y="2473575"/>
                  <a:pt x="1835639" y="2460064"/>
                  <a:pt x="1834598" y="2445488"/>
                </a:cubicBezTo>
                <a:cubicBezTo>
                  <a:pt x="1817656" y="2208316"/>
                  <a:pt x="1826377" y="1969874"/>
                  <a:pt x="1802700" y="1733107"/>
                </a:cubicBezTo>
                <a:cubicBezTo>
                  <a:pt x="1800206" y="1708170"/>
                  <a:pt x="1795612" y="1683488"/>
                  <a:pt x="1792068" y="1658679"/>
                </a:cubicBezTo>
                <a:cubicBezTo>
                  <a:pt x="1795612" y="1562986"/>
                  <a:pt x="1802700" y="1467359"/>
                  <a:pt x="1802700" y="1371600"/>
                </a:cubicBezTo>
                <a:cubicBezTo>
                  <a:pt x="1802700" y="1145787"/>
                  <a:pt x="1770886" y="1254394"/>
                  <a:pt x="1802700" y="1158949"/>
                </a:cubicBezTo>
                <a:cubicBezTo>
                  <a:pt x="1799156" y="1056167"/>
                  <a:pt x="1801107" y="953049"/>
                  <a:pt x="1792068" y="850604"/>
                </a:cubicBezTo>
                <a:cubicBezTo>
                  <a:pt x="1790391" y="831592"/>
                  <a:pt x="1776287" y="815723"/>
                  <a:pt x="1770803" y="797442"/>
                </a:cubicBezTo>
                <a:cubicBezTo>
                  <a:pt x="1693775" y="540687"/>
                  <a:pt x="1805697" y="880870"/>
                  <a:pt x="1749538" y="712381"/>
                </a:cubicBezTo>
                <a:cubicBezTo>
                  <a:pt x="1745994" y="676939"/>
                  <a:pt x="1740176" y="641652"/>
                  <a:pt x="1738905" y="606056"/>
                </a:cubicBezTo>
                <a:cubicBezTo>
                  <a:pt x="1733084" y="443089"/>
                  <a:pt x="1741814" y="279466"/>
                  <a:pt x="1728272" y="116958"/>
                </a:cubicBezTo>
                <a:cubicBezTo>
                  <a:pt x="1727211" y="104224"/>
                  <a:pt x="1706192" y="103874"/>
                  <a:pt x="1696375" y="95693"/>
                </a:cubicBezTo>
                <a:cubicBezTo>
                  <a:pt x="1643279" y="51446"/>
                  <a:pt x="1688635" y="71847"/>
                  <a:pt x="1632579" y="53163"/>
                </a:cubicBezTo>
                <a:cubicBezTo>
                  <a:pt x="1576262" y="15616"/>
                  <a:pt x="1620330" y="38370"/>
                  <a:pt x="1526254" y="21265"/>
                </a:cubicBezTo>
                <a:cubicBezTo>
                  <a:pt x="1511877" y="18651"/>
                  <a:pt x="1498224" y="12445"/>
                  <a:pt x="1483724" y="10632"/>
                </a:cubicBezTo>
                <a:cubicBezTo>
                  <a:pt x="1441376" y="5339"/>
                  <a:pt x="1398663" y="3544"/>
                  <a:pt x="1356133" y="0"/>
                </a:cubicBezTo>
                <a:lnTo>
                  <a:pt x="1175379" y="10632"/>
                </a:lnTo>
                <a:cubicBezTo>
                  <a:pt x="1108050" y="14372"/>
                  <a:pt x="1040517" y="15160"/>
                  <a:pt x="973361" y="21265"/>
                </a:cubicBezTo>
                <a:cubicBezTo>
                  <a:pt x="962199" y="22280"/>
                  <a:pt x="952240" y="28818"/>
                  <a:pt x="941463" y="31897"/>
                </a:cubicBezTo>
                <a:cubicBezTo>
                  <a:pt x="927412" y="35911"/>
                  <a:pt x="912984" y="38515"/>
                  <a:pt x="898933" y="42530"/>
                </a:cubicBezTo>
                <a:cubicBezTo>
                  <a:pt x="888156" y="45609"/>
                  <a:pt x="878216" y="52392"/>
                  <a:pt x="867035" y="53163"/>
                </a:cubicBezTo>
                <a:cubicBezTo>
                  <a:pt x="775037" y="59508"/>
                  <a:pt x="682738" y="60251"/>
                  <a:pt x="590589" y="63795"/>
                </a:cubicBezTo>
                <a:cubicBezTo>
                  <a:pt x="579956" y="70883"/>
                  <a:pt x="570656" y="80573"/>
                  <a:pt x="558691" y="85060"/>
                </a:cubicBezTo>
                <a:cubicBezTo>
                  <a:pt x="541770" y="91406"/>
                  <a:pt x="523060" y="91310"/>
                  <a:pt x="505528" y="95693"/>
                </a:cubicBezTo>
                <a:cubicBezTo>
                  <a:pt x="494655" y="98411"/>
                  <a:pt x="484504" y="103607"/>
                  <a:pt x="473631" y="106325"/>
                </a:cubicBezTo>
                <a:cubicBezTo>
                  <a:pt x="456099" y="110708"/>
                  <a:pt x="438189" y="113414"/>
                  <a:pt x="420468" y="116958"/>
                </a:cubicBezTo>
                <a:cubicBezTo>
                  <a:pt x="323015" y="177866"/>
                  <a:pt x="367845" y="162012"/>
                  <a:pt x="292877" y="180753"/>
                </a:cubicBezTo>
                <a:cubicBezTo>
                  <a:pt x="282244" y="187841"/>
                  <a:pt x="272409" y="196303"/>
                  <a:pt x="260979" y="202018"/>
                </a:cubicBezTo>
                <a:cubicBezTo>
                  <a:pt x="226391" y="219312"/>
                  <a:pt x="227653" y="203447"/>
                  <a:pt x="197184" y="233916"/>
                </a:cubicBezTo>
                <a:cubicBezTo>
                  <a:pt x="181137" y="249963"/>
                  <a:pt x="171733" y="272135"/>
                  <a:pt x="154654" y="287079"/>
                </a:cubicBezTo>
                <a:cubicBezTo>
                  <a:pt x="142726" y="297516"/>
                  <a:pt x="125312" y="299552"/>
                  <a:pt x="112124" y="308344"/>
                </a:cubicBezTo>
                <a:cubicBezTo>
                  <a:pt x="103783" y="313905"/>
                  <a:pt x="98469" y="323085"/>
                  <a:pt x="90858" y="329609"/>
                </a:cubicBezTo>
                <a:cubicBezTo>
                  <a:pt x="0" y="407487"/>
                  <a:pt x="93800" y="350325"/>
                  <a:pt x="28658" y="415467"/>
                </a:cubicBezTo>
                <a:cubicBezTo>
                  <a:pt x="23786" y="473931"/>
                  <a:pt x="66326" y="535869"/>
                  <a:pt x="23430" y="578765"/>
                </a:cubicBezTo>
                <a:cubicBezTo>
                  <a:pt x="14394" y="587801"/>
                  <a:pt x="28835" y="650092"/>
                  <a:pt x="18203" y="657180"/>
                </a:cubicBezTo>
                <a:cubicBezTo>
                  <a:pt x="11115" y="671357"/>
                  <a:pt x="52712" y="673712"/>
                  <a:pt x="46468" y="688281"/>
                </a:cubicBezTo>
                <a:cubicBezTo>
                  <a:pt x="42053" y="698582"/>
                  <a:pt x="22700" y="814025"/>
                  <a:pt x="32025" y="807808"/>
                </a:cubicBezTo>
                <a:cubicBezTo>
                  <a:pt x="61218" y="788346"/>
                  <a:pt x="30253" y="657180"/>
                  <a:pt x="30253" y="657180"/>
                </a:cubicBezTo>
                <a:cubicBezTo>
                  <a:pt x="33797" y="643003"/>
                  <a:pt x="16079" y="559501"/>
                  <a:pt x="21835" y="546070"/>
                </a:cubicBezTo>
                <a:cubicBezTo>
                  <a:pt x="33978" y="517736"/>
                  <a:pt x="20108" y="480016"/>
                  <a:pt x="39911" y="460212"/>
                </a:cubicBezTo>
                <a:cubicBezTo>
                  <a:pt x="32823" y="449580"/>
                  <a:pt x="39503" y="448585"/>
                  <a:pt x="37696" y="435935"/>
                </a:cubicBezTo>
                <a:cubicBezTo>
                  <a:pt x="35629" y="421469"/>
                  <a:pt x="48328" y="378791"/>
                  <a:pt x="48328" y="393404"/>
                </a:cubicBezTo>
                <a:cubicBezTo>
                  <a:pt x="48328" y="419069"/>
                  <a:pt x="35454" y="453292"/>
                  <a:pt x="27063" y="478465"/>
                </a:cubicBezTo>
                <a:cubicBezTo>
                  <a:pt x="30607" y="676939"/>
                  <a:pt x="31191" y="875489"/>
                  <a:pt x="37696" y="1073888"/>
                </a:cubicBezTo>
                <a:cubicBezTo>
                  <a:pt x="38288" y="1091950"/>
                  <a:pt x="46257" y="1109098"/>
                  <a:pt x="48328" y="1127051"/>
                </a:cubicBezTo>
                <a:cubicBezTo>
                  <a:pt x="77878" y="1383159"/>
                  <a:pt x="44866" y="1276159"/>
                  <a:pt x="80226" y="1382232"/>
                </a:cubicBezTo>
                <a:cubicBezTo>
                  <a:pt x="73138" y="1442483"/>
                  <a:pt x="74400" y="1504317"/>
                  <a:pt x="58961" y="1562986"/>
                </a:cubicBezTo>
                <a:cubicBezTo>
                  <a:pt x="55709" y="1575344"/>
                  <a:pt x="35046" y="1574272"/>
                  <a:pt x="27063" y="1584251"/>
                </a:cubicBezTo>
                <a:cubicBezTo>
                  <a:pt x="20062" y="1593003"/>
                  <a:pt x="19975" y="1605516"/>
                  <a:pt x="16431" y="1616149"/>
                </a:cubicBezTo>
                <a:cubicBezTo>
                  <a:pt x="19975" y="1637414"/>
                  <a:pt x="17422" y="1660662"/>
                  <a:pt x="27063" y="1679944"/>
                </a:cubicBezTo>
                <a:cubicBezTo>
                  <a:pt x="32778" y="1691374"/>
                  <a:pt x="47866" y="1694869"/>
                  <a:pt x="58961" y="1701209"/>
                </a:cubicBezTo>
                <a:cubicBezTo>
                  <a:pt x="72723" y="1709073"/>
                  <a:pt x="88050" y="1714073"/>
                  <a:pt x="101491" y="1722474"/>
                </a:cubicBezTo>
                <a:cubicBezTo>
                  <a:pt x="116518" y="1731866"/>
                  <a:pt x="127827" y="1747175"/>
                  <a:pt x="144021" y="1754372"/>
                </a:cubicBezTo>
                <a:cubicBezTo>
                  <a:pt x="160535" y="1761712"/>
                  <a:pt x="179463" y="1761460"/>
                  <a:pt x="197184" y="1765004"/>
                </a:cubicBezTo>
                <a:cubicBezTo>
                  <a:pt x="251555" y="1752922"/>
                  <a:pt x="301793" y="1739967"/>
                  <a:pt x="356672" y="1733107"/>
                </a:cubicBezTo>
                <a:cubicBezTo>
                  <a:pt x="392016" y="1728689"/>
                  <a:pt x="427556" y="1726018"/>
                  <a:pt x="462998" y="1722474"/>
                </a:cubicBezTo>
                <a:cubicBezTo>
                  <a:pt x="459454" y="1733107"/>
                  <a:pt x="459366" y="1745620"/>
                  <a:pt x="452365" y="1754372"/>
                </a:cubicBezTo>
                <a:cubicBezTo>
                  <a:pt x="444382" y="1764350"/>
                  <a:pt x="430866" y="1768210"/>
                  <a:pt x="420468" y="1775637"/>
                </a:cubicBezTo>
                <a:cubicBezTo>
                  <a:pt x="362077" y="1817346"/>
                  <a:pt x="398569" y="1802378"/>
                  <a:pt x="335407" y="1818167"/>
                </a:cubicBezTo>
                <a:cubicBezTo>
                  <a:pt x="324775" y="1825255"/>
                  <a:pt x="314939" y="1833717"/>
                  <a:pt x="303510" y="1839432"/>
                </a:cubicBezTo>
                <a:cubicBezTo>
                  <a:pt x="293485" y="1844444"/>
                  <a:pt x="281116" y="1844125"/>
                  <a:pt x="271612" y="1850065"/>
                </a:cubicBezTo>
                <a:cubicBezTo>
                  <a:pt x="252368" y="1862093"/>
                  <a:pt x="236170" y="1878418"/>
                  <a:pt x="218449" y="1892595"/>
                </a:cubicBezTo>
                <a:cubicBezTo>
                  <a:pt x="207816" y="1910316"/>
                  <a:pt x="202242" y="1932309"/>
                  <a:pt x="186551" y="1945758"/>
                </a:cubicBezTo>
                <a:cubicBezTo>
                  <a:pt x="175456" y="1955268"/>
                  <a:pt x="157091" y="1949855"/>
                  <a:pt x="144021" y="1956390"/>
                </a:cubicBezTo>
                <a:cubicBezTo>
                  <a:pt x="135055" y="1960873"/>
                  <a:pt x="131352" y="1972498"/>
                  <a:pt x="122756" y="1977656"/>
                </a:cubicBezTo>
                <a:cubicBezTo>
                  <a:pt x="113145" y="1983422"/>
                  <a:pt x="101491" y="1984744"/>
                  <a:pt x="90858" y="1988288"/>
                </a:cubicBezTo>
                <a:cubicBezTo>
                  <a:pt x="83770" y="2002465"/>
                  <a:pt x="74147" y="2015636"/>
                  <a:pt x="69593" y="2030818"/>
                </a:cubicBezTo>
                <a:cubicBezTo>
                  <a:pt x="55487" y="2077840"/>
                  <a:pt x="49645" y="2225035"/>
                  <a:pt x="48328" y="2243469"/>
                </a:cubicBezTo>
                <a:cubicBezTo>
                  <a:pt x="51872" y="2278911"/>
                  <a:pt x="55875" y="2314310"/>
                  <a:pt x="58961" y="2349795"/>
                </a:cubicBezTo>
                <a:cubicBezTo>
                  <a:pt x="62964" y="2395832"/>
                  <a:pt x="63616" y="2442196"/>
                  <a:pt x="69593" y="2488018"/>
                </a:cubicBezTo>
                <a:cubicBezTo>
                  <a:pt x="74268" y="2523858"/>
                  <a:pt x="90858" y="2594344"/>
                  <a:pt x="90858" y="2594344"/>
                </a:cubicBezTo>
                <a:cubicBezTo>
                  <a:pt x="94402" y="2654595"/>
                  <a:pt x="96479" y="2714950"/>
                  <a:pt x="101491" y="2775097"/>
                </a:cubicBezTo>
                <a:cubicBezTo>
                  <a:pt x="103572" y="2800072"/>
                  <a:pt x="112124" y="2824464"/>
                  <a:pt x="112124" y="2849525"/>
                </a:cubicBezTo>
                <a:cubicBezTo>
                  <a:pt x="112124" y="2885144"/>
                  <a:pt x="108055" y="2920842"/>
                  <a:pt x="101491" y="2955851"/>
                </a:cubicBezTo>
                <a:cubicBezTo>
                  <a:pt x="97360" y="2977882"/>
                  <a:pt x="80226" y="3019646"/>
                  <a:pt x="80226" y="3019646"/>
                </a:cubicBezTo>
                <a:cubicBezTo>
                  <a:pt x="74795" y="3079383"/>
                  <a:pt x="72088" y="3141326"/>
                  <a:pt x="58961" y="3200400"/>
                </a:cubicBezTo>
                <a:cubicBezTo>
                  <a:pt x="56530" y="3211341"/>
                  <a:pt x="51407" y="3221521"/>
                  <a:pt x="48328" y="3232297"/>
                </a:cubicBezTo>
                <a:cubicBezTo>
                  <a:pt x="44313" y="3246348"/>
                  <a:pt x="41240" y="3260651"/>
                  <a:pt x="37696" y="3274828"/>
                </a:cubicBezTo>
                <a:cubicBezTo>
                  <a:pt x="41240" y="3359888"/>
                  <a:pt x="43606" y="3445006"/>
                  <a:pt x="48328" y="3530009"/>
                </a:cubicBezTo>
                <a:cubicBezTo>
                  <a:pt x="50695" y="3572621"/>
                  <a:pt x="58961" y="3614922"/>
                  <a:pt x="58961" y="3657600"/>
                </a:cubicBezTo>
                <a:cubicBezTo>
                  <a:pt x="58961" y="3756900"/>
                  <a:pt x="56575" y="3856354"/>
                  <a:pt x="48328" y="3955311"/>
                </a:cubicBezTo>
                <a:cubicBezTo>
                  <a:pt x="45901" y="3984436"/>
                  <a:pt x="27063" y="4040372"/>
                  <a:pt x="27063" y="4040372"/>
                </a:cubicBezTo>
                <a:cubicBezTo>
                  <a:pt x="30607" y="4097079"/>
                  <a:pt x="37696" y="4153675"/>
                  <a:pt x="37696" y="4210493"/>
                </a:cubicBezTo>
                <a:cubicBezTo>
                  <a:pt x="37696" y="4296488"/>
                  <a:pt x="28928" y="4337528"/>
                  <a:pt x="16431" y="4412511"/>
                </a:cubicBezTo>
                <a:cubicBezTo>
                  <a:pt x="19975" y="4444409"/>
                  <a:pt x="16095" y="4478042"/>
                  <a:pt x="27063" y="4508204"/>
                </a:cubicBezTo>
                <a:cubicBezTo>
                  <a:pt x="31430" y="4520213"/>
                  <a:pt x="49925" y="4520433"/>
                  <a:pt x="58961" y="4529469"/>
                </a:cubicBezTo>
                <a:cubicBezTo>
                  <a:pt x="67997" y="4538505"/>
                  <a:pt x="73138" y="4550734"/>
                  <a:pt x="80226" y="4561367"/>
                </a:cubicBezTo>
                <a:cubicBezTo>
                  <a:pt x="81720" y="4568838"/>
                  <a:pt x="89067" y="4640664"/>
                  <a:pt x="112124" y="4646428"/>
                </a:cubicBezTo>
                <a:cubicBezTo>
                  <a:pt x="133039" y="4651657"/>
                  <a:pt x="154654" y="4639339"/>
                  <a:pt x="175919" y="4635795"/>
                </a:cubicBezTo>
                <a:cubicBezTo>
                  <a:pt x="306367" y="4570571"/>
                  <a:pt x="154475" y="4639232"/>
                  <a:pt x="484263" y="4603897"/>
                </a:cubicBezTo>
                <a:cubicBezTo>
                  <a:pt x="496969" y="4602536"/>
                  <a:pt x="503874" y="4586143"/>
                  <a:pt x="516161" y="4582632"/>
                </a:cubicBezTo>
                <a:cubicBezTo>
                  <a:pt x="529792" y="4578737"/>
                  <a:pt x="544514" y="4582632"/>
                  <a:pt x="558691" y="4582632"/>
                </a:cubicBezTo>
              </a:path>
            </a:pathLst>
          </a:cu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3189767" y="5007935"/>
            <a:ext cx="285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Color of Wires?</a:t>
            </a:r>
            <a:endParaRPr lang="en-US" sz="2800" b="1" dirty="0"/>
          </a:p>
        </p:txBody>
      </p:sp>
      <p:sp>
        <p:nvSpPr>
          <p:cNvPr id="112" name="Oval 111"/>
          <p:cNvSpPr/>
          <p:nvPr/>
        </p:nvSpPr>
        <p:spPr>
          <a:xfrm rot="1434962">
            <a:off x="2758439" y="624840"/>
            <a:ext cx="579120" cy="8229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 rot="16200000">
            <a:off x="1737362" y="2301240"/>
            <a:ext cx="426720" cy="176783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27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4128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4129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50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545388" y="2959100"/>
            <a:ext cx="571500" cy="121920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088188" y="253047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6964363" y="3559175"/>
            <a:ext cx="1057275" cy="9525"/>
          </a:xfrm>
          <a:prstGeom prst="line">
            <a:avLst/>
          </a:prstGeom>
          <a:ln w="698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286625" y="3154363"/>
            <a:ext cx="173038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315200" y="3859213"/>
            <a:ext cx="173038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72450" y="3116263"/>
            <a:ext cx="173038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172450" y="3863975"/>
            <a:ext cx="173038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591425" y="4192588"/>
            <a:ext cx="173038" cy="160337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 rot="5400000">
            <a:off x="7889082" y="3264694"/>
            <a:ext cx="190500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7889082" y="3788569"/>
            <a:ext cx="190500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7566026" y="3254375"/>
            <a:ext cx="322262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7556501" y="3768725"/>
            <a:ext cx="322262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hord 95"/>
          <p:cNvSpPr/>
          <p:nvPr/>
        </p:nvSpPr>
        <p:spPr>
          <a:xfrm rot="6856397">
            <a:off x="7779543" y="3431382"/>
            <a:ext cx="157163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Chord 96"/>
          <p:cNvSpPr/>
          <p:nvPr/>
        </p:nvSpPr>
        <p:spPr>
          <a:xfrm rot="6898324">
            <a:off x="7779543" y="3983832"/>
            <a:ext cx="157163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65" name="TextBox 98"/>
          <p:cNvSpPr txBox="1">
            <a:spLocks noChangeArrowheads="1"/>
          </p:cNvSpPr>
          <p:nvPr/>
        </p:nvSpPr>
        <p:spPr bwMode="auto">
          <a:xfrm>
            <a:off x="7459663" y="4621213"/>
            <a:ext cx="8511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Duplex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Outlet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120 v</a:t>
            </a:r>
            <a:endParaRPr lang="en-US" b="1" dirty="0">
              <a:latin typeface="Calibri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7640638" y="3563938"/>
            <a:ext cx="1057275" cy="9525"/>
          </a:xfrm>
          <a:prstGeom prst="line">
            <a:avLst/>
          </a:prstGeom>
          <a:ln w="698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27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4128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4129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50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545388" y="2959100"/>
            <a:ext cx="571500" cy="121920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088188" y="253047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6964363" y="3559175"/>
            <a:ext cx="1057275" cy="9525"/>
          </a:xfrm>
          <a:prstGeom prst="line">
            <a:avLst/>
          </a:prstGeom>
          <a:ln w="698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286625" y="3154363"/>
            <a:ext cx="173038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315200" y="3859213"/>
            <a:ext cx="173038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72450" y="3116263"/>
            <a:ext cx="173038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172450" y="3863975"/>
            <a:ext cx="173038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591425" y="4192588"/>
            <a:ext cx="173038" cy="160337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 rot="5400000">
            <a:off x="7889082" y="3264694"/>
            <a:ext cx="190500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7889082" y="3788569"/>
            <a:ext cx="190500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7566026" y="3254375"/>
            <a:ext cx="322262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7556501" y="3768725"/>
            <a:ext cx="322262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hord 95"/>
          <p:cNvSpPr/>
          <p:nvPr/>
        </p:nvSpPr>
        <p:spPr>
          <a:xfrm rot="6856397">
            <a:off x="7779543" y="3431382"/>
            <a:ext cx="157163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Chord 96"/>
          <p:cNvSpPr/>
          <p:nvPr/>
        </p:nvSpPr>
        <p:spPr>
          <a:xfrm rot="6898324">
            <a:off x="7779543" y="3983832"/>
            <a:ext cx="157163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65" name="TextBox 98"/>
          <p:cNvSpPr txBox="1">
            <a:spLocks noChangeArrowheads="1"/>
          </p:cNvSpPr>
          <p:nvPr/>
        </p:nvSpPr>
        <p:spPr bwMode="auto">
          <a:xfrm>
            <a:off x="7459663" y="4621213"/>
            <a:ext cx="8511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Duplex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Outlet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120 v</a:t>
            </a:r>
            <a:endParaRPr lang="en-US" b="1" dirty="0">
              <a:latin typeface="Calibri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7640638" y="3563938"/>
            <a:ext cx="1057275" cy="9525"/>
          </a:xfrm>
          <a:prstGeom prst="line">
            <a:avLst/>
          </a:prstGeom>
          <a:ln w="698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99" name="Freeform 98"/>
          <p:cNvSpPr/>
          <p:nvPr/>
        </p:nvSpPr>
        <p:spPr>
          <a:xfrm>
            <a:off x="5471160" y="1417320"/>
            <a:ext cx="2954647" cy="1783080"/>
          </a:xfrm>
          <a:custGeom>
            <a:avLst/>
            <a:gdLst>
              <a:gd name="connsiteX0" fmla="*/ 0 w 2954647"/>
              <a:gd name="connsiteY0" fmla="*/ 0 h 1783080"/>
              <a:gd name="connsiteX1" fmla="*/ 213360 w 2954647"/>
              <a:gd name="connsiteY1" fmla="*/ 45720 h 1783080"/>
              <a:gd name="connsiteX2" fmla="*/ 259080 w 2954647"/>
              <a:gd name="connsiteY2" fmla="*/ 60960 h 1783080"/>
              <a:gd name="connsiteX3" fmla="*/ 304800 w 2954647"/>
              <a:gd name="connsiteY3" fmla="*/ 106680 h 1783080"/>
              <a:gd name="connsiteX4" fmla="*/ 411480 w 2954647"/>
              <a:gd name="connsiteY4" fmla="*/ 152400 h 1783080"/>
              <a:gd name="connsiteX5" fmla="*/ 548640 w 2954647"/>
              <a:gd name="connsiteY5" fmla="*/ 228600 h 1783080"/>
              <a:gd name="connsiteX6" fmla="*/ 548640 w 2954647"/>
              <a:gd name="connsiteY6" fmla="*/ 228600 h 1783080"/>
              <a:gd name="connsiteX7" fmla="*/ 685800 w 2954647"/>
              <a:gd name="connsiteY7" fmla="*/ 289560 h 1783080"/>
              <a:gd name="connsiteX8" fmla="*/ 822960 w 2954647"/>
              <a:gd name="connsiteY8" fmla="*/ 350520 h 1783080"/>
              <a:gd name="connsiteX9" fmla="*/ 929640 w 2954647"/>
              <a:gd name="connsiteY9" fmla="*/ 365760 h 1783080"/>
              <a:gd name="connsiteX10" fmla="*/ 1036320 w 2954647"/>
              <a:gd name="connsiteY10" fmla="*/ 396240 h 1783080"/>
              <a:gd name="connsiteX11" fmla="*/ 1082040 w 2954647"/>
              <a:gd name="connsiteY11" fmla="*/ 411480 h 1783080"/>
              <a:gd name="connsiteX12" fmla="*/ 1310640 w 2954647"/>
              <a:gd name="connsiteY12" fmla="*/ 426720 h 1783080"/>
              <a:gd name="connsiteX13" fmla="*/ 1432560 w 2954647"/>
              <a:gd name="connsiteY13" fmla="*/ 472440 h 1783080"/>
              <a:gd name="connsiteX14" fmla="*/ 1508760 w 2954647"/>
              <a:gd name="connsiteY14" fmla="*/ 487680 h 1783080"/>
              <a:gd name="connsiteX15" fmla="*/ 1569720 w 2954647"/>
              <a:gd name="connsiteY15" fmla="*/ 502920 h 1783080"/>
              <a:gd name="connsiteX16" fmla="*/ 1691640 w 2954647"/>
              <a:gd name="connsiteY16" fmla="*/ 518160 h 1783080"/>
              <a:gd name="connsiteX17" fmla="*/ 1752600 w 2954647"/>
              <a:gd name="connsiteY17" fmla="*/ 533400 h 1783080"/>
              <a:gd name="connsiteX18" fmla="*/ 1874520 w 2954647"/>
              <a:gd name="connsiteY18" fmla="*/ 548640 h 1783080"/>
              <a:gd name="connsiteX19" fmla="*/ 1965960 w 2954647"/>
              <a:gd name="connsiteY19" fmla="*/ 579120 h 1783080"/>
              <a:gd name="connsiteX20" fmla="*/ 2286000 w 2954647"/>
              <a:gd name="connsiteY20" fmla="*/ 594360 h 1783080"/>
              <a:gd name="connsiteX21" fmla="*/ 2499360 w 2954647"/>
              <a:gd name="connsiteY21" fmla="*/ 624840 h 1783080"/>
              <a:gd name="connsiteX22" fmla="*/ 2545080 w 2954647"/>
              <a:gd name="connsiteY22" fmla="*/ 640080 h 1783080"/>
              <a:gd name="connsiteX23" fmla="*/ 2651760 w 2954647"/>
              <a:gd name="connsiteY23" fmla="*/ 670560 h 1783080"/>
              <a:gd name="connsiteX24" fmla="*/ 2743200 w 2954647"/>
              <a:gd name="connsiteY24" fmla="*/ 731520 h 1783080"/>
              <a:gd name="connsiteX25" fmla="*/ 2788920 w 2954647"/>
              <a:gd name="connsiteY25" fmla="*/ 762000 h 1783080"/>
              <a:gd name="connsiteX26" fmla="*/ 2849880 w 2954647"/>
              <a:gd name="connsiteY26" fmla="*/ 777240 h 1783080"/>
              <a:gd name="connsiteX27" fmla="*/ 2865120 w 2954647"/>
              <a:gd name="connsiteY27" fmla="*/ 822960 h 1783080"/>
              <a:gd name="connsiteX28" fmla="*/ 2895600 w 2954647"/>
              <a:gd name="connsiteY28" fmla="*/ 868680 h 1783080"/>
              <a:gd name="connsiteX29" fmla="*/ 2941320 w 2954647"/>
              <a:gd name="connsiteY29" fmla="*/ 975360 h 1783080"/>
              <a:gd name="connsiteX30" fmla="*/ 2926080 w 2954647"/>
              <a:gd name="connsiteY30" fmla="*/ 1325880 h 1783080"/>
              <a:gd name="connsiteX31" fmla="*/ 2910840 w 2954647"/>
              <a:gd name="connsiteY31" fmla="*/ 1402080 h 1783080"/>
              <a:gd name="connsiteX32" fmla="*/ 2880360 w 2954647"/>
              <a:gd name="connsiteY32" fmla="*/ 1508760 h 1783080"/>
              <a:gd name="connsiteX33" fmla="*/ 2849880 w 2954647"/>
              <a:gd name="connsiteY33" fmla="*/ 178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954647" h="1783080">
                <a:moveTo>
                  <a:pt x="0" y="0"/>
                </a:moveTo>
                <a:cubicBezTo>
                  <a:pt x="153801" y="19225"/>
                  <a:pt x="83065" y="2288"/>
                  <a:pt x="213360" y="45720"/>
                </a:cubicBezTo>
                <a:lnTo>
                  <a:pt x="259080" y="60960"/>
                </a:lnTo>
                <a:cubicBezTo>
                  <a:pt x="274320" y="76200"/>
                  <a:pt x="286087" y="95987"/>
                  <a:pt x="304800" y="106680"/>
                </a:cubicBezTo>
                <a:cubicBezTo>
                  <a:pt x="434199" y="180622"/>
                  <a:pt x="304023" y="62853"/>
                  <a:pt x="411480" y="152400"/>
                </a:cubicBezTo>
                <a:cubicBezTo>
                  <a:pt x="502731" y="228443"/>
                  <a:pt x="402746" y="179969"/>
                  <a:pt x="548640" y="228600"/>
                </a:cubicBezTo>
                <a:lnTo>
                  <a:pt x="548640" y="228600"/>
                </a:lnTo>
                <a:cubicBezTo>
                  <a:pt x="683128" y="318258"/>
                  <a:pt x="468167" y="180744"/>
                  <a:pt x="685800" y="289560"/>
                </a:cubicBezTo>
                <a:cubicBezTo>
                  <a:pt x="722750" y="308035"/>
                  <a:pt x="784043" y="340791"/>
                  <a:pt x="822960" y="350520"/>
                </a:cubicBezTo>
                <a:cubicBezTo>
                  <a:pt x="857809" y="359232"/>
                  <a:pt x="894080" y="360680"/>
                  <a:pt x="929640" y="365760"/>
                </a:cubicBezTo>
                <a:cubicBezTo>
                  <a:pt x="1039261" y="402300"/>
                  <a:pt x="902367" y="357968"/>
                  <a:pt x="1036320" y="396240"/>
                </a:cubicBezTo>
                <a:cubicBezTo>
                  <a:pt x="1051766" y="400653"/>
                  <a:pt x="1066074" y="409706"/>
                  <a:pt x="1082040" y="411480"/>
                </a:cubicBezTo>
                <a:cubicBezTo>
                  <a:pt x="1157942" y="419914"/>
                  <a:pt x="1234440" y="421640"/>
                  <a:pt x="1310640" y="426720"/>
                </a:cubicBezTo>
                <a:cubicBezTo>
                  <a:pt x="1333947" y="436043"/>
                  <a:pt x="1400705" y="464476"/>
                  <a:pt x="1432560" y="472440"/>
                </a:cubicBezTo>
                <a:cubicBezTo>
                  <a:pt x="1457690" y="478722"/>
                  <a:pt x="1483474" y="482061"/>
                  <a:pt x="1508760" y="487680"/>
                </a:cubicBezTo>
                <a:cubicBezTo>
                  <a:pt x="1529207" y="492224"/>
                  <a:pt x="1549060" y="499477"/>
                  <a:pt x="1569720" y="502920"/>
                </a:cubicBezTo>
                <a:cubicBezTo>
                  <a:pt x="1610119" y="509653"/>
                  <a:pt x="1651241" y="511427"/>
                  <a:pt x="1691640" y="518160"/>
                </a:cubicBezTo>
                <a:cubicBezTo>
                  <a:pt x="1712300" y="521603"/>
                  <a:pt x="1731940" y="529957"/>
                  <a:pt x="1752600" y="533400"/>
                </a:cubicBezTo>
                <a:cubicBezTo>
                  <a:pt x="1792999" y="540133"/>
                  <a:pt x="1833880" y="543560"/>
                  <a:pt x="1874520" y="548640"/>
                </a:cubicBezTo>
                <a:cubicBezTo>
                  <a:pt x="1905000" y="558800"/>
                  <a:pt x="1934028" y="575572"/>
                  <a:pt x="1965960" y="579120"/>
                </a:cubicBezTo>
                <a:cubicBezTo>
                  <a:pt x="2072108" y="590914"/>
                  <a:pt x="2179452" y="587012"/>
                  <a:pt x="2286000" y="594360"/>
                </a:cubicBezTo>
                <a:cubicBezTo>
                  <a:pt x="2319450" y="596667"/>
                  <a:pt x="2457403" y="615516"/>
                  <a:pt x="2499360" y="624840"/>
                </a:cubicBezTo>
                <a:cubicBezTo>
                  <a:pt x="2515042" y="628325"/>
                  <a:pt x="2529634" y="635667"/>
                  <a:pt x="2545080" y="640080"/>
                </a:cubicBezTo>
                <a:cubicBezTo>
                  <a:pt x="2561328" y="644722"/>
                  <a:pt x="2632415" y="659813"/>
                  <a:pt x="2651760" y="670560"/>
                </a:cubicBezTo>
                <a:cubicBezTo>
                  <a:pt x="2683782" y="688350"/>
                  <a:pt x="2712720" y="711200"/>
                  <a:pt x="2743200" y="731520"/>
                </a:cubicBezTo>
                <a:cubicBezTo>
                  <a:pt x="2758440" y="741680"/>
                  <a:pt x="2771151" y="757558"/>
                  <a:pt x="2788920" y="762000"/>
                </a:cubicBezTo>
                <a:lnTo>
                  <a:pt x="2849880" y="777240"/>
                </a:lnTo>
                <a:cubicBezTo>
                  <a:pt x="2854960" y="792480"/>
                  <a:pt x="2857936" y="808592"/>
                  <a:pt x="2865120" y="822960"/>
                </a:cubicBezTo>
                <a:cubicBezTo>
                  <a:pt x="2873311" y="839343"/>
                  <a:pt x="2888385" y="851845"/>
                  <a:pt x="2895600" y="868680"/>
                </a:cubicBezTo>
                <a:cubicBezTo>
                  <a:pt x="2954647" y="1006456"/>
                  <a:pt x="2864798" y="860577"/>
                  <a:pt x="2941320" y="975360"/>
                </a:cubicBezTo>
                <a:cubicBezTo>
                  <a:pt x="2936240" y="1092200"/>
                  <a:pt x="2934412" y="1209227"/>
                  <a:pt x="2926080" y="1325880"/>
                </a:cubicBezTo>
                <a:cubicBezTo>
                  <a:pt x="2924234" y="1351717"/>
                  <a:pt x="2916459" y="1376794"/>
                  <a:pt x="2910840" y="1402080"/>
                </a:cubicBezTo>
                <a:cubicBezTo>
                  <a:pt x="2898083" y="1459489"/>
                  <a:pt x="2897331" y="1457846"/>
                  <a:pt x="2880360" y="1508760"/>
                </a:cubicBezTo>
                <a:cubicBezTo>
                  <a:pt x="2864698" y="1775012"/>
                  <a:pt x="2926291" y="1706669"/>
                  <a:pt x="2849880" y="178308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27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4128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4129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50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545388" y="2959100"/>
            <a:ext cx="571500" cy="121920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088188" y="253047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6964363" y="3559175"/>
            <a:ext cx="1057275" cy="9525"/>
          </a:xfrm>
          <a:prstGeom prst="line">
            <a:avLst/>
          </a:prstGeom>
          <a:ln w="698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286625" y="3154363"/>
            <a:ext cx="173038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315200" y="3859213"/>
            <a:ext cx="173038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72450" y="3116263"/>
            <a:ext cx="173038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172450" y="3863975"/>
            <a:ext cx="173038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591425" y="4192588"/>
            <a:ext cx="173038" cy="160337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 rot="5400000">
            <a:off x="7889082" y="3264694"/>
            <a:ext cx="190500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7889082" y="3788569"/>
            <a:ext cx="190500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7566026" y="3254375"/>
            <a:ext cx="322262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7556501" y="3768725"/>
            <a:ext cx="322262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hord 95"/>
          <p:cNvSpPr/>
          <p:nvPr/>
        </p:nvSpPr>
        <p:spPr>
          <a:xfrm rot="6856397">
            <a:off x="7779543" y="3431382"/>
            <a:ext cx="157163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Chord 96"/>
          <p:cNvSpPr/>
          <p:nvPr/>
        </p:nvSpPr>
        <p:spPr>
          <a:xfrm rot="6898324">
            <a:off x="7779543" y="3983832"/>
            <a:ext cx="157163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65" name="TextBox 98"/>
          <p:cNvSpPr txBox="1">
            <a:spLocks noChangeArrowheads="1"/>
          </p:cNvSpPr>
          <p:nvPr/>
        </p:nvSpPr>
        <p:spPr bwMode="auto">
          <a:xfrm>
            <a:off x="7459663" y="4621213"/>
            <a:ext cx="8511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Duplex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Outlet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120 v</a:t>
            </a:r>
            <a:endParaRPr lang="en-US" b="1" dirty="0">
              <a:latin typeface="Calibri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7640638" y="3563938"/>
            <a:ext cx="1057275" cy="9525"/>
          </a:xfrm>
          <a:prstGeom prst="line">
            <a:avLst/>
          </a:prstGeom>
          <a:ln w="698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99" name="Freeform 98"/>
          <p:cNvSpPr/>
          <p:nvPr/>
        </p:nvSpPr>
        <p:spPr>
          <a:xfrm>
            <a:off x="5471160" y="1417320"/>
            <a:ext cx="2954647" cy="1783080"/>
          </a:xfrm>
          <a:custGeom>
            <a:avLst/>
            <a:gdLst>
              <a:gd name="connsiteX0" fmla="*/ 0 w 2954647"/>
              <a:gd name="connsiteY0" fmla="*/ 0 h 1783080"/>
              <a:gd name="connsiteX1" fmla="*/ 213360 w 2954647"/>
              <a:gd name="connsiteY1" fmla="*/ 45720 h 1783080"/>
              <a:gd name="connsiteX2" fmla="*/ 259080 w 2954647"/>
              <a:gd name="connsiteY2" fmla="*/ 60960 h 1783080"/>
              <a:gd name="connsiteX3" fmla="*/ 304800 w 2954647"/>
              <a:gd name="connsiteY3" fmla="*/ 106680 h 1783080"/>
              <a:gd name="connsiteX4" fmla="*/ 411480 w 2954647"/>
              <a:gd name="connsiteY4" fmla="*/ 152400 h 1783080"/>
              <a:gd name="connsiteX5" fmla="*/ 548640 w 2954647"/>
              <a:gd name="connsiteY5" fmla="*/ 228600 h 1783080"/>
              <a:gd name="connsiteX6" fmla="*/ 548640 w 2954647"/>
              <a:gd name="connsiteY6" fmla="*/ 228600 h 1783080"/>
              <a:gd name="connsiteX7" fmla="*/ 685800 w 2954647"/>
              <a:gd name="connsiteY7" fmla="*/ 289560 h 1783080"/>
              <a:gd name="connsiteX8" fmla="*/ 822960 w 2954647"/>
              <a:gd name="connsiteY8" fmla="*/ 350520 h 1783080"/>
              <a:gd name="connsiteX9" fmla="*/ 929640 w 2954647"/>
              <a:gd name="connsiteY9" fmla="*/ 365760 h 1783080"/>
              <a:gd name="connsiteX10" fmla="*/ 1036320 w 2954647"/>
              <a:gd name="connsiteY10" fmla="*/ 396240 h 1783080"/>
              <a:gd name="connsiteX11" fmla="*/ 1082040 w 2954647"/>
              <a:gd name="connsiteY11" fmla="*/ 411480 h 1783080"/>
              <a:gd name="connsiteX12" fmla="*/ 1310640 w 2954647"/>
              <a:gd name="connsiteY12" fmla="*/ 426720 h 1783080"/>
              <a:gd name="connsiteX13" fmla="*/ 1432560 w 2954647"/>
              <a:gd name="connsiteY13" fmla="*/ 472440 h 1783080"/>
              <a:gd name="connsiteX14" fmla="*/ 1508760 w 2954647"/>
              <a:gd name="connsiteY14" fmla="*/ 487680 h 1783080"/>
              <a:gd name="connsiteX15" fmla="*/ 1569720 w 2954647"/>
              <a:gd name="connsiteY15" fmla="*/ 502920 h 1783080"/>
              <a:gd name="connsiteX16" fmla="*/ 1691640 w 2954647"/>
              <a:gd name="connsiteY16" fmla="*/ 518160 h 1783080"/>
              <a:gd name="connsiteX17" fmla="*/ 1752600 w 2954647"/>
              <a:gd name="connsiteY17" fmla="*/ 533400 h 1783080"/>
              <a:gd name="connsiteX18" fmla="*/ 1874520 w 2954647"/>
              <a:gd name="connsiteY18" fmla="*/ 548640 h 1783080"/>
              <a:gd name="connsiteX19" fmla="*/ 1965960 w 2954647"/>
              <a:gd name="connsiteY19" fmla="*/ 579120 h 1783080"/>
              <a:gd name="connsiteX20" fmla="*/ 2286000 w 2954647"/>
              <a:gd name="connsiteY20" fmla="*/ 594360 h 1783080"/>
              <a:gd name="connsiteX21" fmla="*/ 2499360 w 2954647"/>
              <a:gd name="connsiteY21" fmla="*/ 624840 h 1783080"/>
              <a:gd name="connsiteX22" fmla="*/ 2545080 w 2954647"/>
              <a:gd name="connsiteY22" fmla="*/ 640080 h 1783080"/>
              <a:gd name="connsiteX23" fmla="*/ 2651760 w 2954647"/>
              <a:gd name="connsiteY23" fmla="*/ 670560 h 1783080"/>
              <a:gd name="connsiteX24" fmla="*/ 2743200 w 2954647"/>
              <a:gd name="connsiteY24" fmla="*/ 731520 h 1783080"/>
              <a:gd name="connsiteX25" fmla="*/ 2788920 w 2954647"/>
              <a:gd name="connsiteY25" fmla="*/ 762000 h 1783080"/>
              <a:gd name="connsiteX26" fmla="*/ 2849880 w 2954647"/>
              <a:gd name="connsiteY26" fmla="*/ 777240 h 1783080"/>
              <a:gd name="connsiteX27" fmla="*/ 2865120 w 2954647"/>
              <a:gd name="connsiteY27" fmla="*/ 822960 h 1783080"/>
              <a:gd name="connsiteX28" fmla="*/ 2895600 w 2954647"/>
              <a:gd name="connsiteY28" fmla="*/ 868680 h 1783080"/>
              <a:gd name="connsiteX29" fmla="*/ 2941320 w 2954647"/>
              <a:gd name="connsiteY29" fmla="*/ 975360 h 1783080"/>
              <a:gd name="connsiteX30" fmla="*/ 2926080 w 2954647"/>
              <a:gd name="connsiteY30" fmla="*/ 1325880 h 1783080"/>
              <a:gd name="connsiteX31" fmla="*/ 2910840 w 2954647"/>
              <a:gd name="connsiteY31" fmla="*/ 1402080 h 1783080"/>
              <a:gd name="connsiteX32" fmla="*/ 2880360 w 2954647"/>
              <a:gd name="connsiteY32" fmla="*/ 1508760 h 1783080"/>
              <a:gd name="connsiteX33" fmla="*/ 2849880 w 2954647"/>
              <a:gd name="connsiteY33" fmla="*/ 178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954647" h="1783080">
                <a:moveTo>
                  <a:pt x="0" y="0"/>
                </a:moveTo>
                <a:cubicBezTo>
                  <a:pt x="153801" y="19225"/>
                  <a:pt x="83065" y="2288"/>
                  <a:pt x="213360" y="45720"/>
                </a:cubicBezTo>
                <a:lnTo>
                  <a:pt x="259080" y="60960"/>
                </a:lnTo>
                <a:cubicBezTo>
                  <a:pt x="274320" y="76200"/>
                  <a:pt x="286087" y="95987"/>
                  <a:pt x="304800" y="106680"/>
                </a:cubicBezTo>
                <a:cubicBezTo>
                  <a:pt x="434199" y="180622"/>
                  <a:pt x="304023" y="62853"/>
                  <a:pt x="411480" y="152400"/>
                </a:cubicBezTo>
                <a:cubicBezTo>
                  <a:pt x="502731" y="228443"/>
                  <a:pt x="402746" y="179969"/>
                  <a:pt x="548640" y="228600"/>
                </a:cubicBezTo>
                <a:lnTo>
                  <a:pt x="548640" y="228600"/>
                </a:lnTo>
                <a:cubicBezTo>
                  <a:pt x="683128" y="318258"/>
                  <a:pt x="468167" y="180744"/>
                  <a:pt x="685800" y="289560"/>
                </a:cubicBezTo>
                <a:cubicBezTo>
                  <a:pt x="722750" y="308035"/>
                  <a:pt x="784043" y="340791"/>
                  <a:pt x="822960" y="350520"/>
                </a:cubicBezTo>
                <a:cubicBezTo>
                  <a:pt x="857809" y="359232"/>
                  <a:pt x="894080" y="360680"/>
                  <a:pt x="929640" y="365760"/>
                </a:cubicBezTo>
                <a:cubicBezTo>
                  <a:pt x="1039261" y="402300"/>
                  <a:pt x="902367" y="357968"/>
                  <a:pt x="1036320" y="396240"/>
                </a:cubicBezTo>
                <a:cubicBezTo>
                  <a:pt x="1051766" y="400653"/>
                  <a:pt x="1066074" y="409706"/>
                  <a:pt x="1082040" y="411480"/>
                </a:cubicBezTo>
                <a:cubicBezTo>
                  <a:pt x="1157942" y="419914"/>
                  <a:pt x="1234440" y="421640"/>
                  <a:pt x="1310640" y="426720"/>
                </a:cubicBezTo>
                <a:cubicBezTo>
                  <a:pt x="1333947" y="436043"/>
                  <a:pt x="1400705" y="464476"/>
                  <a:pt x="1432560" y="472440"/>
                </a:cubicBezTo>
                <a:cubicBezTo>
                  <a:pt x="1457690" y="478722"/>
                  <a:pt x="1483474" y="482061"/>
                  <a:pt x="1508760" y="487680"/>
                </a:cubicBezTo>
                <a:cubicBezTo>
                  <a:pt x="1529207" y="492224"/>
                  <a:pt x="1549060" y="499477"/>
                  <a:pt x="1569720" y="502920"/>
                </a:cubicBezTo>
                <a:cubicBezTo>
                  <a:pt x="1610119" y="509653"/>
                  <a:pt x="1651241" y="511427"/>
                  <a:pt x="1691640" y="518160"/>
                </a:cubicBezTo>
                <a:cubicBezTo>
                  <a:pt x="1712300" y="521603"/>
                  <a:pt x="1731940" y="529957"/>
                  <a:pt x="1752600" y="533400"/>
                </a:cubicBezTo>
                <a:cubicBezTo>
                  <a:pt x="1792999" y="540133"/>
                  <a:pt x="1833880" y="543560"/>
                  <a:pt x="1874520" y="548640"/>
                </a:cubicBezTo>
                <a:cubicBezTo>
                  <a:pt x="1905000" y="558800"/>
                  <a:pt x="1934028" y="575572"/>
                  <a:pt x="1965960" y="579120"/>
                </a:cubicBezTo>
                <a:cubicBezTo>
                  <a:pt x="2072108" y="590914"/>
                  <a:pt x="2179452" y="587012"/>
                  <a:pt x="2286000" y="594360"/>
                </a:cubicBezTo>
                <a:cubicBezTo>
                  <a:pt x="2319450" y="596667"/>
                  <a:pt x="2457403" y="615516"/>
                  <a:pt x="2499360" y="624840"/>
                </a:cubicBezTo>
                <a:cubicBezTo>
                  <a:pt x="2515042" y="628325"/>
                  <a:pt x="2529634" y="635667"/>
                  <a:pt x="2545080" y="640080"/>
                </a:cubicBezTo>
                <a:cubicBezTo>
                  <a:pt x="2561328" y="644722"/>
                  <a:pt x="2632415" y="659813"/>
                  <a:pt x="2651760" y="670560"/>
                </a:cubicBezTo>
                <a:cubicBezTo>
                  <a:pt x="2683782" y="688350"/>
                  <a:pt x="2712720" y="711200"/>
                  <a:pt x="2743200" y="731520"/>
                </a:cubicBezTo>
                <a:cubicBezTo>
                  <a:pt x="2758440" y="741680"/>
                  <a:pt x="2771151" y="757558"/>
                  <a:pt x="2788920" y="762000"/>
                </a:cubicBezTo>
                <a:lnTo>
                  <a:pt x="2849880" y="777240"/>
                </a:lnTo>
                <a:cubicBezTo>
                  <a:pt x="2854960" y="792480"/>
                  <a:pt x="2857936" y="808592"/>
                  <a:pt x="2865120" y="822960"/>
                </a:cubicBezTo>
                <a:cubicBezTo>
                  <a:pt x="2873311" y="839343"/>
                  <a:pt x="2888385" y="851845"/>
                  <a:pt x="2895600" y="868680"/>
                </a:cubicBezTo>
                <a:cubicBezTo>
                  <a:pt x="2954647" y="1006456"/>
                  <a:pt x="2864798" y="860577"/>
                  <a:pt x="2941320" y="975360"/>
                </a:cubicBezTo>
                <a:cubicBezTo>
                  <a:pt x="2936240" y="1092200"/>
                  <a:pt x="2934412" y="1209227"/>
                  <a:pt x="2926080" y="1325880"/>
                </a:cubicBezTo>
                <a:cubicBezTo>
                  <a:pt x="2924234" y="1351717"/>
                  <a:pt x="2916459" y="1376794"/>
                  <a:pt x="2910840" y="1402080"/>
                </a:cubicBezTo>
                <a:cubicBezTo>
                  <a:pt x="2898083" y="1459489"/>
                  <a:pt x="2897331" y="1457846"/>
                  <a:pt x="2880360" y="1508760"/>
                </a:cubicBezTo>
                <a:cubicBezTo>
                  <a:pt x="2864698" y="1775012"/>
                  <a:pt x="2926291" y="1706669"/>
                  <a:pt x="2849880" y="178308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5410200" y="1920240"/>
            <a:ext cx="2265246" cy="2087880"/>
          </a:xfrm>
          <a:custGeom>
            <a:avLst/>
            <a:gdLst>
              <a:gd name="connsiteX0" fmla="*/ 0 w 2265246"/>
              <a:gd name="connsiteY0" fmla="*/ 2087880 h 2087880"/>
              <a:gd name="connsiteX1" fmla="*/ 45720 w 2265246"/>
              <a:gd name="connsiteY1" fmla="*/ 2072640 h 2087880"/>
              <a:gd name="connsiteX2" fmla="*/ 91440 w 2265246"/>
              <a:gd name="connsiteY2" fmla="*/ 2042160 h 2087880"/>
              <a:gd name="connsiteX3" fmla="*/ 152400 w 2265246"/>
              <a:gd name="connsiteY3" fmla="*/ 2026920 h 2087880"/>
              <a:gd name="connsiteX4" fmla="*/ 198120 w 2265246"/>
              <a:gd name="connsiteY4" fmla="*/ 1996440 h 2087880"/>
              <a:gd name="connsiteX5" fmla="*/ 243840 w 2265246"/>
              <a:gd name="connsiteY5" fmla="*/ 1905000 h 2087880"/>
              <a:gd name="connsiteX6" fmla="*/ 274320 w 2265246"/>
              <a:gd name="connsiteY6" fmla="*/ 1859280 h 2087880"/>
              <a:gd name="connsiteX7" fmla="*/ 304800 w 2265246"/>
              <a:gd name="connsiteY7" fmla="*/ 1767840 h 2087880"/>
              <a:gd name="connsiteX8" fmla="*/ 335280 w 2265246"/>
              <a:gd name="connsiteY8" fmla="*/ 1676400 h 2087880"/>
              <a:gd name="connsiteX9" fmla="*/ 350520 w 2265246"/>
              <a:gd name="connsiteY9" fmla="*/ 1630680 h 2087880"/>
              <a:gd name="connsiteX10" fmla="*/ 365760 w 2265246"/>
              <a:gd name="connsiteY10" fmla="*/ 1493520 h 2087880"/>
              <a:gd name="connsiteX11" fmla="*/ 396240 w 2265246"/>
              <a:gd name="connsiteY11" fmla="*/ 929640 h 2087880"/>
              <a:gd name="connsiteX12" fmla="*/ 411480 w 2265246"/>
              <a:gd name="connsiteY12" fmla="*/ 792480 h 2087880"/>
              <a:gd name="connsiteX13" fmla="*/ 441960 w 2265246"/>
              <a:gd name="connsiteY13" fmla="*/ 320040 h 2087880"/>
              <a:gd name="connsiteX14" fmla="*/ 487680 w 2265246"/>
              <a:gd name="connsiteY14" fmla="*/ 137160 h 2087880"/>
              <a:gd name="connsiteX15" fmla="*/ 518160 w 2265246"/>
              <a:gd name="connsiteY15" fmla="*/ 91440 h 2087880"/>
              <a:gd name="connsiteX16" fmla="*/ 609600 w 2265246"/>
              <a:gd name="connsiteY16" fmla="*/ 45720 h 2087880"/>
              <a:gd name="connsiteX17" fmla="*/ 701040 w 2265246"/>
              <a:gd name="connsiteY17" fmla="*/ 30480 h 2087880"/>
              <a:gd name="connsiteX18" fmla="*/ 792480 w 2265246"/>
              <a:gd name="connsiteY18" fmla="*/ 0 h 2087880"/>
              <a:gd name="connsiteX19" fmla="*/ 883920 w 2265246"/>
              <a:gd name="connsiteY19" fmla="*/ 30480 h 2087880"/>
              <a:gd name="connsiteX20" fmla="*/ 929640 w 2265246"/>
              <a:gd name="connsiteY20" fmla="*/ 45720 h 2087880"/>
              <a:gd name="connsiteX21" fmla="*/ 1066800 w 2265246"/>
              <a:gd name="connsiteY21" fmla="*/ 60960 h 2087880"/>
              <a:gd name="connsiteX22" fmla="*/ 1112520 w 2265246"/>
              <a:gd name="connsiteY22" fmla="*/ 76200 h 2087880"/>
              <a:gd name="connsiteX23" fmla="*/ 1173480 w 2265246"/>
              <a:gd name="connsiteY23" fmla="*/ 91440 h 2087880"/>
              <a:gd name="connsiteX24" fmla="*/ 1280160 w 2265246"/>
              <a:gd name="connsiteY24" fmla="*/ 137160 h 2087880"/>
              <a:gd name="connsiteX25" fmla="*/ 1325880 w 2265246"/>
              <a:gd name="connsiteY25" fmla="*/ 167640 h 2087880"/>
              <a:gd name="connsiteX26" fmla="*/ 1645920 w 2265246"/>
              <a:gd name="connsiteY26" fmla="*/ 198120 h 2087880"/>
              <a:gd name="connsiteX27" fmla="*/ 1950720 w 2265246"/>
              <a:gd name="connsiteY27" fmla="*/ 228600 h 2087880"/>
              <a:gd name="connsiteX28" fmla="*/ 2118360 w 2265246"/>
              <a:gd name="connsiteY28" fmla="*/ 243840 h 2087880"/>
              <a:gd name="connsiteX29" fmla="*/ 2179320 w 2265246"/>
              <a:gd name="connsiteY29" fmla="*/ 320040 h 2087880"/>
              <a:gd name="connsiteX30" fmla="*/ 2209800 w 2265246"/>
              <a:gd name="connsiteY30" fmla="*/ 365760 h 2087880"/>
              <a:gd name="connsiteX31" fmla="*/ 2240280 w 2265246"/>
              <a:gd name="connsiteY31" fmla="*/ 457200 h 2087880"/>
              <a:gd name="connsiteX32" fmla="*/ 2255520 w 2265246"/>
              <a:gd name="connsiteY32" fmla="*/ 502920 h 2087880"/>
              <a:gd name="connsiteX33" fmla="*/ 2209800 w 2265246"/>
              <a:gd name="connsiteY33" fmla="*/ 655320 h 2087880"/>
              <a:gd name="connsiteX34" fmla="*/ 2194560 w 2265246"/>
              <a:gd name="connsiteY34" fmla="*/ 701040 h 2087880"/>
              <a:gd name="connsiteX35" fmla="*/ 2148840 w 2265246"/>
              <a:gd name="connsiteY35" fmla="*/ 716280 h 2087880"/>
              <a:gd name="connsiteX36" fmla="*/ 2133600 w 2265246"/>
              <a:gd name="connsiteY36" fmla="*/ 762000 h 2087880"/>
              <a:gd name="connsiteX37" fmla="*/ 2087880 w 2265246"/>
              <a:gd name="connsiteY37" fmla="*/ 792480 h 2087880"/>
              <a:gd name="connsiteX38" fmla="*/ 2072640 w 2265246"/>
              <a:gd name="connsiteY38" fmla="*/ 868680 h 2087880"/>
              <a:gd name="connsiteX39" fmla="*/ 2057400 w 2265246"/>
              <a:gd name="connsiteY39" fmla="*/ 914400 h 2087880"/>
              <a:gd name="connsiteX40" fmla="*/ 1996440 w 2265246"/>
              <a:gd name="connsiteY40" fmla="*/ 1005840 h 2087880"/>
              <a:gd name="connsiteX41" fmla="*/ 1965960 w 2265246"/>
              <a:gd name="connsiteY41" fmla="*/ 1051560 h 2087880"/>
              <a:gd name="connsiteX42" fmla="*/ 1950720 w 2265246"/>
              <a:gd name="connsiteY42" fmla="*/ 1097280 h 2087880"/>
              <a:gd name="connsiteX43" fmla="*/ 1935480 w 2265246"/>
              <a:gd name="connsiteY43" fmla="*/ 1280160 h 208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265246" h="2087880">
                <a:moveTo>
                  <a:pt x="0" y="2087880"/>
                </a:moveTo>
                <a:cubicBezTo>
                  <a:pt x="15240" y="2082800"/>
                  <a:pt x="31352" y="2079824"/>
                  <a:pt x="45720" y="2072640"/>
                </a:cubicBezTo>
                <a:cubicBezTo>
                  <a:pt x="62103" y="2064449"/>
                  <a:pt x="74605" y="2049375"/>
                  <a:pt x="91440" y="2042160"/>
                </a:cubicBezTo>
                <a:cubicBezTo>
                  <a:pt x="110692" y="2033909"/>
                  <a:pt x="132080" y="2032000"/>
                  <a:pt x="152400" y="2026920"/>
                </a:cubicBezTo>
                <a:cubicBezTo>
                  <a:pt x="167640" y="2016760"/>
                  <a:pt x="185168" y="2009392"/>
                  <a:pt x="198120" y="1996440"/>
                </a:cubicBezTo>
                <a:cubicBezTo>
                  <a:pt x="241796" y="1952764"/>
                  <a:pt x="219050" y="1954580"/>
                  <a:pt x="243840" y="1905000"/>
                </a:cubicBezTo>
                <a:cubicBezTo>
                  <a:pt x="252031" y="1888617"/>
                  <a:pt x="266881" y="1876018"/>
                  <a:pt x="274320" y="1859280"/>
                </a:cubicBezTo>
                <a:cubicBezTo>
                  <a:pt x="287369" y="1829920"/>
                  <a:pt x="294640" y="1798320"/>
                  <a:pt x="304800" y="1767840"/>
                </a:cubicBezTo>
                <a:lnTo>
                  <a:pt x="335280" y="1676400"/>
                </a:lnTo>
                <a:lnTo>
                  <a:pt x="350520" y="1630680"/>
                </a:lnTo>
                <a:cubicBezTo>
                  <a:pt x="355600" y="1584960"/>
                  <a:pt x="363572" y="1539469"/>
                  <a:pt x="365760" y="1493520"/>
                </a:cubicBezTo>
                <a:cubicBezTo>
                  <a:pt x="392840" y="924842"/>
                  <a:pt x="338923" y="1158907"/>
                  <a:pt x="396240" y="929640"/>
                </a:cubicBezTo>
                <a:cubicBezTo>
                  <a:pt x="401320" y="883920"/>
                  <a:pt x="408315" y="838372"/>
                  <a:pt x="411480" y="792480"/>
                </a:cubicBezTo>
                <a:cubicBezTo>
                  <a:pt x="427591" y="558872"/>
                  <a:pt x="418575" y="518810"/>
                  <a:pt x="441960" y="320040"/>
                </a:cubicBezTo>
                <a:cubicBezTo>
                  <a:pt x="446857" y="278415"/>
                  <a:pt x="463674" y="173168"/>
                  <a:pt x="487680" y="137160"/>
                </a:cubicBezTo>
                <a:cubicBezTo>
                  <a:pt x="497840" y="121920"/>
                  <a:pt x="505208" y="104392"/>
                  <a:pt x="518160" y="91440"/>
                </a:cubicBezTo>
                <a:cubicBezTo>
                  <a:pt x="541646" y="67954"/>
                  <a:pt x="577727" y="52803"/>
                  <a:pt x="609600" y="45720"/>
                </a:cubicBezTo>
                <a:cubicBezTo>
                  <a:pt x="639765" y="39017"/>
                  <a:pt x="671062" y="37974"/>
                  <a:pt x="701040" y="30480"/>
                </a:cubicBezTo>
                <a:cubicBezTo>
                  <a:pt x="732209" y="22688"/>
                  <a:pt x="792480" y="0"/>
                  <a:pt x="792480" y="0"/>
                </a:cubicBezTo>
                <a:lnTo>
                  <a:pt x="883920" y="30480"/>
                </a:lnTo>
                <a:cubicBezTo>
                  <a:pt x="899160" y="35560"/>
                  <a:pt x="913674" y="43946"/>
                  <a:pt x="929640" y="45720"/>
                </a:cubicBezTo>
                <a:lnTo>
                  <a:pt x="1066800" y="60960"/>
                </a:lnTo>
                <a:cubicBezTo>
                  <a:pt x="1082040" y="66040"/>
                  <a:pt x="1097074" y="71787"/>
                  <a:pt x="1112520" y="76200"/>
                </a:cubicBezTo>
                <a:cubicBezTo>
                  <a:pt x="1132659" y="81954"/>
                  <a:pt x="1154228" y="83189"/>
                  <a:pt x="1173480" y="91440"/>
                </a:cubicBezTo>
                <a:cubicBezTo>
                  <a:pt x="1320824" y="154588"/>
                  <a:pt x="1105148" y="93407"/>
                  <a:pt x="1280160" y="137160"/>
                </a:cubicBezTo>
                <a:cubicBezTo>
                  <a:pt x="1295400" y="147320"/>
                  <a:pt x="1309497" y="159449"/>
                  <a:pt x="1325880" y="167640"/>
                </a:cubicBezTo>
                <a:cubicBezTo>
                  <a:pt x="1408823" y="209111"/>
                  <a:pt x="1638657" y="197547"/>
                  <a:pt x="1645920" y="198120"/>
                </a:cubicBezTo>
                <a:cubicBezTo>
                  <a:pt x="1747710" y="206156"/>
                  <a:pt x="1849088" y="218765"/>
                  <a:pt x="1950720" y="228600"/>
                </a:cubicBezTo>
                <a:lnTo>
                  <a:pt x="2118360" y="243840"/>
                </a:lnTo>
                <a:cubicBezTo>
                  <a:pt x="2195432" y="295221"/>
                  <a:pt x="2142514" y="246428"/>
                  <a:pt x="2179320" y="320040"/>
                </a:cubicBezTo>
                <a:cubicBezTo>
                  <a:pt x="2187511" y="336423"/>
                  <a:pt x="2202361" y="349022"/>
                  <a:pt x="2209800" y="365760"/>
                </a:cubicBezTo>
                <a:cubicBezTo>
                  <a:pt x="2222849" y="395120"/>
                  <a:pt x="2230120" y="426720"/>
                  <a:pt x="2240280" y="457200"/>
                </a:cubicBezTo>
                <a:lnTo>
                  <a:pt x="2255520" y="502920"/>
                </a:lnTo>
                <a:cubicBezTo>
                  <a:pt x="2227804" y="696929"/>
                  <a:pt x="2265246" y="544428"/>
                  <a:pt x="2209800" y="655320"/>
                </a:cubicBezTo>
                <a:cubicBezTo>
                  <a:pt x="2202616" y="669688"/>
                  <a:pt x="2205919" y="689681"/>
                  <a:pt x="2194560" y="701040"/>
                </a:cubicBezTo>
                <a:cubicBezTo>
                  <a:pt x="2183201" y="712399"/>
                  <a:pt x="2164080" y="711200"/>
                  <a:pt x="2148840" y="716280"/>
                </a:cubicBezTo>
                <a:cubicBezTo>
                  <a:pt x="2143760" y="731520"/>
                  <a:pt x="2143635" y="749456"/>
                  <a:pt x="2133600" y="762000"/>
                </a:cubicBezTo>
                <a:cubicBezTo>
                  <a:pt x="2122158" y="776303"/>
                  <a:pt x="2096967" y="776577"/>
                  <a:pt x="2087880" y="792480"/>
                </a:cubicBezTo>
                <a:cubicBezTo>
                  <a:pt x="2075029" y="814970"/>
                  <a:pt x="2078922" y="843550"/>
                  <a:pt x="2072640" y="868680"/>
                </a:cubicBezTo>
                <a:cubicBezTo>
                  <a:pt x="2068744" y="884265"/>
                  <a:pt x="2065202" y="900357"/>
                  <a:pt x="2057400" y="914400"/>
                </a:cubicBezTo>
                <a:cubicBezTo>
                  <a:pt x="2039610" y="946422"/>
                  <a:pt x="2016760" y="975360"/>
                  <a:pt x="1996440" y="1005840"/>
                </a:cubicBezTo>
                <a:cubicBezTo>
                  <a:pt x="1986280" y="1021080"/>
                  <a:pt x="1971752" y="1034184"/>
                  <a:pt x="1965960" y="1051560"/>
                </a:cubicBezTo>
                <a:lnTo>
                  <a:pt x="1950720" y="1097280"/>
                </a:lnTo>
                <a:cubicBezTo>
                  <a:pt x="1931888" y="1229105"/>
                  <a:pt x="1935480" y="1168039"/>
                  <a:pt x="1935480" y="1280160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27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4128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4129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50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545388" y="2959100"/>
            <a:ext cx="571500" cy="121920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088188" y="253047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6964363" y="3559175"/>
            <a:ext cx="1057275" cy="9525"/>
          </a:xfrm>
          <a:prstGeom prst="line">
            <a:avLst/>
          </a:prstGeom>
          <a:ln w="698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286625" y="3154363"/>
            <a:ext cx="173038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315200" y="3859213"/>
            <a:ext cx="173038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72450" y="3116263"/>
            <a:ext cx="173038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172450" y="3863975"/>
            <a:ext cx="173038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591425" y="4192588"/>
            <a:ext cx="173038" cy="160337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 rot="5400000">
            <a:off x="7889082" y="3264694"/>
            <a:ext cx="190500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7889082" y="3788569"/>
            <a:ext cx="190500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7566026" y="3254375"/>
            <a:ext cx="322262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7556501" y="3768725"/>
            <a:ext cx="322262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hord 95"/>
          <p:cNvSpPr/>
          <p:nvPr/>
        </p:nvSpPr>
        <p:spPr>
          <a:xfrm rot="6856397">
            <a:off x="7779543" y="3431382"/>
            <a:ext cx="157163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Chord 96"/>
          <p:cNvSpPr/>
          <p:nvPr/>
        </p:nvSpPr>
        <p:spPr>
          <a:xfrm rot="6898324">
            <a:off x="7779543" y="3983832"/>
            <a:ext cx="157163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65" name="TextBox 98"/>
          <p:cNvSpPr txBox="1">
            <a:spLocks noChangeArrowheads="1"/>
          </p:cNvSpPr>
          <p:nvPr/>
        </p:nvSpPr>
        <p:spPr bwMode="auto">
          <a:xfrm>
            <a:off x="7459663" y="4621213"/>
            <a:ext cx="8511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Duplex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Outlet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120 v</a:t>
            </a:r>
            <a:endParaRPr lang="en-US" b="1" dirty="0">
              <a:latin typeface="Calibri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7640638" y="3563938"/>
            <a:ext cx="1057275" cy="9525"/>
          </a:xfrm>
          <a:prstGeom prst="line">
            <a:avLst/>
          </a:prstGeom>
          <a:ln w="698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99" name="Freeform 98"/>
          <p:cNvSpPr/>
          <p:nvPr/>
        </p:nvSpPr>
        <p:spPr>
          <a:xfrm>
            <a:off x="5471160" y="1417320"/>
            <a:ext cx="2954647" cy="1783080"/>
          </a:xfrm>
          <a:custGeom>
            <a:avLst/>
            <a:gdLst>
              <a:gd name="connsiteX0" fmla="*/ 0 w 2954647"/>
              <a:gd name="connsiteY0" fmla="*/ 0 h 1783080"/>
              <a:gd name="connsiteX1" fmla="*/ 213360 w 2954647"/>
              <a:gd name="connsiteY1" fmla="*/ 45720 h 1783080"/>
              <a:gd name="connsiteX2" fmla="*/ 259080 w 2954647"/>
              <a:gd name="connsiteY2" fmla="*/ 60960 h 1783080"/>
              <a:gd name="connsiteX3" fmla="*/ 304800 w 2954647"/>
              <a:gd name="connsiteY3" fmla="*/ 106680 h 1783080"/>
              <a:gd name="connsiteX4" fmla="*/ 411480 w 2954647"/>
              <a:gd name="connsiteY4" fmla="*/ 152400 h 1783080"/>
              <a:gd name="connsiteX5" fmla="*/ 548640 w 2954647"/>
              <a:gd name="connsiteY5" fmla="*/ 228600 h 1783080"/>
              <a:gd name="connsiteX6" fmla="*/ 548640 w 2954647"/>
              <a:gd name="connsiteY6" fmla="*/ 228600 h 1783080"/>
              <a:gd name="connsiteX7" fmla="*/ 685800 w 2954647"/>
              <a:gd name="connsiteY7" fmla="*/ 289560 h 1783080"/>
              <a:gd name="connsiteX8" fmla="*/ 822960 w 2954647"/>
              <a:gd name="connsiteY8" fmla="*/ 350520 h 1783080"/>
              <a:gd name="connsiteX9" fmla="*/ 929640 w 2954647"/>
              <a:gd name="connsiteY9" fmla="*/ 365760 h 1783080"/>
              <a:gd name="connsiteX10" fmla="*/ 1036320 w 2954647"/>
              <a:gd name="connsiteY10" fmla="*/ 396240 h 1783080"/>
              <a:gd name="connsiteX11" fmla="*/ 1082040 w 2954647"/>
              <a:gd name="connsiteY11" fmla="*/ 411480 h 1783080"/>
              <a:gd name="connsiteX12" fmla="*/ 1310640 w 2954647"/>
              <a:gd name="connsiteY12" fmla="*/ 426720 h 1783080"/>
              <a:gd name="connsiteX13" fmla="*/ 1432560 w 2954647"/>
              <a:gd name="connsiteY13" fmla="*/ 472440 h 1783080"/>
              <a:gd name="connsiteX14" fmla="*/ 1508760 w 2954647"/>
              <a:gd name="connsiteY14" fmla="*/ 487680 h 1783080"/>
              <a:gd name="connsiteX15" fmla="*/ 1569720 w 2954647"/>
              <a:gd name="connsiteY15" fmla="*/ 502920 h 1783080"/>
              <a:gd name="connsiteX16" fmla="*/ 1691640 w 2954647"/>
              <a:gd name="connsiteY16" fmla="*/ 518160 h 1783080"/>
              <a:gd name="connsiteX17" fmla="*/ 1752600 w 2954647"/>
              <a:gd name="connsiteY17" fmla="*/ 533400 h 1783080"/>
              <a:gd name="connsiteX18" fmla="*/ 1874520 w 2954647"/>
              <a:gd name="connsiteY18" fmla="*/ 548640 h 1783080"/>
              <a:gd name="connsiteX19" fmla="*/ 1965960 w 2954647"/>
              <a:gd name="connsiteY19" fmla="*/ 579120 h 1783080"/>
              <a:gd name="connsiteX20" fmla="*/ 2286000 w 2954647"/>
              <a:gd name="connsiteY20" fmla="*/ 594360 h 1783080"/>
              <a:gd name="connsiteX21" fmla="*/ 2499360 w 2954647"/>
              <a:gd name="connsiteY21" fmla="*/ 624840 h 1783080"/>
              <a:gd name="connsiteX22" fmla="*/ 2545080 w 2954647"/>
              <a:gd name="connsiteY22" fmla="*/ 640080 h 1783080"/>
              <a:gd name="connsiteX23" fmla="*/ 2651760 w 2954647"/>
              <a:gd name="connsiteY23" fmla="*/ 670560 h 1783080"/>
              <a:gd name="connsiteX24" fmla="*/ 2743200 w 2954647"/>
              <a:gd name="connsiteY24" fmla="*/ 731520 h 1783080"/>
              <a:gd name="connsiteX25" fmla="*/ 2788920 w 2954647"/>
              <a:gd name="connsiteY25" fmla="*/ 762000 h 1783080"/>
              <a:gd name="connsiteX26" fmla="*/ 2849880 w 2954647"/>
              <a:gd name="connsiteY26" fmla="*/ 777240 h 1783080"/>
              <a:gd name="connsiteX27" fmla="*/ 2865120 w 2954647"/>
              <a:gd name="connsiteY27" fmla="*/ 822960 h 1783080"/>
              <a:gd name="connsiteX28" fmla="*/ 2895600 w 2954647"/>
              <a:gd name="connsiteY28" fmla="*/ 868680 h 1783080"/>
              <a:gd name="connsiteX29" fmla="*/ 2941320 w 2954647"/>
              <a:gd name="connsiteY29" fmla="*/ 975360 h 1783080"/>
              <a:gd name="connsiteX30" fmla="*/ 2926080 w 2954647"/>
              <a:gd name="connsiteY30" fmla="*/ 1325880 h 1783080"/>
              <a:gd name="connsiteX31" fmla="*/ 2910840 w 2954647"/>
              <a:gd name="connsiteY31" fmla="*/ 1402080 h 1783080"/>
              <a:gd name="connsiteX32" fmla="*/ 2880360 w 2954647"/>
              <a:gd name="connsiteY32" fmla="*/ 1508760 h 1783080"/>
              <a:gd name="connsiteX33" fmla="*/ 2849880 w 2954647"/>
              <a:gd name="connsiteY33" fmla="*/ 178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954647" h="1783080">
                <a:moveTo>
                  <a:pt x="0" y="0"/>
                </a:moveTo>
                <a:cubicBezTo>
                  <a:pt x="153801" y="19225"/>
                  <a:pt x="83065" y="2288"/>
                  <a:pt x="213360" y="45720"/>
                </a:cubicBezTo>
                <a:lnTo>
                  <a:pt x="259080" y="60960"/>
                </a:lnTo>
                <a:cubicBezTo>
                  <a:pt x="274320" y="76200"/>
                  <a:pt x="286087" y="95987"/>
                  <a:pt x="304800" y="106680"/>
                </a:cubicBezTo>
                <a:cubicBezTo>
                  <a:pt x="434199" y="180622"/>
                  <a:pt x="304023" y="62853"/>
                  <a:pt x="411480" y="152400"/>
                </a:cubicBezTo>
                <a:cubicBezTo>
                  <a:pt x="502731" y="228443"/>
                  <a:pt x="402746" y="179969"/>
                  <a:pt x="548640" y="228600"/>
                </a:cubicBezTo>
                <a:lnTo>
                  <a:pt x="548640" y="228600"/>
                </a:lnTo>
                <a:cubicBezTo>
                  <a:pt x="683128" y="318258"/>
                  <a:pt x="468167" y="180744"/>
                  <a:pt x="685800" y="289560"/>
                </a:cubicBezTo>
                <a:cubicBezTo>
                  <a:pt x="722750" y="308035"/>
                  <a:pt x="784043" y="340791"/>
                  <a:pt x="822960" y="350520"/>
                </a:cubicBezTo>
                <a:cubicBezTo>
                  <a:pt x="857809" y="359232"/>
                  <a:pt x="894080" y="360680"/>
                  <a:pt x="929640" y="365760"/>
                </a:cubicBezTo>
                <a:cubicBezTo>
                  <a:pt x="1039261" y="402300"/>
                  <a:pt x="902367" y="357968"/>
                  <a:pt x="1036320" y="396240"/>
                </a:cubicBezTo>
                <a:cubicBezTo>
                  <a:pt x="1051766" y="400653"/>
                  <a:pt x="1066074" y="409706"/>
                  <a:pt x="1082040" y="411480"/>
                </a:cubicBezTo>
                <a:cubicBezTo>
                  <a:pt x="1157942" y="419914"/>
                  <a:pt x="1234440" y="421640"/>
                  <a:pt x="1310640" y="426720"/>
                </a:cubicBezTo>
                <a:cubicBezTo>
                  <a:pt x="1333947" y="436043"/>
                  <a:pt x="1400705" y="464476"/>
                  <a:pt x="1432560" y="472440"/>
                </a:cubicBezTo>
                <a:cubicBezTo>
                  <a:pt x="1457690" y="478722"/>
                  <a:pt x="1483474" y="482061"/>
                  <a:pt x="1508760" y="487680"/>
                </a:cubicBezTo>
                <a:cubicBezTo>
                  <a:pt x="1529207" y="492224"/>
                  <a:pt x="1549060" y="499477"/>
                  <a:pt x="1569720" y="502920"/>
                </a:cubicBezTo>
                <a:cubicBezTo>
                  <a:pt x="1610119" y="509653"/>
                  <a:pt x="1651241" y="511427"/>
                  <a:pt x="1691640" y="518160"/>
                </a:cubicBezTo>
                <a:cubicBezTo>
                  <a:pt x="1712300" y="521603"/>
                  <a:pt x="1731940" y="529957"/>
                  <a:pt x="1752600" y="533400"/>
                </a:cubicBezTo>
                <a:cubicBezTo>
                  <a:pt x="1792999" y="540133"/>
                  <a:pt x="1833880" y="543560"/>
                  <a:pt x="1874520" y="548640"/>
                </a:cubicBezTo>
                <a:cubicBezTo>
                  <a:pt x="1905000" y="558800"/>
                  <a:pt x="1934028" y="575572"/>
                  <a:pt x="1965960" y="579120"/>
                </a:cubicBezTo>
                <a:cubicBezTo>
                  <a:pt x="2072108" y="590914"/>
                  <a:pt x="2179452" y="587012"/>
                  <a:pt x="2286000" y="594360"/>
                </a:cubicBezTo>
                <a:cubicBezTo>
                  <a:pt x="2319450" y="596667"/>
                  <a:pt x="2457403" y="615516"/>
                  <a:pt x="2499360" y="624840"/>
                </a:cubicBezTo>
                <a:cubicBezTo>
                  <a:pt x="2515042" y="628325"/>
                  <a:pt x="2529634" y="635667"/>
                  <a:pt x="2545080" y="640080"/>
                </a:cubicBezTo>
                <a:cubicBezTo>
                  <a:pt x="2561328" y="644722"/>
                  <a:pt x="2632415" y="659813"/>
                  <a:pt x="2651760" y="670560"/>
                </a:cubicBezTo>
                <a:cubicBezTo>
                  <a:pt x="2683782" y="688350"/>
                  <a:pt x="2712720" y="711200"/>
                  <a:pt x="2743200" y="731520"/>
                </a:cubicBezTo>
                <a:cubicBezTo>
                  <a:pt x="2758440" y="741680"/>
                  <a:pt x="2771151" y="757558"/>
                  <a:pt x="2788920" y="762000"/>
                </a:cubicBezTo>
                <a:lnTo>
                  <a:pt x="2849880" y="777240"/>
                </a:lnTo>
                <a:cubicBezTo>
                  <a:pt x="2854960" y="792480"/>
                  <a:pt x="2857936" y="808592"/>
                  <a:pt x="2865120" y="822960"/>
                </a:cubicBezTo>
                <a:cubicBezTo>
                  <a:pt x="2873311" y="839343"/>
                  <a:pt x="2888385" y="851845"/>
                  <a:pt x="2895600" y="868680"/>
                </a:cubicBezTo>
                <a:cubicBezTo>
                  <a:pt x="2954647" y="1006456"/>
                  <a:pt x="2864798" y="860577"/>
                  <a:pt x="2941320" y="975360"/>
                </a:cubicBezTo>
                <a:cubicBezTo>
                  <a:pt x="2936240" y="1092200"/>
                  <a:pt x="2934412" y="1209227"/>
                  <a:pt x="2926080" y="1325880"/>
                </a:cubicBezTo>
                <a:cubicBezTo>
                  <a:pt x="2924234" y="1351717"/>
                  <a:pt x="2916459" y="1376794"/>
                  <a:pt x="2910840" y="1402080"/>
                </a:cubicBezTo>
                <a:cubicBezTo>
                  <a:pt x="2898083" y="1459489"/>
                  <a:pt x="2897331" y="1457846"/>
                  <a:pt x="2880360" y="1508760"/>
                </a:cubicBezTo>
                <a:cubicBezTo>
                  <a:pt x="2864698" y="1775012"/>
                  <a:pt x="2926291" y="1706669"/>
                  <a:pt x="2849880" y="178308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5410200" y="1920240"/>
            <a:ext cx="2265246" cy="2087880"/>
          </a:xfrm>
          <a:custGeom>
            <a:avLst/>
            <a:gdLst>
              <a:gd name="connsiteX0" fmla="*/ 0 w 2265246"/>
              <a:gd name="connsiteY0" fmla="*/ 2087880 h 2087880"/>
              <a:gd name="connsiteX1" fmla="*/ 45720 w 2265246"/>
              <a:gd name="connsiteY1" fmla="*/ 2072640 h 2087880"/>
              <a:gd name="connsiteX2" fmla="*/ 91440 w 2265246"/>
              <a:gd name="connsiteY2" fmla="*/ 2042160 h 2087880"/>
              <a:gd name="connsiteX3" fmla="*/ 152400 w 2265246"/>
              <a:gd name="connsiteY3" fmla="*/ 2026920 h 2087880"/>
              <a:gd name="connsiteX4" fmla="*/ 198120 w 2265246"/>
              <a:gd name="connsiteY4" fmla="*/ 1996440 h 2087880"/>
              <a:gd name="connsiteX5" fmla="*/ 243840 w 2265246"/>
              <a:gd name="connsiteY5" fmla="*/ 1905000 h 2087880"/>
              <a:gd name="connsiteX6" fmla="*/ 274320 w 2265246"/>
              <a:gd name="connsiteY6" fmla="*/ 1859280 h 2087880"/>
              <a:gd name="connsiteX7" fmla="*/ 304800 w 2265246"/>
              <a:gd name="connsiteY7" fmla="*/ 1767840 h 2087880"/>
              <a:gd name="connsiteX8" fmla="*/ 335280 w 2265246"/>
              <a:gd name="connsiteY8" fmla="*/ 1676400 h 2087880"/>
              <a:gd name="connsiteX9" fmla="*/ 350520 w 2265246"/>
              <a:gd name="connsiteY9" fmla="*/ 1630680 h 2087880"/>
              <a:gd name="connsiteX10" fmla="*/ 365760 w 2265246"/>
              <a:gd name="connsiteY10" fmla="*/ 1493520 h 2087880"/>
              <a:gd name="connsiteX11" fmla="*/ 396240 w 2265246"/>
              <a:gd name="connsiteY11" fmla="*/ 929640 h 2087880"/>
              <a:gd name="connsiteX12" fmla="*/ 411480 w 2265246"/>
              <a:gd name="connsiteY12" fmla="*/ 792480 h 2087880"/>
              <a:gd name="connsiteX13" fmla="*/ 441960 w 2265246"/>
              <a:gd name="connsiteY13" fmla="*/ 320040 h 2087880"/>
              <a:gd name="connsiteX14" fmla="*/ 487680 w 2265246"/>
              <a:gd name="connsiteY14" fmla="*/ 137160 h 2087880"/>
              <a:gd name="connsiteX15" fmla="*/ 518160 w 2265246"/>
              <a:gd name="connsiteY15" fmla="*/ 91440 h 2087880"/>
              <a:gd name="connsiteX16" fmla="*/ 609600 w 2265246"/>
              <a:gd name="connsiteY16" fmla="*/ 45720 h 2087880"/>
              <a:gd name="connsiteX17" fmla="*/ 701040 w 2265246"/>
              <a:gd name="connsiteY17" fmla="*/ 30480 h 2087880"/>
              <a:gd name="connsiteX18" fmla="*/ 792480 w 2265246"/>
              <a:gd name="connsiteY18" fmla="*/ 0 h 2087880"/>
              <a:gd name="connsiteX19" fmla="*/ 883920 w 2265246"/>
              <a:gd name="connsiteY19" fmla="*/ 30480 h 2087880"/>
              <a:gd name="connsiteX20" fmla="*/ 929640 w 2265246"/>
              <a:gd name="connsiteY20" fmla="*/ 45720 h 2087880"/>
              <a:gd name="connsiteX21" fmla="*/ 1066800 w 2265246"/>
              <a:gd name="connsiteY21" fmla="*/ 60960 h 2087880"/>
              <a:gd name="connsiteX22" fmla="*/ 1112520 w 2265246"/>
              <a:gd name="connsiteY22" fmla="*/ 76200 h 2087880"/>
              <a:gd name="connsiteX23" fmla="*/ 1173480 w 2265246"/>
              <a:gd name="connsiteY23" fmla="*/ 91440 h 2087880"/>
              <a:gd name="connsiteX24" fmla="*/ 1280160 w 2265246"/>
              <a:gd name="connsiteY24" fmla="*/ 137160 h 2087880"/>
              <a:gd name="connsiteX25" fmla="*/ 1325880 w 2265246"/>
              <a:gd name="connsiteY25" fmla="*/ 167640 h 2087880"/>
              <a:gd name="connsiteX26" fmla="*/ 1645920 w 2265246"/>
              <a:gd name="connsiteY26" fmla="*/ 198120 h 2087880"/>
              <a:gd name="connsiteX27" fmla="*/ 1950720 w 2265246"/>
              <a:gd name="connsiteY27" fmla="*/ 228600 h 2087880"/>
              <a:gd name="connsiteX28" fmla="*/ 2118360 w 2265246"/>
              <a:gd name="connsiteY28" fmla="*/ 243840 h 2087880"/>
              <a:gd name="connsiteX29" fmla="*/ 2179320 w 2265246"/>
              <a:gd name="connsiteY29" fmla="*/ 320040 h 2087880"/>
              <a:gd name="connsiteX30" fmla="*/ 2209800 w 2265246"/>
              <a:gd name="connsiteY30" fmla="*/ 365760 h 2087880"/>
              <a:gd name="connsiteX31" fmla="*/ 2240280 w 2265246"/>
              <a:gd name="connsiteY31" fmla="*/ 457200 h 2087880"/>
              <a:gd name="connsiteX32" fmla="*/ 2255520 w 2265246"/>
              <a:gd name="connsiteY32" fmla="*/ 502920 h 2087880"/>
              <a:gd name="connsiteX33" fmla="*/ 2209800 w 2265246"/>
              <a:gd name="connsiteY33" fmla="*/ 655320 h 2087880"/>
              <a:gd name="connsiteX34" fmla="*/ 2194560 w 2265246"/>
              <a:gd name="connsiteY34" fmla="*/ 701040 h 2087880"/>
              <a:gd name="connsiteX35" fmla="*/ 2148840 w 2265246"/>
              <a:gd name="connsiteY35" fmla="*/ 716280 h 2087880"/>
              <a:gd name="connsiteX36" fmla="*/ 2133600 w 2265246"/>
              <a:gd name="connsiteY36" fmla="*/ 762000 h 2087880"/>
              <a:gd name="connsiteX37" fmla="*/ 2087880 w 2265246"/>
              <a:gd name="connsiteY37" fmla="*/ 792480 h 2087880"/>
              <a:gd name="connsiteX38" fmla="*/ 2072640 w 2265246"/>
              <a:gd name="connsiteY38" fmla="*/ 868680 h 2087880"/>
              <a:gd name="connsiteX39" fmla="*/ 2057400 w 2265246"/>
              <a:gd name="connsiteY39" fmla="*/ 914400 h 2087880"/>
              <a:gd name="connsiteX40" fmla="*/ 1996440 w 2265246"/>
              <a:gd name="connsiteY40" fmla="*/ 1005840 h 2087880"/>
              <a:gd name="connsiteX41" fmla="*/ 1965960 w 2265246"/>
              <a:gd name="connsiteY41" fmla="*/ 1051560 h 2087880"/>
              <a:gd name="connsiteX42" fmla="*/ 1950720 w 2265246"/>
              <a:gd name="connsiteY42" fmla="*/ 1097280 h 2087880"/>
              <a:gd name="connsiteX43" fmla="*/ 1935480 w 2265246"/>
              <a:gd name="connsiteY43" fmla="*/ 1280160 h 208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265246" h="2087880">
                <a:moveTo>
                  <a:pt x="0" y="2087880"/>
                </a:moveTo>
                <a:cubicBezTo>
                  <a:pt x="15240" y="2082800"/>
                  <a:pt x="31352" y="2079824"/>
                  <a:pt x="45720" y="2072640"/>
                </a:cubicBezTo>
                <a:cubicBezTo>
                  <a:pt x="62103" y="2064449"/>
                  <a:pt x="74605" y="2049375"/>
                  <a:pt x="91440" y="2042160"/>
                </a:cubicBezTo>
                <a:cubicBezTo>
                  <a:pt x="110692" y="2033909"/>
                  <a:pt x="132080" y="2032000"/>
                  <a:pt x="152400" y="2026920"/>
                </a:cubicBezTo>
                <a:cubicBezTo>
                  <a:pt x="167640" y="2016760"/>
                  <a:pt x="185168" y="2009392"/>
                  <a:pt x="198120" y="1996440"/>
                </a:cubicBezTo>
                <a:cubicBezTo>
                  <a:pt x="241796" y="1952764"/>
                  <a:pt x="219050" y="1954580"/>
                  <a:pt x="243840" y="1905000"/>
                </a:cubicBezTo>
                <a:cubicBezTo>
                  <a:pt x="252031" y="1888617"/>
                  <a:pt x="266881" y="1876018"/>
                  <a:pt x="274320" y="1859280"/>
                </a:cubicBezTo>
                <a:cubicBezTo>
                  <a:pt x="287369" y="1829920"/>
                  <a:pt x="294640" y="1798320"/>
                  <a:pt x="304800" y="1767840"/>
                </a:cubicBezTo>
                <a:lnTo>
                  <a:pt x="335280" y="1676400"/>
                </a:lnTo>
                <a:lnTo>
                  <a:pt x="350520" y="1630680"/>
                </a:lnTo>
                <a:cubicBezTo>
                  <a:pt x="355600" y="1584960"/>
                  <a:pt x="363572" y="1539469"/>
                  <a:pt x="365760" y="1493520"/>
                </a:cubicBezTo>
                <a:cubicBezTo>
                  <a:pt x="392840" y="924842"/>
                  <a:pt x="338923" y="1158907"/>
                  <a:pt x="396240" y="929640"/>
                </a:cubicBezTo>
                <a:cubicBezTo>
                  <a:pt x="401320" y="883920"/>
                  <a:pt x="408315" y="838372"/>
                  <a:pt x="411480" y="792480"/>
                </a:cubicBezTo>
                <a:cubicBezTo>
                  <a:pt x="427591" y="558872"/>
                  <a:pt x="418575" y="518810"/>
                  <a:pt x="441960" y="320040"/>
                </a:cubicBezTo>
                <a:cubicBezTo>
                  <a:pt x="446857" y="278415"/>
                  <a:pt x="463674" y="173168"/>
                  <a:pt x="487680" y="137160"/>
                </a:cubicBezTo>
                <a:cubicBezTo>
                  <a:pt x="497840" y="121920"/>
                  <a:pt x="505208" y="104392"/>
                  <a:pt x="518160" y="91440"/>
                </a:cubicBezTo>
                <a:cubicBezTo>
                  <a:pt x="541646" y="67954"/>
                  <a:pt x="577727" y="52803"/>
                  <a:pt x="609600" y="45720"/>
                </a:cubicBezTo>
                <a:cubicBezTo>
                  <a:pt x="639765" y="39017"/>
                  <a:pt x="671062" y="37974"/>
                  <a:pt x="701040" y="30480"/>
                </a:cubicBezTo>
                <a:cubicBezTo>
                  <a:pt x="732209" y="22688"/>
                  <a:pt x="792480" y="0"/>
                  <a:pt x="792480" y="0"/>
                </a:cubicBezTo>
                <a:lnTo>
                  <a:pt x="883920" y="30480"/>
                </a:lnTo>
                <a:cubicBezTo>
                  <a:pt x="899160" y="35560"/>
                  <a:pt x="913674" y="43946"/>
                  <a:pt x="929640" y="45720"/>
                </a:cubicBezTo>
                <a:lnTo>
                  <a:pt x="1066800" y="60960"/>
                </a:lnTo>
                <a:cubicBezTo>
                  <a:pt x="1082040" y="66040"/>
                  <a:pt x="1097074" y="71787"/>
                  <a:pt x="1112520" y="76200"/>
                </a:cubicBezTo>
                <a:cubicBezTo>
                  <a:pt x="1132659" y="81954"/>
                  <a:pt x="1154228" y="83189"/>
                  <a:pt x="1173480" y="91440"/>
                </a:cubicBezTo>
                <a:cubicBezTo>
                  <a:pt x="1320824" y="154588"/>
                  <a:pt x="1105148" y="93407"/>
                  <a:pt x="1280160" y="137160"/>
                </a:cubicBezTo>
                <a:cubicBezTo>
                  <a:pt x="1295400" y="147320"/>
                  <a:pt x="1309497" y="159449"/>
                  <a:pt x="1325880" y="167640"/>
                </a:cubicBezTo>
                <a:cubicBezTo>
                  <a:pt x="1408823" y="209111"/>
                  <a:pt x="1638657" y="197547"/>
                  <a:pt x="1645920" y="198120"/>
                </a:cubicBezTo>
                <a:cubicBezTo>
                  <a:pt x="1747710" y="206156"/>
                  <a:pt x="1849088" y="218765"/>
                  <a:pt x="1950720" y="228600"/>
                </a:cubicBezTo>
                <a:lnTo>
                  <a:pt x="2118360" y="243840"/>
                </a:lnTo>
                <a:cubicBezTo>
                  <a:pt x="2195432" y="295221"/>
                  <a:pt x="2142514" y="246428"/>
                  <a:pt x="2179320" y="320040"/>
                </a:cubicBezTo>
                <a:cubicBezTo>
                  <a:pt x="2187511" y="336423"/>
                  <a:pt x="2202361" y="349022"/>
                  <a:pt x="2209800" y="365760"/>
                </a:cubicBezTo>
                <a:cubicBezTo>
                  <a:pt x="2222849" y="395120"/>
                  <a:pt x="2230120" y="426720"/>
                  <a:pt x="2240280" y="457200"/>
                </a:cubicBezTo>
                <a:lnTo>
                  <a:pt x="2255520" y="502920"/>
                </a:lnTo>
                <a:cubicBezTo>
                  <a:pt x="2227804" y="696929"/>
                  <a:pt x="2265246" y="544428"/>
                  <a:pt x="2209800" y="655320"/>
                </a:cubicBezTo>
                <a:cubicBezTo>
                  <a:pt x="2202616" y="669688"/>
                  <a:pt x="2205919" y="689681"/>
                  <a:pt x="2194560" y="701040"/>
                </a:cubicBezTo>
                <a:cubicBezTo>
                  <a:pt x="2183201" y="712399"/>
                  <a:pt x="2164080" y="711200"/>
                  <a:pt x="2148840" y="716280"/>
                </a:cubicBezTo>
                <a:cubicBezTo>
                  <a:pt x="2143760" y="731520"/>
                  <a:pt x="2143635" y="749456"/>
                  <a:pt x="2133600" y="762000"/>
                </a:cubicBezTo>
                <a:cubicBezTo>
                  <a:pt x="2122158" y="776303"/>
                  <a:pt x="2096967" y="776577"/>
                  <a:pt x="2087880" y="792480"/>
                </a:cubicBezTo>
                <a:cubicBezTo>
                  <a:pt x="2075029" y="814970"/>
                  <a:pt x="2078922" y="843550"/>
                  <a:pt x="2072640" y="868680"/>
                </a:cubicBezTo>
                <a:cubicBezTo>
                  <a:pt x="2068744" y="884265"/>
                  <a:pt x="2065202" y="900357"/>
                  <a:pt x="2057400" y="914400"/>
                </a:cubicBezTo>
                <a:cubicBezTo>
                  <a:pt x="2039610" y="946422"/>
                  <a:pt x="2016760" y="975360"/>
                  <a:pt x="1996440" y="1005840"/>
                </a:cubicBezTo>
                <a:cubicBezTo>
                  <a:pt x="1986280" y="1021080"/>
                  <a:pt x="1971752" y="1034184"/>
                  <a:pt x="1965960" y="1051560"/>
                </a:cubicBezTo>
                <a:lnTo>
                  <a:pt x="1950720" y="1097280"/>
                </a:lnTo>
                <a:cubicBezTo>
                  <a:pt x="1931888" y="1229105"/>
                  <a:pt x="1935480" y="1168039"/>
                  <a:pt x="1935480" y="1280160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5349240" y="2118360"/>
            <a:ext cx="2331720" cy="2266659"/>
          </a:xfrm>
          <a:custGeom>
            <a:avLst/>
            <a:gdLst>
              <a:gd name="connsiteX0" fmla="*/ 0 w 2331720"/>
              <a:gd name="connsiteY0" fmla="*/ 1920240 h 2266659"/>
              <a:gd name="connsiteX1" fmla="*/ 30480 w 2331720"/>
              <a:gd name="connsiteY1" fmla="*/ 1965960 h 2266659"/>
              <a:gd name="connsiteX2" fmla="*/ 76200 w 2331720"/>
              <a:gd name="connsiteY2" fmla="*/ 1981200 h 2266659"/>
              <a:gd name="connsiteX3" fmla="*/ 121920 w 2331720"/>
              <a:gd name="connsiteY3" fmla="*/ 2011680 h 2266659"/>
              <a:gd name="connsiteX4" fmla="*/ 228600 w 2331720"/>
              <a:gd name="connsiteY4" fmla="*/ 1996440 h 2266659"/>
              <a:gd name="connsiteX5" fmla="*/ 320040 w 2331720"/>
              <a:gd name="connsiteY5" fmla="*/ 1965960 h 2266659"/>
              <a:gd name="connsiteX6" fmla="*/ 365760 w 2331720"/>
              <a:gd name="connsiteY6" fmla="*/ 1874520 h 2266659"/>
              <a:gd name="connsiteX7" fmla="*/ 426720 w 2331720"/>
              <a:gd name="connsiteY7" fmla="*/ 1844040 h 2266659"/>
              <a:gd name="connsiteX8" fmla="*/ 457200 w 2331720"/>
              <a:gd name="connsiteY8" fmla="*/ 1798320 h 2266659"/>
              <a:gd name="connsiteX9" fmla="*/ 487680 w 2331720"/>
              <a:gd name="connsiteY9" fmla="*/ 1706880 h 2266659"/>
              <a:gd name="connsiteX10" fmla="*/ 441960 w 2331720"/>
              <a:gd name="connsiteY10" fmla="*/ 1752600 h 2266659"/>
              <a:gd name="connsiteX11" fmla="*/ 457200 w 2331720"/>
              <a:gd name="connsiteY11" fmla="*/ 1661160 h 2266659"/>
              <a:gd name="connsiteX12" fmla="*/ 502920 w 2331720"/>
              <a:gd name="connsiteY12" fmla="*/ 1630680 h 2266659"/>
              <a:gd name="connsiteX13" fmla="*/ 533400 w 2331720"/>
              <a:gd name="connsiteY13" fmla="*/ 1539240 h 2266659"/>
              <a:gd name="connsiteX14" fmla="*/ 594360 w 2331720"/>
              <a:gd name="connsiteY14" fmla="*/ 1447800 h 2266659"/>
              <a:gd name="connsiteX15" fmla="*/ 640080 w 2331720"/>
              <a:gd name="connsiteY15" fmla="*/ 1356360 h 2266659"/>
              <a:gd name="connsiteX16" fmla="*/ 655320 w 2331720"/>
              <a:gd name="connsiteY16" fmla="*/ 1280160 h 2266659"/>
              <a:gd name="connsiteX17" fmla="*/ 685800 w 2331720"/>
              <a:gd name="connsiteY17" fmla="*/ 975360 h 2266659"/>
              <a:gd name="connsiteX18" fmla="*/ 716280 w 2331720"/>
              <a:gd name="connsiteY18" fmla="*/ 777240 h 2266659"/>
              <a:gd name="connsiteX19" fmla="*/ 716280 w 2331720"/>
              <a:gd name="connsiteY19" fmla="*/ 91440 h 2266659"/>
              <a:gd name="connsiteX20" fmla="*/ 822960 w 2331720"/>
              <a:gd name="connsiteY20" fmla="*/ 15240 h 2266659"/>
              <a:gd name="connsiteX21" fmla="*/ 868680 w 2331720"/>
              <a:gd name="connsiteY21" fmla="*/ 0 h 2266659"/>
              <a:gd name="connsiteX22" fmla="*/ 990600 w 2331720"/>
              <a:gd name="connsiteY22" fmla="*/ 15240 h 2266659"/>
              <a:gd name="connsiteX23" fmla="*/ 1082040 w 2331720"/>
              <a:gd name="connsiteY23" fmla="*/ 45720 h 2266659"/>
              <a:gd name="connsiteX24" fmla="*/ 1127760 w 2331720"/>
              <a:gd name="connsiteY24" fmla="*/ 60960 h 2266659"/>
              <a:gd name="connsiteX25" fmla="*/ 1173480 w 2331720"/>
              <a:gd name="connsiteY25" fmla="*/ 76200 h 2266659"/>
              <a:gd name="connsiteX26" fmla="*/ 1280160 w 2331720"/>
              <a:gd name="connsiteY26" fmla="*/ 121920 h 2266659"/>
              <a:gd name="connsiteX27" fmla="*/ 1386840 w 2331720"/>
              <a:gd name="connsiteY27" fmla="*/ 137160 h 2266659"/>
              <a:gd name="connsiteX28" fmla="*/ 1630680 w 2331720"/>
              <a:gd name="connsiteY28" fmla="*/ 182880 h 2266659"/>
              <a:gd name="connsiteX29" fmla="*/ 1645920 w 2331720"/>
              <a:gd name="connsiteY29" fmla="*/ 228600 h 2266659"/>
              <a:gd name="connsiteX30" fmla="*/ 1752600 w 2331720"/>
              <a:gd name="connsiteY30" fmla="*/ 243840 h 2266659"/>
              <a:gd name="connsiteX31" fmla="*/ 1950720 w 2331720"/>
              <a:gd name="connsiteY31" fmla="*/ 259080 h 2266659"/>
              <a:gd name="connsiteX32" fmla="*/ 2026920 w 2331720"/>
              <a:gd name="connsiteY32" fmla="*/ 350520 h 2266659"/>
              <a:gd name="connsiteX33" fmla="*/ 2057400 w 2331720"/>
              <a:gd name="connsiteY33" fmla="*/ 441960 h 2266659"/>
              <a:gd name="connsiteX34" fmla="*/ 2042160 w 2331720"/>
              <a:gd name="connsiteY34" fmla="*/ 609600 h 2266659"/>
              <a:gd name="connsiteX35" fmla="*/ 2026920 w 2331720"/>
              <a:gd name="connsiteY35" fmla="*/ 655320 h 2266659"/>
              <a:gd name="connsiteX36" fmla="*/ 1981200 w 2331720"/>
              <a:gd name="connsiteY36" fmla="*/ 685800 h 2266659"/>
              <a:gd name="connsiteX37" fmla="*/ 1874520 w 2331720"/>
              <a:gd name="connsiteY37" fmla="*/ 792480 h 2266659"/>
              <a:gd name="connsiteX38" fmla="*/ 1844040 w 2331720"/>
              <a:gd name="connsiteY38" fmla="*/ 914400 h 2266659"/>
              <a:gd name="connsiteX39" fmla="*/ 1828800 w 2331720"/>
              <a:gd name="connsiteY39" fmla="*/ 960120 h 2266659"/>
              <a:gd name="connsiteX40" fmla="*/ 1844040 w 2331720"/>
              <a:gd name="connsiteY40" fmla="*/ 1722120 h 2266659"/>
              <a:gd name="connsiteX41" fmla="*/ 1859280 w 2331720"/>
              <a:gd name="connsiteY41" fmla="*/ 1783080 h 2266659"/>
              <a:gd name="connsiteX42" fmla="*/ 1889760 w 2331720"/>
              <a:gd name="connsiteY42" fmla="*/ 1950720 h 2266659"/>
              <a:gd name="connsiteX43" fmla="*/ 1905000 w 2331720"/>
              <a:gd name="connsiteY43" fmla="*/ 2118360 h 2266659"/>
              <a:gd name="connsiteX44" fmla="*/ 1920240 w 2331720"/>
              <a:gd name="connsiteY44" fmla="*/ 2164080 h 2266659"/>
              <a:gd name="connsiteX45" fmla="*/ 1965960 w 2331720"/>
              <a:gd name="connsiteY45" fmla="*/ 2179320 h 2266659"/>
              <a:gd name="connsiteX46" fmla="*/ 2103120 w 2331720"/>
              <a:gd name="connsiteY46" fmla="*/ 2255520 h 2266659"/>
              <a:gd name="connsiteX47" fmla="*/ 2209800 w 2331720"/>
              <a:gd name="connsiteY47" fmla="*/ 2240280 h 2266659"/>
              <a:gd name="connsiteX48" fmla="*/ 2240280 w 2331720"/>
              <a:gd name="connsiteY48" fmla="*/ 2194560 h 2266659"/>
              <a:gd name="connsiteX49" fmla="*/ 2331720 w 2331720"/>
              <a:gd name="connsiteY49" fmla="*/ 2179320 h 226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31720" h="2266659">
                <a:moveTo>
                  <a:pt x="0" y="1920240"/>
                </a:moveTo>
                <a:cubicBezTo>
                  <a:pt x="10160" y="1935480"/>
                  <a:pt x="16177" y="1954518"/>
                  <a:pt x="30480" y="1965960"/>
                </a:cubicBezTo>
                <a:cubicBezTo>
                  <a:pt x="43024" y="1975995"/>
                  <a:pt x="61832" y="1974016"/>
                  <a:pt x="76200" y="1981200"/>
                </a:cubicBezTo>
                <a:cubicBezTo>
                  <a:pt x="92583" y="1989391"/>
                  <a:pt x="106680" y="2001520"/>
                  <a:pt x="121920" y="2011680"/>
                </a:cubicBezTo>
                <a:cubicBezTo>
                  <a:pt x="157480" y="2006600"/>
                  <a:pt x="193599" y="2004517"/>
                  <a:pt x="228600" y="1996440"/>
                </a:cubicBezTo>
                <a:cubicBezTo>
                  <a:pt x="259906" y="1989216"/>
                  <a:pt x="320040" y="1965960"/>
                  <a:pt x="320040" y="1965960"/>
                </a:cubicBezTo>
                <a:cubicBezTo>
                  <a:pt x="330442" y="1934754"/>
                  <a:pt x="338489" y="1897246"/>
                  <a:pt x="365760" y="1874520"/>
                </a:cubicBezTo>
                <a:cubicBezTo>
                  <a:pt x="383213" y="1859976"/>
                  <a:pt x="406400" y="1854200"/>
                  <a:pt x="426720" y="1844040"/>
                </a:cubicBezTo>
                <a:cubicBezTo>
                  <a:pt x="436880" y="1828800"/>
                  <a:pt x="449761" y="1815058"/>
                  <a:pt x="457200" y="1798320"/>
                </a:cubicBezTo>
                <a:cubicBezTo>
                  <a:pt x="470249" y="1768960"/>
                  <a:pt x="510398" y="1684162"/>
                  <a:pt x="487680" y="1706880"/>
                </a:cubicBezTo>
                <a:lnTo>
                  <a:pt x="441960" y="1752600"/>
                </a:lnTo>
                <a:cubicBezTo>
                  <a:pt x="447040" y="1722120"/>
                  <a:pt x="443381" y="1688798"/>
                  <a:pt x="457200" y="1661160"/>
                </a:cubicBezTo>
                <a:cubicBezTo>
                  <a:pt x="465391" y="1644777"/>
                  <a:pt x="493212" y="1646212"/>
                  <a:pt x="502920" y="1630680"/>
                </a:cubicBezTo>
                <a:cubicBezTo>
                  <a:pt x="519948" y="1603435"/>
                  <a:pt x="515578" y="1565973"/>
                  <a:pt x="533400" y="1539240"/>
                </a:cubicBezTo>
                <a:cubicBezTo>
                  <a:pt x="553720" y="1508760"/>
                  <a:pt x="582776" y="1482553"/>
                  <a:pt x="594360" y="1447800"/>
                </a:cubicBezTo>
                <a:cubicBezTo>
                  <a:pt x="615392" y="1384704"/>
                  <a:pt x="600689" y="1415446"/>
                  <a:pt x="640080" y="1356360"/>
                </a:cubicBezTo>
                <a:cubicBezTo>
                  <a:pt x="645160" y="1330960"/>
                  <a:pt x="652234" y="1305879"/>
                  <a:pt x="655320" y="1280160"/>
                </a:cubicBezTo>
                <a:cubicBezTo>
                  <a:pt x="667486" y="1178781"/>
                  <a:pt x="671360" y="1076441"/>
                  <a:pt x="685800" y="975360"/>
                </a:cubicBezTo>
                <a:cubicBezTo>
                  <a:pt x="705410" y="838090"/>
                  <a:pt x="695135" y="904112"/>
                  <a:pt x="716280" y="777240"/>
                </a:cubicBezTo>
                <a:cubicBezTo>
                  <a:pt x="695895" y="451086"/>
                  <a:pt x="690902" y="497488"/>
                  <a:pt x="716280" y="91440"/>
                </a:cubicBezTo>
                <a:cubicBezTo>
                  <a:pt x="720603" y="22266"/>
                  <a:pt x="758433" y="36749"/>
                  <a:pt x="822960" y="15240"/>
                </a:cubicBezTo>
                <a:lnTo>
                  <a:pt x="868680" y="0"/>
                </a:lnTo>
                <a:cubicBezTo>
                  <a:pt x="909320" y="5080"/>
                  <a:pt x="950553" y="6658"/>
                  <a:pt x="990600" y="15240"/>
                </a:cubicBezTo>
                <a:cubicBezTo>
                  <a:pt x="1022016" y="21972"/>
                  <a:pt x="1051560" y="35560"/>
                  <a:pt x="1082040" y="45720"/>
                </a:cubicBezTo>
                <a:lnTo>
                  <a:pt x="1127760" y="60960"/>
                </a:lnTo>
                <a:cubicBezTo>
                  <a:pt x="1143000" y="66040"/>
                  <a:pt x="1159112" y="69016"/>
                  <a:pt x="1173480" y="76200"/>
                </a:cubicBezTo>
                <a:cubicBezTo>
                  <a:pt x="1206525" y="92722"/>
                  <a:pt x="1242786" y="114445"/>
                  <a:pt x="1280160" y="121920"/>
                </a:cubicBezTo>
                <a:cubicBezTo>
                  <a:pt x="1315383" y="128965"/>
                  <a:pt x="1351280" y="132080"/>
                  <a:pt x="1386840" y="137160"/>
                </a:cubicBezTo>
                <a:cubicBezTo>
                  <a:pt x="1526713" y="183784"/>
                  <a:pt x="1446311" y="164443"/>
                  <a:pt x="1630680" y="182880"/>
                </a:cubicBezTo>
                <a:cubicBezTo>
                  <a:pt x="1635760" y="198120"/>
                  <a:pt x="1631552" y="221416"/>
                  <a:pt x="1645920" y="228600"/>
                </a:cubicBezTo>
                <a:cubicBezTo>
                  <a:pt x="1678049" y="244664"/>
                  <a:pt x="1716857" y="240266"/>
                  <a:pt x="1752600" y="243840"/>
                </a:cubicBezTo>
                <a:cubicBezTo>
                  <a:pt x="1818506" y="250431"/>
                  <a:pt x="1884680" y="254000"/>
                  <a:pt x="1950720" y="259080"/>
                </a:cubicBezTo>
                <a:cubicBezTo>
                  <a:pt x="1979431" y="287791"/>
                  <a:pt x="2009946" y="312328"/>
                  <a:pt x="2026920" y="350520"/>
                </a:cubicBezTo>
                <a:cubicBezTo>
                  <a:pt x="2039969" y="379880"/>
                  <a:pt x="2057400" y="441960"/>
                  <a:pt x="2057400" y="441960"/>
                </a:cubicBezTo>
                <a:cubicBezTo>
                  <a:pt x="2052320" y="497840"/>
                  <a:pt x="2050095" y="554054"/>
                  <a:pt x="2042160" y="609600"/>
                </a:cubicBezTo>
                <a:cubicBezTo>
                  <a:pt x="2039888" y="625503"/>
                  <a:pt x="2036955" y="642776"/>
                  <a:pt x="2026920" y="655320"/>
                </a:cubicBezTo>
                <a:cubicBezTo>
                  <a:pt x="2015478" y="669623"/>
                  <a:pt x="1996440" y="675640"/>
                  <a:pt x="1981200" y="685800"/>
                </a:cubicBezTo>
                <a:cubicBezTo>
                  <a:pt x="1911329" y="790606"/>
                  <a:pt x="1954993" y="765656"/>
                  <a:pt x="1874520" y="792480"/>
                </a:cubicBezTo>
                <a:cubicBezTo>
                  <a:pt x="1839683" y="896990"/>
                  <a:pt x="1880821" y="767276"/>
                  <a:pt x="1844040" y="914400"/>
                </a:cubicBezTo>
                <a:cubicBezTo>
                  <a:pt x="1840144" y="929985"/>
                  <a:pt x="1833880" y="944880"/>
                  <a:pt x="1828800" y="960120"/>
                </a:cubicBezTo>
                <a:cubicBezTo>
                  <a:pt x="1833880" y="1214120"/>
                  <a:pt x="1834637" y="1468243"/>
                  <a:pt x="1844040" y="1722120"/>
                </a:cubicBezTo>
                <a:cubicBezTo>
                  <a:pt x="1844815" y="1743051"/>
                  <a:pt x="1855533" y="1762472"/>
                  <a:pt x="1859280" y="1783080"/>
                </a:cubicBezTo>
                <a:cubicBezTo>
                  <a:pt x="1895684" y="1983303"/>
                  <a:pt x="1855194" y="1812457"/>
                  <a:pt x="1889760" y="1950720"/>
                </a:cubicBezTo>
                <a:cubicBezTo>
                  <a:pt x="1894840" y="2006600"/>
                  <a:pt x="1897065" y="2062814"/>
                  <a:pt x="1905000" y="2118360"/>
                </a:cubicBezTo>
                <a:cubicBezTo>
                  <a:pt x="1907272" y="2134263"/>
                  <a:pt x="1908881" y="2152721"/>
                  <a:pt x="1920240" y="2164080"/>
                </a:cubicBezTo>
                <a:cubicBezTo>
                  <a:pt x="1931599" y="2175439"/>
                  <a:pt x="1951917" y="2171518"/>
                  <a:pt x="1965960" y="2179320"/>
                </a:cubicBezTo>
                <a:cubicBezTo>
                  <a:pt x="2123170" y="2266659"/>
                  <a:pt x="1999667" y="2221036"/>
                  <a:pt x="2103120" y="2255520"/>
                </a:cubicBezTo>
                <a:cubicBezTo>
                  <a:pt x="2138680" y="2250440"/>
                  <a:pt x="2176975" y="2254869"/>
                  <a:pt x="2209800" y="2240280"/>
                </a:cubicBezTo>
                <a:cubicBezTo>
                  <a:pt x="2226538" y="2232841"/>
                  <a:pt x="2223897" y="2202751"/>
                  <a:pt x="2240280" y="2194560"/>
                </a:cubicBezTo>
                <a:cubicBezTo>
                  <a:pt x="2267918" y="2180741"/>
                  <a:pt x="2331720" y="2179320"/>
                  <a:pt x="2331720" y="2179320"/>
                </a:cubicBezTo>
              </a:path>
            </a:pathLst>
          </a:cu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27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4128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4129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50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545388" y="2959100"/>
            <a:ext cx="571500" cy="121920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088188" y="253047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6964363" y="3559175"/>
            <a:ext cx="1057275" cy="9525"/>
          </a:xfrm>
          <a:prstGeom prst="line">
            <a:avLst/>
          </a:prstGeom>
          <a:ln w="698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286625" y="3154363"/>
            <a:ext cx="173038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315200" y="3859213"/>
            <a:ext cx="173038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72450" y="3116263"/>
            <a:ext cx="173038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172450" y="3863975"/>
            <a:ext cx="173038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591425" y="4192588"/>
            <a:ext cx="173038" cy="160337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 rot="5400000">
            <a:off x="7889082" y="3264694"/>
            <a:ext cx="190500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7889082" y="3788569"/>
            <a:ext cx="190500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7566026" y="3254375"/>
            <a:ext cx="322262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7556501" y="3768725"/>
            <a:ext cx="322262" cy="1587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hord 95"/>
          <p:cNvSpPr/>
          <p:nvPr/>
        </p:nvSpPr>
        <p:spPr>
          <a:xfrm rot="6856397">
            <a:off x="7779543" y="3431382"/>
            <a:ext cx="157163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Chord 96"/>
          <p:cNvSpPr/>
          <p:nvPr/>
        </p:nvSpPr>
        <p:spPr>
          <a:xfrm rot="6898324">
            <a:off x="7779543" y="3983832"/>
            <a:ext cx="157163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65" name="TextBox 98"/>
          <p:cNvSpPr txBox="1">
            <a:spLocks noChangeArrowheads="1"/>
          </p:cNvSpPr>
          <p:nvPr/>
        </p:nvSpPr>
        <p:spPr bwMode="auto">
          <a:xfrm>
            <a:off x="7459663" y="4621213"/>
            <a:ext cx="8511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Duplex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Outlet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120 v</a:t>
            </a:r>
            <a:endParaRPr lang="en-US" b="1" dirty="0">
              <a:latin typeface="Calibri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7640638" y="3563938"/>
            <a:ext cx="1057275" cy="9525"/>
          </a:xfrm>
          <a:prstGeom prst="line">
            <a:avLst/>
          </a:prstGeom>
          <a:ln w="698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99" name="Freeform 98"/>
          <p:cNvSpPr/>
          <p:nvPr/>
        </p:nvSpPr>
        <p:spPr>
          <a:xfrm>
            <a:off x="5471160" y="1417320"/>
            <a:ext cx="2954647" cy="1783080"/>
          </a:xfrm>
          <a:custGeom>
            <a:avLst/>
            <a:gdLst>
              <a:gd name="connsiteX0" fmla="*/ 0 w 2954647"/>
              <a:gd name="connsiteY0" fmla="*/ 0 h 1783080"/>
              <a:gd name="connsiteX1" fmla="*/ 213360 w 2954647"/>
              <a:gd name="connsiteY1" fmla="*/ 45720 h 1783080"/>
              <a:gd name="connsiteX2" fmla="*/ 259080 w 2954647"/>
              <a:gd name="connsiteY2" fmla="*/ 60960 h 1783080"/>
              <a:gd name="connsiteX3" fmla="*/ 304800 w 2954647"/>
              <a:gd name="connsiteY3" fmla="*/ 106680 h 1783080"/>
              <a:gd name="connsiteX4" fmla="*/ 411480 w 2954647"/>
              <a:gd name="connsiteY4" fmla="*/ 152400 h 1783080"/>
              <a:gd name="connsiteX5" fmla="*/ 548640 w 2954647"/>
              <a:gd name="connsiteY5" fmla="*/ 228600 h 1783080"/>
              <a:gd name="connsiteX6" fmla="*/ 548640 w 2954647"/>
              <a:gd name="connsiteY6" fmla="*/ 228600 h 1783080"/>
              <a:gd name="connsiteX7" fmla="*/ 685800 w 2954647"/>
              <a:gd name="connsiteY7" fmla="*/ 289560 h 1783080"/>
              <a:gd name="connsiteX8" fmla="*/ 822960 w 2954647"/>
              <a:gd name="connsiteY8" fmla="*/ 350520 h 1783080"/>
              <a:gd name="connsiteX9" fmla="*/ 929640 w 2954647"/>
              <a:gd name="connsiteY9" fmla="*/ 365760 h 1783080"/>
              <a:gd name="connsiteX10" fmla="*/ 1036320 w 2954647"/>
              <a:gd name="connsiteY10" fmla="*/ 396240 h 1783080"/>
              <a:gd name="connsiteX11" fmla="*/ 1082040 w 2954647"/>
              <a:gd name="connsiteY11" fmla="*/ 411480 h 1783080"/>
              <a:gd name="connsiteX12" fmla="*/ 1310640 w 2954647"/>
              <a:gd name="connsiteY12" fmla="*/ 426720 h 1783080"/>
              <a:gd name="connsiteX13" fmla="*/ 1432560 w 2954647"/>
              <a:gd name="connsiteY13" fmla="*/ 472440 h 1783080"/>
              <a:gd name="connsiteX14" fmla="*/ 1508760 w 2954647"/>
              <a:gd name="connsiteY14" fmla="*/ 487680 h 1783080"/>
              <a:gd name="connsiteX15" fmla="*/ 1569720 w 2954647"/>
              <a:gd name="connsiteY15" fmla="*/ 502920 h 1783080"/>
              <a:gd name="connsiteX16" fmla="*/ 1691640 w 2954647"/>
              <a:gd name="connsiteY16" fmla="*/ 518160 h 1783080"/>
              <a:gd name="connsiteX17" fmla="*/ 1752600 w 2954647"/>
              <a:gd name="connsiteY17" fmla="*/ 533400 h 1783080"/>
              <a:gd name="connsiteX18" fmla="*/ 1874520 w 2954647"/>
              <a:gd name="connsiteY18" fmla="*/ 548640 h 1783080"/>
              <a:gd name="connsiteX19" fmla="*/ 1965960 w 2954647"/>
              <a:gd name="connsiteY19" fmla="*/ 579120 h 1783080"/>
              <a:gd name="connsiteX20" fmla="*/ 2286000 w 2954647"/>
              <a:gd name="connsiteY20" fmla="*/ 594360 h 1783080"/>
              <a:gd name="connsiteX21" fmla="*/ 2499360 w 2954647"/>
              <a:gd name="connsiteY21" fmla="*/ 624840 h 1783080"/>
              <a:gd name="connsiteX22" fmla="*/ 2545080 w 2954647"/>
              <a:gd name="connsiteY22" fmla="*/ 640080 h 1783080"/>
              <a:gd name="connsiteX23" fmla="*/ 2651760 w 2954647"/>
              <a:gd name="connsiteY23" fmla="*/ 670560 h 1783080"/>
              <a:gd name="connsiteX24" fmla="*/ 2743200 w 2954647"/>
              <a:gd name="connsiteY24" fmla="*/ 731520 h 1783080"/>
              <a:gd name="connsiteX25" fmla="*/ 2788920 w 2954647"/>
              <a:gd name="connsiteY25" fmla="*/ 762000 h 1783080"/>
              <a:gd name="connsiteX26" fmla="*/ 2849880 w 2954647"/>
              <a:gd name="connsiteY26" fmla="*/ 777240 h 1783080"/>
              <a:gd name="connsiteX27" fmla="*/ 2865120 w 2954647"/>
              <a:gd name="connsiteY27" fmla="*/ 822960 h 1783080"/>
              <a:gd name="connsiteX28" fmla="*/ 2895600 w 2954647"/>
              <a:gd name="connsiteY28" fmla="*/ 868680 h 1783080"/>
              <a:gd name="connsiteX29" fmla="*/ 2941320 w 2954647"/>
              <a:gd name="connsiteY29" fmla="*/ 975360 h 1783080"/>
              <a:gd name="connsiteX30" fmla="*/ 2926080 w 2954647"/>
              <a:gd name="connsiteY30" fmla="*/ 1325880 h 1783080"/>
              <a:gd name="connsiteX31" fmla="*/ 2910840 w 2954647"/>
              <a:gd name="connsiteY31" fmla="*/ 1402080 h 1783080"/>
              <a:gd name="connsiteX32" fmla="*/ 2880360 w 2954647"/>
              <a:gd name="connsiteY32" fmla="*/ 1508760 h 1783080"/>
              <a:gd name="connsiteX33" fmla="*/ 2849880 w 2954647"/>
              <a:gd name="connsiteY33" fmla="*/ 178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954647" h="1783080">
                <a:moveTo>
                  <a:pt x="0" y="0"/>
                </a:moveTo>
                <a:cubicBezTo>
                  <a:pt x="153801" y="19225"/>
                  <a:pt x="83065" y="2288"/>
                  <a:pt x="213360" y="45720"/>
                </a:cubicBezTo>
                <a:lnTo>
                  <a:pt x="259080" y="60960"/>
                </a:lnTo>
                <a:cubicBezTo>
                  <a:pt x="274320" y="76200"/>
                  <a:pt x="286087" y="95987"/>
                  <a:pt x="304800" y="106680"/>
                </a:cubicBezTo>
                <a:cubicBezTo>
                  <a:pt x="434199" y="180622"/>
                  <a:pt x="304023" y="62853"/>
                  <a:pt x="411480" y="152400"/>
                </a:cubicBezTo>
                <a:cubicBezTo>
                  <a:pt x="502731" y="228443"/>
                  <a:pt x="402746" y="179969"/>
                  <a:pt x="548640" y="228600"/>
                </a:cubicBezTo>
                <a:lnTo>
                  <a:pt x="548640" y="228600"/>
                </a:lnTo>
                <a:cubicBezTo>
                  <a:pt x="683128" y="318258"/>
                  <a:pt x="468167" y="180744"/>
                  <a:pt x="685800" y="289560"/>
                </a:cubicBezTo>
                <a:cubicBezTo>
                  <a:pt x="722750" y="308035"/>
                  <a:pt x="784043" y="340791"/>
                  <a:pt x="822960" y="350520"/>
                </a:cubicBezTo>
                <a:cubicBezTo>
                  <a:pt x="857809" y="359232"/>
                  <a:pt x="894080" y="360680"/>
                  <a:pt x="929640" y="365760"/>
                </a:cubicBezTo>
                <a:cubicBezTo>
                  <a:pt x="1039261" y="402300"/>
                  <a:pt x="902367" y="357968"/>
                  <a:pt x="1036320" y="396240"/>
                </a:cubicBezTo>
                <a:cubicBezTo>
                  <a:pt x="1051766" y="400653"/>
                  <a:pt x="1066074" y="409706"/>
                  <a:pt x="1082040" y="411480"/>
                </a:cubicBezTo>
                <a:cubicBezTo>
                  <a:pt x="1157942" y="419914"/>
                  <a:pt x="1234440" y="421640"/>
                  <a:pt x="1310640" y="426720"/>
                </a:cubicBezTo>
                <a:cubicBezTo>
                  <a:pt x="1333947" y="436043"/>
                  <a:pt x="1400705" y="464476"/>
                  <a:pt x="1432560" y="472440"/>
                </a:cubicBezTo>
                <a:cubicBezTo>
                  <a:pt x="1457690" y="478722"/>
                  <a:pt x="1483474" y="482061"/>
                  <a:pt x="1508760" y="487680"/>
                </a:cubicBezTo>
                <a:cubicBezTo>
                  <a:pt x="1529207" y="492224"/>
                  <a:pt x="1549060" y="499477"/>
                  <a:pt x="1569720" y="502920"/>
                </a:cubicBezTo>
                <a:cubicBezTo>
                  <a:pt x="1610119" y="509653"/>
                  <a:pt x="1651241" y="511427"/>
                  <a:pt x="1691640" y="518160"/>
                </a:cubicBezTo>
                <a:cubicBezTo>
                  <a:pt x="1712300" y="521603"/>
                  <a:pt x="1731940" y="529957"/>
                  <a:pt x="1752600" y="533400"/>
                </a:cubicBezTo>
                <a:cubicBezTo>
                  <a:pt x="1792999" y="540133"/>
                  <a:pt x="1833880" y="543560"/>
                  <a:pt x="1874520" y="548640"/>
                </a:cubicBezTo>
                <a:cubicBezTo>
                  <a:pt x="1905000" y="558800"/>
                  <a:pt x="1934028" y="575572"/>
                  <a:pt x="1965960" y="579120"/>
                </a:cubicBezTo>
                <a:cubicBezTo>
                  <a:pt x="2072108" y="590914"/>
                  <a:pt x="2179452" y="587012"/>
                  <a:pt x="2286000" y="594360"/>
                </a:cubicBezTo>
                <a:cubicBezTo>
                  <a:pt x="2319450" y="596667"/>
                  <a:pt x="2457403" y="615516"/>
                  <a:pt x="2499360" y="624840"/>
                </a:cubicBezTo>
                <a:cubicBezTo>
                  <a:pt x="2515042" y="628325"/>
                  <a:pt x="2529634" y="635667"/>
                  <a:pt x="2545080" y="640080"/>
                </a:cubicBezTo>
                <a:cubicBezTo>
                  <a:pt x="2561328" y="644722"/>
                  <a:pt x="2632415" y="659813"/>
                  <a:pt x="2651760" y="670560"/>
                </a:cubicBezTo>
                <a:cubicBezTo>
                  <a:pt x="2683782" y="688350"/>
                  <a:pt x="2712720" y="711200"/>
                  <a:pt x="2743200" y="731520"/>
                </a:cubicBezTo>
                <a:cubicBezTo>
                  <a:pt x="2758440" y="741680"/>
                  <a:pt x="2771151" y="757558"/>
                  <a:pt x="2788920" y="762000"/>
                </a:cubicBezTo>
                <a:lnTo>
                  <a:pt x="2849880" y="777240"/>
                </a:lnTo>
                <a:cubicBezTo>
                  <a:pt x="2854960" y="792480"/>
                  <a:pt x="2857936" y="808592"/>
                  <a:pt x="2865120" y="822960"/>
                </a:cubicBezTo>
                <a:cubicBezTo>
                  <a:pt x="2873311" y="839343"/>
                  <a:pt x="2888385" y="851845"/>
                  <a:pt x="2895600" y="868680"/>
                </a:cubicBezTo>
                <a:cubicBezTo>
                  <a:pt x="2954647" y="1006456"/>
                  <a:pt x="2864798" y="860577"/>
                  <a:pt x="2941320" y="975360"/>
                </a:cubicBezTo>
                <a:cubicBezTo>
                  <a:pt x="2936240" y="1092200"/>
                  <a:pt x="2934412" y="1209227"/>
                  <a:pt x="2926080" y="1325880"/>
                </a:cubicBezTo>
                <a:cubicBezTo>
                  <a:pt x="2924234" y="1351717"/>
                  <a:pt x="2916459" y="1376794"/>
                  <a:pt x="2910840" y="1402080"/>
                </a:cubicBezTo>
                <a:cubicBezTo>
                  <a:pt x="2898083" y="1459489"/>
                  <a:pt x="2897331" y="1457846"/>
                  <a:pt x="2880360" y="1508760"/>
                </a:cubicBezTo>
                <a:cubicBezTo>
                  <a:pt x="2864698" y="1775012"/>
                  <a:pt x="2926291" y="1706669"/>
                  <a:pt x="2849880" y="178308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5410200" y="1920240"/>
            <a:ext cx="2265246" cy="2087880"/>
          </a:xfrm>
          <a:custGeom>
            <a:avLst/>
            <a:gdLst>
              <a:gd name="connsiteX0" fmla="*/ 0 w 2265246"/>
              <a:gd name="connsiteY0" fmla="*/ 2087880 h 2087880"/>
              <a:gd name="connsiteX1" fmla="*/ 45720 w 2265246"/>
              <a:gd name="connsiteY1" fmla="*/ 2072640 h 2087880"/>
              <a:gd name="connsiteX2" fmla="*/ 91440 w 2265246"/>
              <a:gd name="connsiteY2" fmla="*/ 2042160 h 2087880"/>
              <a:gd name="connsiteX3" fmla="*/ 152400 w 2265246"/>
              <a:gd name="connsiteY3" fmla="*/ 2026920 h 2087880"/>
              <a:gd name="connsiteX4" fmla="*/ 198120 w 2265246"/>
              <a:gd name="connsiteY4" fmla="*/ 1996440 h 2087880"/>
              <a:gd name="connsiteX5" fmla="*/ 243840 w 2265246"/>
              <a:gd name="connsiteY5" fmla="*/ 1905000 h 2087880"/>
              <a:gd name="connsiteX6" fmla="*/ 274320 w 2265246"/>
              <a:gd name="connsiteY6" fmla="*/ 1859280 h 2087880"/>
              <a:gd name="connsiteX7" fmla="*/ 304800 w 2265246"/>
              <a:gd name="connsiteY7" fmla="*/ 1767840 h 2087880"/>
              <a:gd name="connsiteX8" fmla="*/ 335280 w 2265246"/>
              <a:gd name="connsiteY8" fmla="*/ 1676400 h 2087880"/>
              <a:gd name="connsiteX9" fmla="*/ 350520 w 2265246"/>
              <a:gd name="connsiteY9" fmla="*/ 1630680 h 2087880"/>
              <a:gd name="connsiteX10" fmla="*/ 365760 w 2265246"/>
              <a:gd name="connsiteY10" fmla="*/ 1493520 h 2087880"/>
              <a:gd name="connsiteX11" fmla="*/ 396240 w 2265246"/>
              <a:gd name="connsiteY11" fmla="*/ 929640 h 2087880"/>
              <a:gd name="connsiteX12" fmla="*/ 411480 w 2265246"/>
              <a:gd name="connsiteY12" fmla="*/ 792480 h 2087880"/>
              <a:gd name="connsiteX13" fmla="*/ 441960 w 2265246"/>
              <a:gd name="connsiteY13" fmla="*/ 320040 h 2087880"/>
              <a:gd name="connsiteX14" fmla="*/ 487680 w 2265246"/>
              <a:gd name="connsiteY14" fmla="*/ 137160 h 2087880"/>
              <a:gd name="connsiteX15" fmla="*/ 518160 w 2265246"/>
              <a:gd name="connsiteY15" fmla="*/ 91440 h 2087880"/>
              <a:gd name="connsiteX16" fmla="*/ 609600 w 2265246"/>
              <a:gd name="connsiteY16" fmla="*/ 45720 h 2087880"/>
              <a:gd name="connsiteX17" fmla="*/ 701040 w 2265246"/>
              <a:gd name="connsiteY17" fmla="*/ 30480 h 2087880"/>
              <a:gd name="connsiteX18" fmla="*/ 792480 w 2265246"/>
              <a:gd name="connsiteY18" fmla="*/ 0 h 2087880"/>
              <a:gd name="connsiteX19" fmla="*/ 883920 w 2265246"/>
              <a:gd name="connsiteY19" fmla="*/ 30480 h 2087880"/>
              <a:gd name="connsiteX20" fmla="*/ 929640 w 2265246"/>
              <a:gd name="connsiteY20" fmla="*/ 45720 h 2087880"/>
              <a:gd name="connsiteX21" fmla="*/ 1066800 w 2265246"/>
              <a:gd name="connsiteY21" fmla="*/ 60960 h 2087880"/>
              <a:gd name="connsiteX22" fmla="*/ 1112520 w 2265246"/>
              <a:gd name="connsiteY22" fmla="*/ 76200 h 2087880"/>
              <a:gd name="connsiteX23" fmla="*/ 1173480 w 2265246"/>
              <a:gd name="connsiteY23" fmla="*/ 91440 h 2087880"/>
              <a:gd name="connsiteX24" fmla="*/ 1280160 w 2265246"/>
              <a:gd name="connsiteY24" fmla="*/ 137160 h 2087880"/>
              <a:gd name="connsiteX25" fmla="*/ 1325880 w 2265246"/>
              <a:gd name="connsiteY25" fmla="*/ 167640 h 2087880"/>
              <a:gd name="connsiteX26" fmla="*/ 1645920 w 2265246"/>
              <a:gd name="connsiteY26" fmla="*/ 198120 h 2087880"/>
              <a:gd name="connsiteX27" fmla="*/ 1950720 w 2265246"/>
              <a:gd name="connsiteY27" fmla="*/ 228600 h 2087880"/>
              <a:gd name="connsiteX28" fmla="*/ 2118360 w 2265246"/>
              <a:gd name="connsiteY28" fmla="*/ 243840 h 2087880"/>
              <a:gd name="connsiteX29" fmla="*/ 2179320 w 2265246"/>
              <a:gd name="connsiteY29" fmla="*/ 320040 h 2087880"/>
              <a:gd name="connsiteX30" fmla="*/ 2209800 w 2265246"/>
              <a:gd name="connsiteY30" fmla="*/ 365760 h 2087880"/>
              <a:gd name="connsiteX31" fmla="*/ 2240280 w 2265246"/>
              <a:gd name="connsiteY31" fmla="*/ 457200 h 2087880"/>
              <a:gd name="connsiteX32" fmla="*/ 2255520 w 2265246"/>
              <a:gd name="connsiteY32" fmla="*/ 502920 h 2087880"/>
              <a:gd name="connsiteX33" fmla="*/ 2209800 w 2265246"/>
              <a:gd name="connsiteY33" fmla="*/ 655320 h 2087880"/>
              <a:gd name="connsiteX34" fmla="*/ 2194560 w 2265246"/>
              <a:gd name="connsiteY34" fmla="*/ 701040 h 2087880"/>
              <a:gd name="connsiteX35" fmla="*/ 2148840 w 2265246"/>
              <a:gd name="connsiteY35" fmla="*/ 716280 h 2087880"/>
              <a:gd name="connsiteX36" fmla="*/ 2133600 w 2265246"/>
              <a:gd name="connsiteY36" fmla="*/ 762000 h 2087880"/>
              <a:gd name="connsiteX37" fmla="*/ 2087880 w 2265246"/>
              <a:gd name="connsiteY37" fmla="*/ 792480 h 2087880"/>
              <a:gd name="connsiteX38" fmla="*/ 2072640 w 2265246"/>
              <a:gd name="connsiteY38" fmla="*/ 868680 h 2087880"/>
              <a:gd name="connsiteX39" fmla="*/ 2057400 w 2265246"/>
              <a:gd name="connsiteY39" fmla="*/ 914400 h 2087880"/>
              <a:gd name="connsiteX40" fmla="*/ 1996440 w 2265246"/>
              <a:gd name="connsiteY40" fmla="*/ 1005840 h 2087880"/>
              <a:gd name="connsiteX41" fmla="*/ 1965960 w 2265246"/>
              <a:gd name="connsiteY41" fmla="*/ 1051560 h 2087880"/>
              <a:gd name="connsiteX42" fmla="*/ 1950720 w 2265246"/>
              <a:gd name="connsiteY42" fmla="*/ 1097280 h 2087880"/>
              <a:gd name="connsiteX43" fmla="*/ 1935480 w 2265246"/>
              <a:gd name="connsiteY43" fmla="*/ 1280160 h 208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265246" h="2087880">
                <a:moveTo>
                  <a:pt x="0" y="2087880"/>
                </a:moveTo>
                <a:cubicBezTo>
                  <a:pt x="15240" y="2082800"/>
                  <a:pt x="31352" y="2079824"/>
                  <a:pt x="45720" y="2072640"/>
                </a:cubicBezTo>
                <a:cubicBezTo>
                  <a:pt x="62103" y="2064449"/>
                  <a:pt x="74605" y="2049375"/>
                  <a:pt x="91440" y="2042160"/>
                </a:cubicBezTo>
                <a:cubicBezTo>
                  <a:pt x="110692" y="2033909"/>
                  <a:pt x="132080" y="2032000"/>
                  <a:pt x="152400" y="2026920"/>
                </a:cubicBezTo>
                <a:cubicBezTo>
                  <a:pt x="167640" y="2016760"/>
                  <a:pt x="185168" y="2009392"/>
                  <a:pt x="198120" y="1996440"/>
                </a:cubicBezTo>
                <a:cubicBezTo>
                  <a:pt x="241796" y="1952764"/>
                  <a:pt x="219050" y="1954580"/>
                  <a:pt x="243840" y="1905000"/>
                </a:cubicBezTo>
                <a:cubicBezTo>
                  <a:pt x="252031" y="1888617"/>
                  <a:pt x="266881" y="1876018"/>
                  <a:pt x="274320" y="1859280"/>
                </a:cubicBezTo>
                <a:cubicBezTo>
                  <a:pt x="287369" y="1829920"/>
                  <a:pt x="294640" y="1798320"/>
                  <a:pt x="304800" y="1767840"/>
                </a:cubicBezTo>
                <a:lnTo>
                  <a:pt x="335280" y="1676400"/>
                </a:lnTo>
                <a:lnTo>
                  <a:pt x="350520" y="1630680"/>
                </a:lnTo>
                <a:cubicBezTo>
                  <a:pt x="355600" y="1584960"/>
                  <a:pt x="363572" y="1539469"/>
                  <a:pt x="365760" y="1493520"/>
                </a:cubicBezTo>
                <a:cubicBezTo>
                  <a:pt x="392840" y="924842"/>
                  <a:pt x="338923" y="1158907"/>
                  <a:pt x="396240" y="929640"/>
                </a:cubicBezTo>
                <a:cubicBezTo>
                  <a:pt x="401320" y="883920"/>
                  <a:pt x="408315" y="838372"/>
                  <a:pt x="411480" y="792480"/>
                </a:cubicBezTo>
                <a:cubicBezTo>
                  <a:pt x="427591" y="558872"/>
                  <a:pt x="418575" y="518810"/>
                  <a:pt x="441960" y="320040"/>
                </a:cubicBezTo>
                <a:cubicBezTo>
                  <a:pt x="446857" y="278415"/>
                  <a:pt x="463674" y="173168"/>
                  <a:pt x="487680" y="137160"/>
                </a:cubicBezTo>
                <a:cubicBezTo>
                  <a:pt x="497840" y="121920"/>
                  <a:pt x="505208" y="104392"/>
                  <a:pt x="518160" y="91440"/>
                </a:cubicBezTo>
                <a:cubicBezTo>
                  <a:pt x="541646" y="67954"/>
                  <a:pt x="577727" y="52803"/>
                  <a:pt x="609600" y="45720"/>
                </a:cubicBezTo>
                <a:cubicBezTo>
                  <a:pt x="639765" y="39017"/>
                  <a:pt x="671062" y="37974"/>
                  <a:pt x="701040" y="30480"/>
                </a:cubicBezTo>
                <a:cubicBezTo>
                  <a:pt x="732209" y="22688"/>
                  <a:pt x="792480" y="0"/>
                  <a:pt x="792480" y="0"/>
                </a:cubicBezTo>
                <a:lnTo>
                  <a:pt x="883920" y="30480"/>
                </a:lnTo>
                <a:cubicBezTo>
                  <a:pt x="899160" y="35560"/>
                  <a:pt x="913674" y="43946"/>
                  <a:pt x="929640" y="45720"/>
                </a:cubicBezTo>
                <a:lnTo>
                  <a:pt x="1066800" y="60960"/>
                </a:lnTo>
                <a:cubicBezTo>
                  <a:pt x="1082040" y="66040"/>
                  <a:pt x="1097074" y="71787"/>
                  <a:pt x="1112520" y="76200"/>
                </a:cubicBezTo>
                <a:cubicBezTo>
                  <a:pt x="1132659" y="81954"/>
                  <a:pt x="1154228" y="83189"/>
                  <a:pt x="1173480" y="91440"/>
                </a:cubicBezTo>
                <a:cubicBezTo>
                  <a:pt x="1320824" y="154588"/>
                  <a:pt x="1105148" y="93407"/>
                  <a:pt x="1280160" y="137160"/>
                </a:cubicBezTo>
                <a:cubicBezTo>
                  <a:pt x="1295400" y="147320"/>
                  <a:pt x="1309497" y="159449"/>
                  <a:pt x="1325880" y="167640"/>
                </a:cubicBezTo>
                <a:cubicBezTo>
                  <a:pt x="1408823" y="209111"/>
                  <a:pt x="1638657" y="197547"/>
                  <a:pt x="1645920" y="198120"/>
                </a:cubicBezTo>
                <a:cubicBezTo>
                  <a:pt x="1747710" y="206156"/>
                  <a:pt x="1849088" y="218765"/>
                  <a:pt x="1950720" y="228600"/>
                </a:cubicBezTo>
                <a:lnTo>
                  <a:pt x="2118360" y="243840"/>
                </a:lnTo>
                <a:cubicBezTo>
                  <a:pt x="2195432" y="295221"/>
                  <a:pt x="2142514" y="246428"/>
                  <a:pt x="2179320" y="320040"/>
                </a:cubicBezTo>
                <a:cubicBezTo>
                  <a:pt x="2187511" y="336423"/>
                  <a:pt x="2202361" y="349022"/>
                  <a:pt x="2209800" y="365760"/>
                </a:cubicBezTo>
                <a:cubicBezTo>
                  <a:pt x="2222849" y="395120"/>
                  <a:pt x="2230120" y="426720"/>
                  <a:pt x="2240280" y="457200"/>
                </a:cubicBezTo>
                <a:lnTo>
                  <a:pt x="2255520" y="502920"/>
                </a:lnTo>
                <a:cubicBezTo>
                  <a:pt x="2227804" y="696929"/>
                  <a:pt x="2265246" y="544428"/>
                  <a:pt x="2209800" y="655320"/>
                </a:cubicBezTo>
                <a:cubicBezTo>
                  <a:pt x="2202616" y="669688"/>
                  <a:pt x="2205919" y="689681"/>
                  <a:pt x="2194560" y="701040"/>
                </a:cubicBezTo>
                <a:cubicBezTo>
                  <a:pt x="2183201" y="712399"/>
                  <a:pt x="2164080" y="711200"/>
                  <a:pt x="2148840" y="716280"/>
                </a:cubicBezTo>
                <a:cubicBezTo>
                  <a:pt x="2143760" y="731520"/>
                  <a:pt x="2143635" y="749456"/>
                  <a:pt x="2133600" y="762000"/>
                </a:cubicBezTo>
                <a:cubicBezTo>
                  <a:pt x="2122158" y="776303"/>
                  <a:pt x="2096967" y="776577"/>
                  <a:pt x="2087880" y="792480"/>
                </a:cubicBezTo>
                <a:cubicBezTo>
                  <a:pt x="2075029" y="814970"/>
                  <a:pt x="2078922" y="843550"/>
                  <a:pt x="2072640" y="868680"/>
                </a:cubicBezTo>
                <a:cubicBezTo>
                  <a:pt x="2068744" y="884265"/>
                  <a:pt x="2065202" y="900357"/>
                  <a:pt x="2057400" y="914400"/>
                </a:cubicBezTo>
                <a:cubicBezTo>
                  <a:pt x="2039610" y="946422"/>
                  <a:pt x="2016760" y="975360"/>
                  <a:pt x="1996440" y="1005840"/>
                </a:cubicBezTo>
                <a:cubicBezTo>
                  <a:pt x="1986280" y="1021080"/>
                  <a:pt x="1971752" y="1034184"/>
                  <a:pt x="1965960" y="1051560"/>
                </a:cubicBezTo>
                <a:lnTo>
                  <a:pt x="1950720" y="1097280"/>
                </a:lnTo>
                <a:cubicBezTo>
                  <a:pt x="1931888" y="1229105"/>
                  <a:pt x="1935480" y="1168039"/>
                  <a:pt x="1935480" y="1280160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5349240" y="2118360"/>
            <a:ext cx="2331720" cy="2266659"/>
          </a:xfrm>
          <a:custGeom>
            <a:avLst/>
            <a:gdLst>
              <a:gd name="connsiteX0" fmla="*/ 0 w 2331720"/>
              <a:gd name="connsiteY0" fmla="*/ 1920240 h 2266659"/>
              <a:gd name="connsiteX1" fmla="*/ 30480 w 2331720"/>
              <a:gd name="connsiteY1" fmla="*/ 1965960 h 2266659"/>
              <a:gd name="connsiteX2" fmla="*/ 76200 w 2331720"/>
              <a:gd name="connsiteY2" fmla="*/ 1981200 h 2266659"/>
              <a:gd name="connsiteX3" fmla="*/ 121920 w 2331720"/>
              <a:gd name="connsiteY3" fmla="*/ 2011680 h 2266659"/>
              <a:gd name="connsiteX4" fmla="*/ 228600 w 2331720"/>
              <a:gd name="connsiteY4" fmla="*/ 1996440 h 2266659"/>
              <a:gd name="connsiteX5" fmla="*/ 320040 w 2331720"/>
              <a:gd name="connsiteY5" fmla="*/ 1965960 h 2266659"/>
              <a:gd name="connsiteX6" fmla="*/ 365760 w 2331720"/>
              <a:gd name="connsiteY6" fmla="*/ 1874520 h 2266659"/>
              <a:gd name="connsiteX7" fmla="*/ 426720 w 2331720"/>
              <a:gd name="connsiteY7" fmla="*/ 1844040 h 2266659"/>
              <a:gd name="connsiteX8" fmla="*/ 457200 w 2331720"/>
              <a:gd name="connsiteY8" fmla="*/ 1798320 h 2266659"/>
              <a:gd name="connsiteX9" fmla="*/ 487680 w 2331720"/>
              <a:gd name="connsiteY9" fmla="*/ 1706880 h 2266659"/>
              <a:gd name="connsiteX10" fmla="*/ 441960 w 2331720"/>
              <a:gd name="connsiteY10" fmla="*/ 1752600 h 2266659"/>
              <a:gd name="connsiteX11" fmla="*/ 457200 w 2331720"/>
              <a:gd name="connsiteY11" fmla="*/ 1661160 h 2266659"/>
              <a:gd name="connsiteX12" fmla="*/ 502920 w 2331720"/>
              <a:gd name="connsiteY12" fmla="*/ 1630680 h 2266659"/>
              <a:gd name="connsiteX13" fmla="*/ 533400 w 2331720"/>
              <a:gd name="connsiteY13" fmla="*/ 1539240 h 2266659"/>
              <a:gd name="connsiteX14" fmla="*/ 594360 w 2331720"/>
              <a:gd name="connsiteY14" fmla="*/ 1447800 h 2266659"/>
              <a:gd name="connsiteX15" fmla="*/ 640080 w 2331720"/>
              <a:gd name="connsiteY15" fmla="*/ 1356360 h 2266659"/>
              <a:gd name="connsiteX16" fmla="*/ 655320 w 2331720"/>
              <a:gd name="connsiteY16" fmla="*/ 1280160 h 2266659"/>
              <a:gd name="connsiteX17" fmla="*/ 685800 w 2331720"/>
              <a:gd name="connsiteY17" fmla="*/ 975360 h 2266659"/>
              <a:gd name="connsiteX18" fmla="*/ 716280 w 2331720"/>
              <a:gd name="connsiteY18" fmla="*/ 777240 h 2266659"/>
              <a:gd name="connsiteX19" fmla="*/ 716280 w 2331720"/>
              <a:gd name="connsiteY19" fmla="*/ 91440 h 2266659"/>
              <a:gd name="connsiteX20" fmla="*/ 822960 w 2331720"/>
              <a:gd name="connsiteY20" fmla="*/ 15240 h 2266659"/>
              <a:gd name="connsiteX21" fmla="*/ 868680 w 2331720"/>
              <a:gd name="connsiteY21" fmla="*/ 0 h 2266659"/>
              <a:gd name="connsiteX22" fmla="*/ 990600 w 2331720"/>
              <a:gd name="connsiteY22" fmla="*/ 15240 h 2266659"/>
              <a:gd name="connsiteX23" fmla="*/ 1082040 w 2331720"/>
              <a:gd name="connsiteY23" fmla="*/ 45720 h 2266659"/>
              <a:gd name="connsiteX24" fmla="*/ 1127760 w 2331720"/>
              <a:gd name="connsiteY24" fmla="*/ 60960 h 2266659"/>
              <a:gd name="connsiteX25" fmla="*/ 1173480 w 2331720"/>
              <a:gd name="connsiteY25" fmla="*/ 76200 h 2266659"/>
              <a:gd name="connsiteX26" fmla="*/ 1280160 w 2331720"/>
              <a:gd name="connsiteY26" fmla="*/ 121920 h 2266659"/>
              <a:gd name="connsiteX27" fmla="*/ 1386840 w 2331720"/>
              <a:gd name="connsiteY27" fmla="*/ 137160 h 2266659"/>
              <a:gd name="connsiteX28" fmla="*/ 1630680 w 2331720"/>
              <a:gd name="connsiteY28" fmla="*/ 182880 h 2266659"/>
              <a:gd name="connsiteX29" fmla="*/ 1645920 w 2331720"/>
              <a:gd name="connsiteY29" fmla="*/ 228600 h 2266659"/>
              <a:gd name="connsiteX30" fmla="*/ 1752600 w 2331720"/>
              <a:gd name="connsiteY30" fmla="*/ 243840 h 2266659"/>
              <a:gd name="connsiteX31" fmla="*/ 1950720 w 2331720"/>
              <a:gd name="connsiteY31" fmla="*/ 259080 h 2266659"/>
              <a:gd name="connsiteX32" fmla="*/ 2026920 w 2331720"/>
              <a:gd name="connsiteY32" fmla="*/ 350520 h 2266659"/>
              <a:gd name="connsiteX33" fmla="*/ 2057400 w 2331720"/>
              <a:gd name="connsiteY33" fmla="*/ 441960 h 2266659"/>
              <a:gd name="connsiteX34" fmla="*/ 2042160 w 2331720"/>
              <a:gd name="connsiteY34" fmla="*/ 609600 h 2266659"/>
              <a:gd name="connsiteX35" fmla="*/ 2026920 w 2331720"/>
              <a:gd name="connsiteY35" fmla="*/ 655320 h 2266659"/>
              <a:gd name="connsiteX36" fmla="*/ 1981200 w 2331720"/>
              <a:gd name="connsiteY36" fmla="*/ 685800 h 2266659"/>
              <a:gd name="connsiteX37" fmla="*/ 1874520 w 2331720"/>
              <a:gd name="connsiteY37" fmla="*/ 792480 h 2266659"/>
              <a:gd name="connsiteX38" fmla="*/ 1844040 w 2331720"/>
              <a:gd name="connsiteY38" fmla="*/ 914400 h 2266659"/>
              <a:gd name="connsiteX39" fmla="*/ 1828800 w 2331720"/>
              <a:gd name="connsiteY39" fmla="*/ 960120 h 2266659"/>
              <a:gd name="connsiteX40" fmla="*/ 1844040 w 2331720"/>
              <a:gd name="connsiteY40" fmla="*/ 1722120 h 2266659"/>
              <a:gd name="connsiteX41" fmla="*/ 1859280 w 2331720"/>
              <a:gd name="connsiteY41" fmla="*/ 1783080 h 2266659"/>
              <a:gd name="connsiteX42" fmla="*/ 1889760 w 2331720"/>
              <a:gd name="connsiteY42" fmla="*/ 1950720 h 2266659"/>
              <a:gd name="connsiteX43" fmla="*/ 1905000 w 2331720"/>
              <a:gd name="connsiteY43" fmla="*/ 2118360 h 2266659"/>
              <a:gd name="connsiteX44" fmla="*/ 1920240 w 2331720"/>
              <a:gd name="connsiteY44" fmla="*/ 2164080 h 2266659"/>
              <a:gd name="connsiteX45" fmla="*/ 1965960 w 2331720"/>
              <a:gd name="connsiteY45" fmla="*/ 2179320 h 2266659"/>
              <a:gd name="connsiteX46" fmla="*/ 2103120 w 2331720"/>
              <a:gd name="connsiteY46" fmla="*/ 2255520 h 2266659"/>
              <a:gd name="connsiteX47" fmla="*/ 2209800 w 2331720"/>
              <a:gd name="connsiteY47" fmla="*/ 2240280 h 2266659"/>
              <a:gd name="connsiteX48" fmla="*/ 2240280 w 2331720"/>
              <a:gd name="connsiteY48" fmla="*/ 2194560 h 2266659"/>
              <a:gd name="connsiteX49" fmla="*/ 2331720 w 2331720"/>
              <a:gd name="connsiteY49" fmla="*/ 2179320 h 226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31720" h="2266659">
                <a:moveTo>
                  <a:pt x="0" y="1920240"/>
                </a:moveTo>
                <a:cubicBezTo>
                  <a:pt x="10160" y="1935480"/>
                  <a:pt x="16177" y="1954518"/>
                  <a:pt x="30480" y="1965960"/>
                </a:cubicBezTo>
                <a:cubicBezTo>
                  <a:pt x="43024" y="1975995"/>
                  <a:pt x="61832" y="1974016"/>
                  <a:pt x="76200" y="1981200"/>
                </a:cubicBezTo>
                <a:cubicBezTo>
                  <a:pt x="92583" y="1989391"/>
                  <a:pt x="106680" y="2001520"/>
                  <a:pt x="121920" y="2011680"/>
                </a:cubicBezTo>
                <a:cubicBezTo>
                  <a:pt x="157480" y="2006600"/>
                  <a:pt x="193599" y="2004517"/>
                  <a:pt x="228600" y="1996440"/>
                </a:cubicBezTo>
                <a:cubicBezTo>
                  <a:pt x="259906" y="1989216"/>
                  <a:pt x="320040" y="1965960"/>
                  <a:pt x="320040" y="1965960"/>
                </a:cubicBezTo>
                <a:cubicBezTo>
                  <a:pt x="330442" y="1934754"/>
                  <a:pt x="338489" y="1897246"/>
                  <a:pt x="365760" y="1874520"/>
                </a:cubicBezTo>
                <a:cubicBezTo>
                  <a:pt x="383213" y="1859976"/>
                  <a:pt x="406400" y="1854200"/>
                  <a:pt x="426720" y="1844040"/>
                </a:cubicBezTo>
                <a:cubicBezTo>
                  <a:pt x="436880" y="1828800"/>
                  <a:pt x="449761" y="1815058"/>
                  <a:pt x="457200" y="1798320"/>
                </a:cubicBezTo>
                <a:cubicBezTo>
                  <a:pt x="470249" y="1768960"/>
                  <a:pt x="510398" y="1684162"/>
                  <a:pt x="487680" y="1706880"/>
                </a:cubicBezTo>
                <a:lnTo>
                  <a:pt x="441960" y="1752600"/>
                </a:lnTo>
                <a:cubicBezTo>
                  <a:pt x="447040" y="1722120"/>
                  <a:pt x="443381" y="1688798"/>
                  <a:pt x="457200" y="1661160"/>
                </a:cubicBezTo>
                <a:cubicBezTo>
                  <a:pt x="465391" y="1644777"/>
                  <a:pt x="493212" y="1646212"/>
                  <a:pt x="502920" y="1630680"/>
                </a:cubicBezTo>
                <a:cubicBezTo>
                  <a:pt x="519948" y="1603435"/>
                  <a:pt x="515578" y="1565973"/>
                  <a:pt x="533400" y="1539240"/>
                </a:cubicBezTo>
                <a:cubicBezTo>
                  <a:pt x="553720" y="1508760"/>
                  <a:pt x="582776" y="1482553"/>
                  <a:pt x="594360" y="1447800"/>
                </a:cubicBezTo>
                <a:cubicBezTo>
                  <a:pt x="615392" y="1384704"/>
                  <a:pt x="600689" y="1415446"/>
                  <a:pt x="640080" y="1356360"/>
                </a:cubicBezTo>
                <a:cubicBezTo>
                  <a:pt x="645160" y="1330960"/>
                  <a:pt x="652234" y="1305879"/>
                  <a:pt x="655320" y="1280160"/>
                </a:cubicBezTo>
                <a:cubicBezTo>
                  <a:pt x="667486" y="1178781"/>
                  <a:pt x="671360" y="1076441"/>
                  <a:pt x="685800" y="975360"/>
                </a:cubicBezTo>
                <a:cubicBezTo>
                  <a:pt x="705410" y="838090"/>
                  <a:pt x="695135" y="904112"/>
                  <a:pt x="716280" y="777240"/>
                </a:cubicBezTo>
                <a:cubicBezTo>
                  <a:pt x="695895" y="451086"/>
                  <a:pt x="690902" y="497488"/>
                  <a:pt x="716280" y="91440"/>
                </a:cubicBezTo>
                <a:cubicBezTo>
                  <a:pt x="720603" y="22266"/>
                  <a:pt x="758433" y="36749"/>
                  <a:pt x="822960" y="15240"/>
                </a:cubicBezTo>
                <a:lnTo>
                  <a:pt x="868680" y="0"/>
                </a:lnTo>
                <a:cubicBezTo>
                  <a:pt x="909320" y="5080"/>
                  <a:pt x="950553" y="6658"/>
                  <a:pt x="990600" y="15240"/>
                </a:cubicBezTo>
                <a:cubicBezTo>
                  <a:pt x="1022016" y="21972"/>
                  <a:pt x="1051560" y="35560"/>
                  <a:pt x="1082040" y="45720"/>
                </a:cubicBezTo>
                <a:lnTo>
                  <a:pt x="1127760" y="60960"/>
                </a:lnTo>
                <a:cubicBezTo>
                  <a:pt x="1143000" y="66040"/>
                  <a:pt x="1159112" y="69016"/>
                  <a:pt x="1173480" y="76200"/>
                </a:cubicBezTo>
                <a:cubicBezTo>
                  <a:pt x="1206525" y="92722"/>
                  <a:pt x="1242786" y="114445"/>
                  <a:pt x="1280160" y="121920"/>
                </a:cubicBezTo>
                <a:cubicBezTo>
                  <a:pt x="1315383" y="128965"/>
                  <a:pt x="1351280" y="132080"/>
                  <a:pt x="1386840" y="137160"/>
                </a:cubicBezTo>
                <a:cubicBezTo>
                  <a:pt x="1526713" y="183784"/>
                  <a:pt x="1446311" y="164443"/>
                  <a:pt x="1630680" y="182880"/>
                </a:cubicBezTo>
                <a:cubicBezTo>
                  <a:pt x="1635760" y="198120"/>
                  <a:pt x="1631552" y="221416"/>
                  <a:pt x="1645920" y="228600"/>
                </a:cubicBezTo>
                <a:cubicBezTo>
                  <a:pt x="1678049" y="244664"/>
                  <a:pt x="1716857" y="240266"/>
                  <a:pt x="1752600" y="243840"/>
                </a:cubicBezTo>
                <a:cubicBezTo>
                  <a:pt x="1818506" y="250431"/>
                  <a:pt x="1884680" y="254000"/>
                  <a:pt x="1950720" y="259080"/>
                </a:cubicBezTo>
                <a:cubicBezTo>
                  <a:pt x="1979431" y="287791"/>
                  <a:pt x="2009946" y="312328"/>
                  <a:pt x="2026920" y="350520"/>
                </a:cubicBezTo>
                <a:cubicBezTo>
                  <a:pt x="2039969" y="379880"/>
                  <a:pt x="2057400" y="441960"/>
                  <a:pt x="2057400" y="441960"/>
                </a:cubicBezTo>
                <a:cubicBezTo>
                  <a:pt x="2052320" y="497840"/>
                  <a:pt x="2050095" y="554054"/>
                  <a:pt x="2042160" y="609600"/>
                </a:cubicBezTo>
                <a:cubicBezTo>
                  <a:pt x="2039888" y="625503"/>
                  <a:pt x="2036955" y="642776"/>
                  <a:pt x="2026920" y="655320"/>
                </a:cubicBezTo>
                <a:cubicBezTo>
                  <a:pt x="2015478" y="669623"/>
                  <a:pt x="1996440" y="675640"/>
                  <a:pt x="1981200" y="685800"/>
                </a:cubicBezTo>
                <a:cubicBezTo>
                  <a:pt x="1911329" y="790606"/>
                  <a:pt x="1954993" y="765656"/>
                  <a:pt x="1874520" y="792480"/>
                </a:cubicBezTo>
                <a:cubicBezTo>
                  <a:pt x="1839683" y="896990"/>
                  <a:pt x="1880821" y="767276"/>
                  <a:pt x="1844040" y="914400"/>
                </a:cubicBezTo>
                <a:cubicBezTo>
                  <a:pt x="1840144" y="929985"/>
                  <a:pt x="1833880" y="944880"/>
                  <a:pt x="1828800" y="960120"/>
                </a:cubicBezTo>
                <a:cubicBezTo>
                  <a:pt x="1833880" y="1214120"/>
                  <a:pt x="1834637" y="1468243"/>
                  <a:pt x="1844040" y="1722120"/>
                </a:cubicBezTo>
                <a:cubicBezTo>
                  <a:pt x="1844815" y="1743051"/>
                  <a:pt x="1855533" y="1762472"/>
                  <a:pt x="1859280" y="1783080"/>
                </a:cubicBezTo>
                <a:cubicBezTo>
                  <a:pt x="1895684" y="1983303"/>
                  <a:pt x="1855194" y="1812457"/>
                  <a:pt x="1889760" y="1950720"/>
                </a:cubicBezTo>
                <a:cubicBezTo>
                  <a:pt x="1894840" y="2006600"/>
                  <a:pt x="1897065" y="2062814"/>
                  <a:pt x="1905000" y="2118360"/>
                </a:cubicBezTo>
                <a:cubicBezTo>
                  <a:pt x="1907272" y="2134263"/>
                  <a:pt x="1908881" y="2152721"/>
                  <a:pt x="1920240" y="2164080"/>
                </a:cubicBezTo>
                <a:cubicBezTo>
                  <a:pt x="1931599" y="2175439"/>
                  <a:pt x="1951917" y="2171518"/>
                  <a:pt x="1965960" y="2179320"/>
                </a:cubicBezTo>
                <a:cubicBezTo>
                  <a:pt x="2123170" y="2266659"/>
                  <a:pt x="1999667" y="2221036"/>
                  <a:pt x="2103120" y="2255520"/>
                </a:cubicBezTo>
                <a:cubicBezTo>
                  <a:pt x="2138680" y="2250440"/>
                  <a:pt x="2176975" y="2254869"/>
                  <a:pt x="2209800" y="2240280"/>
                </a:cubicBezTo>
                <a:cubicBezTo>
                  <a:pt x="2226538" y="2232841"/>
                  <a:pt x="2223897" y="2202751"/>
                  <a:pt x="2240280" y="2194560"/>
                </a:cubicBezTo>
                <a:cubicBezTo>
                  <a:pt x="2267918" y="2180741"/>
                  <a:pt x="2331720" y="2179320"/>
                  <a:pt x="2331720" y="2179320"/>
                </a:cubicBezTo>
              </a:path>
            </a:pathLst>
          </a:cu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3189767" y="5007935"/>
            <a:ext cx="285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Color of Wires?</a:t>
            </a:r>
            <a:endParaRPr lang="en-US" sz="2800" b="1" dirty="0"/>
          </a:p>
        </p:txBody>
      </p:sp>
      <p:sp>
        <p:nvSpPr>
          <p:cNvPr id="104" name="Oval 103"/>
          <p:cNvSpPr/>
          <p:nvPr/>
        </p:nvSpPr>
        <p:spPr>
          <a:xfrm rot="1183458">
            <a:off x="6339839" y="1676401"/>
            <a:ext cx="579120" cy="8229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51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5152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5153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74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97313" y="4800600"/>
            <a:ext cx="1495425" cy="16668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200525" y="5153025"/>
            <a:ext cx="952500" cy="866775"/>
          </a:xfrm>
          <a:prstGeom prst="ellipse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083050" y="521811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083175" y="52276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456113" y="60150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4668044" y="5512594"/>
            <a:ext cx="265113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4411663" y="5511800"/>
            <a:ext cx="2667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hord 77"/>
          <p:cNvSpPr/>
          <p:nvPr/>
        </p:nvSpPr>
        <p:spPr>
          <a:xfrm rot="6856397">
            <a:off x="4598193" y="5717382"/>
            <a:ext cx="157163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4805363" y="5505450"/>
            <a:ext cx="123825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4" name="TextBox 96"/>
          <p:cNvSpPr txBox="1">
            <a:spLocks noChangeArrowheads="1"/>
          </p:cNvSpPr>
          <p:nvPr/>
        </p:nvSpPr>
        <p:spPr bwMode="auto">
          <a:xfrm>
            <a:off x="2624138" y="5624513"/>
            <a:ext cx="120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240v ONLY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2080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2081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02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>
                <a:solidFill>
                  <a:srgbClr val="FF0000"/>
                </a:solidFill>
              </a:rPr>
              <a:t>6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51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5152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5153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74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97313" y="4800600"/>
            <a:ext cx="1495425" cy="16668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200525" y="5153025"/>
            <a:ext cx="952500" cy="866775"/>
          </a:xfrm>
          <a:prstGeom prst="ellipse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083050" y="521811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083175" y="52276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456113" y="60150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4668044" y="5512594"/>
            <a:ext cx="265113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4411663" y="5511800"/>
            <a:ext cx="2667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hord 77"/>
          <p:cNvSpPr/>
          <p:nvPr/>
        </p:nvSpPr>
        <p:spPr>
          <a:xfrm rot="6856397">
            <a:off x="4598193" y="5717382"/>
            <a:ext cx="157163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4805363" y="5505450"/>
            <a:ext cx="123825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4" name="TextBox 96"/>
          <p:cNvSpPr txBox="1">
            <a:spLocks noChangeArrowheads="1"/>
          </p:cNvSpPr>
          <p:nvPr/>
        </p:nvSpPr>
        <p:spPr bwMode="auto">
          <a:xfrm>
            <a:off x="2624138" y="5624513"/>
            <a:ext cx="120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240v ONLY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93" name="Freeform 92"/>
          <p:cNvSpPr/>
          <p:nvPr/>
        </p:nvSpPr>
        <p:spPr>
          <a:xfrm>
            <a:off x="5242560" y="1310640"/>
            <a:ext cx="1418478" cy="4069080"/>
          </a:xfrm>
          <a:custGeom>
            <a:avLst/>
            <a:gdLst>
              <a:gd name="connsiteX0" fmla="*/ 228600 w 1418478"/>
              <a:gd name="connsiteY0" fmla="*/ 91440 h 4069080"/>
              <a:gd name="connsiteX1" fmla="*/ 274320 w 1418478"/>
              <a:gd name="connsiteY1" fmla="*/ 45720 h 4069080"/>
              <a:gd name="connsiteX2" fmla="*/ 426720 w 1418478"/>
              <a:gd name="connsiteY2" fmla="*/ 15240 h 4069080"/>
              <a:gd name="connsiteX3" fmla="*/ 472440 w 1418478"/>
              <a:gd name="connsiteY3" fmla="*/ 0 h 4069080"/>
              <a:gd name="connsiteX4" fmla="*/ 701040 w 1418478"/>
              <a:gd name="connsiteY4" fmla="*/ 45720 h 4069080"/>
              <a:gd name="connsiteX5" fmla="*/ 746760 w 1418478"/>
              <a:gd name="connsiteY5" fmla="*/ 60960 h 4069080"/>
              <a:gd name="connsiteX6" fmla="*/ 883920 w 1418478"/>
              <a:gd name="connsiteY6" fmla="*/ 152400 h 4069080"/>
              <a:gd name="connsiteX7" fmla="*/ 929640 w 1418478"/>
              <a:gd name="connsiteY7" fmla="*/ 182880 h 4069080"/>
              <a:gd name="connsiteX8" fmla="*/ 960120 w 1418478"/>
              <a:gd name="connsiteY8" fmla="*/ 228600 h 4069080"/>
              <a:gd name="connsiteX9" fmla="*/ 1005840 w 1418478"/>
              <a:gd name="connsiteY9" fmla="*/ 320040 h 4069080"/>
              <a:gd name="connsiteX10" fmla="*/ 1051560 w 1418478"/>
              <a:gd name="connsiteY10" fmla="*/ 350520 h 4069080"/>
              <a:gd name="connsiteX11" fmla="*/ 1082040 w 1418478"/>
              <a:gd name="connsiteY11" fmla="*/ 396240 h 4069080"/>
              <a:gd name="connsiteX12" fmla="*/ 1127760 w 1418478"/>
              <a:gd name="connsiteY12" fmla="*/ 457200 h 4069080"/>
              <a:gd name="connsiteX13" fmla="*/ 1158240 w 1418478"/>
              <a:gd name="connsiteY13" fmla="*/ 548640 h 4069080"/>
              <a:gd name="connsiteX14" fmla="*/ 1173480 w 1418478"/>
              <a:gd name="connsiteY14" fmla="*/ 594360 h 4069080"/>
              <a:gd name="connsiteX15" fmla="*/ 1188720 w 1418478"/>
              <a:gd name="connsiteY15" fmla="*/ 640080 h 4069080"/>
              <a:gd name="connsiteX16" fmla="*/ 1280160 w 1418478"/>
              <a:gd name="connsiteY16" fmla="*/ 777240 h 4069080"/>
              <a:gd name="connsiteX17" fmla="*/ 1310640 w 1418478"/>
              <a:gd name="connsiteY17" fmla="*/ 822960 h 4069080"/>
              <a:gd name="connsiteX18" fmla="*/ 1325880 w 1418478"/>
              <a:gd name="connsiteY18" fmla="*/ 883920 h 4069080"/>
              <a:gd name="connsiteX19" fmla="*/ 1356360 w 1418478"/>
              <a:gd name="connsiteY19" fmla="*/ 975360 h 4069080"/>
              <a:gd name="connsiteX20" fmla="*/ 1386840 w 1418478"/>
              <a:gd name="connsiteY20" fmla="*/ 1097280 h 4069080"/>
              <a:gd name="connsiteX21" fmla="*/ 1402080 w 1418478"/>
              <a:gd name="connsiteY21" fmla="*/ 1478280 h 4069080"/>
              <a:gd name="connsiteX22" fmla="*/ 1417320 w 1418478"/>
              <a:gd name="connsiteY22" fmla="*/ 1584960 h 4069080"/>
              <a:gd name="connsiteX23" fmla="*/ 1386840 w 1418478"/>
              <a:gd name="connsiteY23" fmla="*/ 1950720 h 4069080"/>
              <a:gd name="connsiteX24" fmla="*/ 1341120 w 1418478"/>
              <a:gd name="connsiteY24" fmla="*/ 2118360 h 4069080"/>
              <a:gd name="connsiteX25" fmla="*/ 1325880 w 1418478"/>
              <a:gd name="connsiteY25" fmla="*/ 2164080 h 4069080"/>
              <a:gd name="connsiteX26" fmla="*/ 1310640 w 1418478"/>
              <a:gd name="connsiteY26" fmla="*/ 2209800 h 4069080"/>
              <a:gd name="connsiteX27" fmla="*/ 1295400 w 1418478"/>
              <a:gd name="connsiteY27" fmla="*/ 2316480 h 4069080"/>
              <a:gd name="connsiteX28" fmla="*/ 1280160 w 1418478"/>
              <a:gd name="connsiteY28" fmla="*/ 2971800 h 4069080"/>
              <a:gd name="connsiteX29" fmla="*/ 1264920 w 1418478"/>
              <a:gd name="connsiteY29" fmla="*/ 3017520 h 4069080"/>
              <a:gd name="connsiteX30" fmla="*/ 1249680 w 1418478"/>
              <a:gd name="connsiteY30" fmla="*/ 3078480 h 4069080"/>
              <a:gd name="connsiteX31" fmla="*/ 1219200 w 1418478"/>
              <a:gd name="connsiteY31" fmla="*/ 3169920 h 4069080"/>
              <a:gd name="connsiteX32" fmla="*/ 1188720 w 1418478"/>
              <a:gd name="connsiteY32" fmla="*/ 3261360 h 4069080"/>
              <a:gd name="connsiteX33" fmla="*/ 1173480 w 1418478"/>
              <a:gd name="connsiteY33" fmla="*/ 3307080 h 4069080"/>
              <a:gd name="connsiteX34" fmla="*/ 1127760 w 1418478"/>
              <a:gd name="connsiteY34" fmla="*/ 3322320 h 4069080"/>
              <a:gd name="connsiteX35" fmla="*/ 1112520 w 1418478"/>
              <a:gd name="connsiteY35" fmla="*/ 3368040 h 4069080"/>
              <a:gd name="connsiteX36" fmla="*/ 1082040 w 1418478"/>
              <a:gd name="connsiteY36" fmla="*/ 3489960 h 4069080"/>
              <a:gd name="connsiteX37" fmla="*/ 1021080 w 1418478"/>
              <a:gd name="connsiteY37" fmla="*/ 3581400 h 4069080"/>
              <a:gd name="connsiteX38" fmla="*/ 990600 w 1418478"/>
              <a:gd name="connsiteY38" fmla="*/ 3627120 h 4069080"/>
              <a:gd name="connsiteX39" fmla="*/ 868680 w 1418478"/>
              <a:gd name="connsiteY39" fmla="*/ 3672840 h 4069080"/>
              <a:gd name="connsiteX40" fmla="*/ 838200 w 1418478"/>
              <a:gd name="connsiteY40" fmla="*/ 3718560 h 4069080"/>
              <a:gd name="connsiteX41" fmla="*/ 777240 w 1418478"/>
              <a:gd name="connsiteY41" fmla="*/ 3749040 h 4069080"/>
              <a:gd name="connsiteX42" fmla="*/ 731520 w 1418478"/>
              <a:gd name="connsiteY42" fmla="*/ 3779520 h 4069080"/>
              <a:gd name="connsiteX43" fmla="*/ 640080 w 1418478"/>
              <a:gd name="connsiteY43" fmla="*/ 3825240 h 4069080"/>
              <a:gd name="connsiteX44" fmla="*/ 609600 w 1418478"/>
              <a:gd name="connsiteY44" fmla="*/ 3870960 h 4069080"/>
              <a:gd name="connsiteX45" fmla="*/ 502920 w 1418478"/>
              <a:gd name="connsiteY45" fmla="*/ 3931920 h 4069080"/>
              <a:gd name="connsiteX46" fmla="*/ 411480 w 1418478"/>
              <a:gd name="connsiteY46" fmla="*/ 3962400 h 4069080"/>
              <a:gd name="connsiteX47" fmla="*/ 320040 w 1418478"/>
              <a:gd name="connsiteY47" fmla="*/ 4008120 h 4069080"/>
              <a:gd name="connsiteX48" fmla="*/ 198120 w 1418478"/>
              <a:gd name="connsiteY48" fmla="*/ 4038600 h 4069080"/>
              <a:gd name="connsiteX49" fmla="*/ 106680 w 1418478"/>
              <a:gd name="connsiteY49" fmla="*/ 4069080 h 4069080"/>
              <a:gd name="connsiteX50" fmla="*/ 0 w 1418478"/>
              <a:gd name="connsiteY50" fmla="*/ 4023360 h 4069080"/>
              <a:gd name="connsiteX51" fmla="*/ 0 w 1418478"/>
              <a:gd name="connsiteY51" fmla="*/ 4008120 h 406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18478" h="4069080">
                <a:moveTo>
                  <a:pt x="228600" y="91440"/>
                </a:moveTo>
                <a:cubicBezTo>
                  <a:pt x="243840" y="76200"/>
                  <a:pt x="254204" y="53457"/>
                  <a:pt x="274320" y="45720"/>
                </a:cubicBezTo>
                <a:cubicBezTo>
                  <a:pt x="322673" y="27123"/>
                  <a:pt x="377572" y="31623"/>
                  <a:pt x="426720" y="15240"/>
                </a:cubicBezTo>
                <a:lnTo>
                  <a:pt x="472440" y="0"/>
                </a:lnTo>
                <a:cubicBezTo>
                  <a:pt x="641532" y="18788"/>
                  <a:pt x="565959" y="693"/>
                  <a:pt x="701040" y="45720"/>
                </a:cubicBezTo>
                <a:cubicBezTo>
                  <a:pt x="716280" y="50800"/>
                  <a:pt x="733394" y="52049"/>
                  <a:pt x="746760" y="60960"/>
                </a:cubicBezTo>
                <a:lnTo>
                  <a:pt x="883920" y="152400"/>
                </a:lnTo>
                <a:lnTo>
                  <a:pt x="929640" y="182880"/>
                </a:lnTo>
                <a:cubicBezTo>
                  <a:pt x="939800" y="198120"/>
                  <a:pt x="951929" y="212217"/>
                  <a:pt x="960120" y="228600"/>
                </a:cubicBezTo>
                <a:cubicBezTo>
                  <a:pt x="984910" y="278180"/>
                  <a:pt x="962164" y="276364"/>
                  <a:pt x="1005840" y="320040"/>
                </a:cubicBezTo>
                <a:cubicBezTo>
                  <a:pt x="1018792" y="332992"/>
                  <a:pt x="1036320" y="340360"/>
                  <a:pt x="1051560" y="350520"/>
                </a:cubicBezTo>
                <a:cubicBezTo>
                  <a:pt x="1061720" y="365760"/>
                  <a:pt x="1071394" y="381335"/>
                  <a:pt x="1082040" y="396240"/>
                </a:cubicBezTo>
                <a:cubicBezTo>
                  <a:pt x="1096803" y="416909"/>
                  <a:pt x="1116401" y="434482"/>
                  <a:pt x="1127760" y="457200"/>
                </a:cubicBezTo>
                <a:cubicBezTo>
                  <a:pt x="1142128" y="485937"/>
                  <a:pt x="1148080" y="518160"/>
                  <a:pt x="1158240" y="548640"/>
                </a:cubicBezTo>
                <a:lnTo>
                  <a:pt x="1173480" y="594360"/>
                </a:lnTo>
                <a:cubicBezTo>
                  <a:pt x="1178560" y="609600"/>
                  <a:pt x="1179809" y="626714"/>
                  <a:pt x="1188720" y="640080"/>
                </a:cubicBezTo>
                <a:lnTo>
                  <a:pt x="1280160" y="777240"/>
                </a:lnTo>
                <a:lnTo>
                  <a:pt x="1310640" y="822960"/>
                </a:lnTo>
                <a:cubicBezTo>
                  <a:pt x="1315720" y="843280"/>
                  <a:pt x="1319861" y="863858"/>
                  <a:pt x="1325880" y="883920"/>
                </a:cubicBezTo>
                <a:cubicBezTo>
                  <a:pt x="1335112" y="914694"/>
                  <a:pt x="1350059" y="943855"/>
                  <a:pt x="1356360" y="975360"/>
                </a:cubicBezTo>
                <a:cubicBezTo>
                  <a:pt x="1374750" y="1067312"/>
                  <a:pt x="1363409" y="1026986"/>
                  <a:pt x="1386840" y="1097280"/>
                </a:cubicBezTo>
                <a:cubicBezTo>
                  <a:pt x="1391920" y="1224280"/>
                  <a:pt x="1394152" y="1351426"/>
                  <a:pt x="1402080" y="1478280"/>
                </a:cubicBezTo>
                <a:cubicBezTo>
                  <a:pt x="1404321" y="1514131"/>
                  <a:pt x="1418478" y="1549058"/>
                  <a:pt x="1417320" y="1584960"/>
                </a:cubicBezTo>
                <a:cubicBezTo>
                  <a:pt x="1413376" y="1707239"/>
                  <a:pt x="1399429" y="1829027"/>
                  <a:pt x="1386840" y="1950720"/>
                </a:cubicBezTo>
                <a:cubicBezTo>
                  <a:pt x="1380378" y="2013189"/>
                  <a:pt x="1361088" y="2058455"/>
                  <a:pt x="1341120" y="2118360"/>
                </a:cubicBezTo>
                <a:lnTo>
                  <a:pt x="1325880" y="2164080"/>
                </a:lnTo>
                <a:lnTo>
                  <a:pt x="1310640" y="2209800"/>
                </a:lnTo>
                <a:cubicBezTo>
                  <a:pt x="1305560" y="2245360"/>
                  <a:pt x="1296836" y="2280588"/>
                  <a:pt x="1295400" y="2316480"/>
                </a:cubicBezTo>
                <a:cubicBezTo>
                  <a:pt x="1286667" y="2534804"/>
                  <a:pt x="1289651" y="2753507"/>
                  <a:pt x="1280160" y="2971800"/>
                </a:cubicBezTo>
                <a:cubicBezTo>
                  <a:pt x="1279462" y="2987849"/>
                  <a:pt x="1269333" y="3002074"/>
                  <a:pt x="1264920" y="3017520"/>
                </a:cubicBezTo>
                <a:cubicBezTo>
                  <a:pt x="1259166" y="3037659"/>
                  <a:pt x="1255699" y="3058418"/>
                  <a:pt x="1249680" y="3078480"/>
                </a:cubicBezTo>
                <a:cubicBezTo>
                  <a:pt x="1240448" y="3109254"/>
                  <a:pt x="1229360" y="3139440"/>
                  <a:pt x="1219200" y="3169920"/>
                </a:cubicBezTo>
                <a:lnTo>
                  <a:pt x="1188720" y="3261360"/>
                </a:lnTo>
                <a:cubicBezTo>
                  <a:pt x="1183640" y="3276600"/>
                  <a:pt x="1188720" y="3302000"/>
                  <a:pt x="1173480" y="3307080"/>
                </a:cubicBezTo>
                <a:lnTo>
                  <a:pt x="1127760" y="3322320"/>
                </a:lnTo>
                <a:cubicBezTo>
                  <a:pt x="1122680" y="3337560"/>
                  <a:pt x="1116416" y="3352455"/>
                  <a:pt x="1112520" y="3368040"/>
                </a:cubicBezTo>
                <a:cubicBezTo>
                  <a:pt x="1106378" y="3392606"/>
                  <a:pt x="1097875" y="3461457"/>
                  <a:pt x="1082040" y="3489960"/>
                </a:cubicBezTo>
                <a:cubicBezTo>
                  <a:pt x="1064250" y="3521982"/>
                  <a:pt x="1041400" y="3550920"/>
                  <a:pt x="1021080" y="3581400"/>
                </a:cubicBezTo>
                <a:cubicBezTo>
                  <a:pt x="1010920" y="3596640"/>
                  <a:pt x="1006983" y="3618929"/>
                  <a:pt x="990600" y="3627120"/>
                </a:cubicBezTo>
                <a:cubicBezTo>
                  <a:pt x="910906" y="3666967"/>
                  <a:pt x="951680" y="3652090"/>
                  <a:pt x="868680" y="3672840"/>
                </a:cubicBezTo>
                <a:cubicBezTo>
                  <a:pt x="858520" y="3688080"/>
                  <a:pt x="852271" y="3706834"/>
                  <a:pt x="838200" y="3718560"/>
                </a:cubicBezTo>
                <a:cubicBezTo>
                  <a:pt x="820747" y="3733104"/>
                  <a:pt x="796965" y="3737768"/>
                  <a:pt x="777240" y="3749040"/>
                </a:cubicBezTo>
                <a:cubicBezTo>
                  <a:pt x="761337" y="3758127"/>
                  <a:pt x="747903" y="3771329"/>
                  <a:pt x="731520" y="3779520"/>
                </a:cubicBezTo>
                <a:cubicBezTo>
                  <a:pt x="605327" y="3842616"/>
                  <a:pt x="771107" y="3737889"/>
                  <a:pt x="640080" y="3825240"/>
                </a:cubicBezTo>
                <a:cubicBezTo>
                  <a:pt x="629920" y="3840480"/>
                  <a:pt x="622552" y="3858008"/>
                  <a:pt x="609600" y="3870960"/>
                </a:cubicBezTo>
                <a:cubicBezTo>
                  <a:pt x="591271" y="3889289"/>
                  <a:pt x="522842" y="3923951"/>
                  <a:pt x="502920" y="3931920"/>
                </a:cubicBezTo>
                <a:cubicBezTo>
                  <a:pt x="473089" y="3943852"/>
                  <a:pt x="438213" y="3944578"/>
                  <a:pt x="411480" y="3962400"/>
                </a:cubicBezTo>
                <a:cubicBezTo>
                  <a:pt x="363461" y="3994412"/>
                  <a:pt x="373429" y="3993559"/>
                  <a:pt x="320040" y="4008120"/>
                </a:cubicBezTo>
                <a:cubicBezTo>
                  <a:pt x="279625" y="4019142"/>
                  <a:pt x="237861" y="4025353"/>
                  <a:pt x="198120" y="4038600"/>
                </a:cubicBezTo>
                <a:lnTo>
                  <a:pt x="106680" y="4069080"/>
                </a:lnTo>
                <a:cubicBezTo>
                  <a:pt x="60045" y="4057421"/>
                  <a:pt x="35082" y="4058442"/>
                  <a:pt x="0" y="4023360"/>
                </a:cubicBezTo>
                <a:lnTo>
                  <a:pt x="0" y="400812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51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5152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5153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74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97313" y="4800600"/>
            <a:ext cx="1495425" cy="16668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200525" y="5153025"/>
            <a:ext cx="952500" cy="866775"/>
          </a:xfrm>
          <a:prstGeom prst="ellipse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083050" y="521811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083175" y="52276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456113" y="60150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4668044" y="5512594"/>
            <a:ext cx="265113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4411663" y="5511800"/>
            <a:ext cx="2667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hord 77"/>
          <p:cNvSpPr/>
          <p:nvPr/>
        </p:nvSpPr>
        <p:spPr>
          <a:xfrm rot="6856397">
            <a:off x="4598193" y="5717382"/>
            <a:ext cx="157163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4805363" y="5505450"/>
            <a:ext cx="123825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4" name="TextBox 96"/>
          <p:cNvSpPr txBox="1">
            <a:spLocks noChangeArrowheads="1"/>
          </p:cNvSpPr>
          <p:nvPr/>
        </p:nvSpPr>
        <p:spPr bwMode="auto">
          <a:xfrm>
            <a:off x="2624138" y="5624513"/>
            <a:ext cx="120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240v ONLY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93" name="Freeform 92"/>
          <p:cNvSpPr/>
          <p:nvPr/>
        </p:nvSpPr>
        <p:spPr>
          <a:xfrm>
            <a:off x="5242560" y="1310640"/>
            <a:ext cx="1418478" cy="4069080"/>
          </a:xfrm>
          <a:custGeom>
            <a:avLst/>
            <a:gdLst>
              <a:gd name="connsiteX0" fmla="*/ 228600 w 1418478"/>
              <a:gd name="connsiteY0" fmla="*/ 91440 h 4069080"/>
              <a:gd name="connsiteX1" fmla="*/ 274320 w 1418478"/>
              <a:gd name="connsiteY1" fmla="*/ 45720 h 4069080"/>
              <a:gd name="connsiteX2" fmla="*/ 426720 w 1418478"/>
              <a:gd name="connsiteY2" fmla="*/ 15240 h 4069080"/>
              <a:gd name="connsiteX3" fmla="*/ 472440 w 1418478"/>
              <a:gd name="connsiteY3" fmla="*/ 0 h 4069080"/>
              <a:gd name="connsiteX4" fmla="*/ 701040 w 1418478"/>
              <a:gd name="connsiteY4" fmla="*/ 45720 h 4069080"/>
              <a:gd name="connsiteX5" fmla="*/ 746760 w 1418478"/>
              <a:gd name="connsiteY5" fmla="*/ 60960 h 4069080"/>
              <a:gd name="connsiteX6" fmla="*/ 883920 w 1418478"/>
              <a:gd name="connsiteY6" fmla="*/ 152400 h 4069080"/>
              <a:gd name="connsiteX7" fmla="*/ 929640 w 1418478"/>
              <a:gd name="connsiteY7" fmla="*/ 182880 h 4069080"/>
              <a:gd name="connsiteX8" fmla="*/ 960120 w 1418478"/>
              <a:gd name="connsiteY8" fmla="*/ 228600 h 4069080"/>
              <a:gd name="connsiteX9" fmla="*/ 1005840 w 1418478"/>
              <a:gd name="connsiteY9" fmla="*/ 320040 h 4069080"/>
              <a:gd name="connsiteX10" fmla="*/ 1051560 w 1418478"/>
              <a:gd name="connsiteY10" fmla="*/ 350520 h 4069080"/>
              <a:gd name="connsiteX11" fmla="*/ 1082040 w 1418478"/>
              <a:gd name="connsiteY11" fmla="*/ 396240 h 4069080"/>
              <a:gd name="connsiteX12" fmla="*/ 1127760 w 1418478"/>
              <a:gd name="connsiteY12" fmla="*/ 457200 h 4069080"/>
              <a:gd name="connsiteX13" fmla="*/ 1158240 w 1418478"/>
              <a:gd name="connsiteY13" fmla="*/ 548640 h 4069080"/>
              <a:gd name="connsiteX14" fmla="*/ 1173480 w 1418478"/>
              <a:gd name="connsiteY14" fmla="*/ 594360 h 4069080"/>
              <a:gd name="connsiteX15" fmla="*/ 1188720 w 1418478"/>
              <a:gd name="connsiteY15" fmla="*/ 640080 h 4069080"/>
              <a:gd name="connsiteX16" fmla="*/ 1280160 w 1418478"/>
              <a:gd name="connsiteY16" fmla="*/ 777240 h 4069080"/>
              <a:gd name="connsiteX17" fmla="*/ 1310640 w 1418478"/>
              <a:gd name="connsiteY17" fmla="*/ 822960 h 4069080"/>
              <a:gd name="connsiteX18" fmla="*/ 1325880 w 1418478"/>
              <a:gd name="connsiteY18" fmla="*/ 883920 h 4069080"/>
              <a:gd name="connsiteX19" fmla="*/ 1356360 w 1418478"/>
              <a:gd name="connsiteY19" fmla="*/ 975360 h 4069080"/>
              <a:gd name="connsiteX20" fmla="*/ 1386840 w 1418478"/>
              <a:gd name="connsiteY20" fmla="*/ 1097280 h 4069080"/>
              <a:gd name="connsiteX21" fmla="*/ 1402080 w 1418478"/>
              <a:gd name="connsiteY21" fmla="*/ 1478280 h 4069080"/>
              <a:gd name="connsiteX22" fmla="*/ 1417320 w 1418478"/>
              <a:gd name="connsiteY22" fmla="*/ 1584960 h 4069080"/>
              <a:gd name="connsiteX23" fmla="*/ 1386840 w 1418478"/>
              <a:gd name="connsiteY23" fmla="*/ 1950720 h 4069080"/>
              <a:gd name="connsiteX24" fmla="*/ 1341120 w 1418478"/>
              <a:gd name="connsiteY24" fmla="*/ 2118360 h 4069080"/>
              <a:gd name="connsiteX25" fmla="*/ 1325880 w 1418478"/>
              <a:gd name="connsiteY25" fmla="*/ 2164080 h 4069080"/>
              <a:gd name="connsiteX26" fmla="*/ 1310640 w 1418478"/>
              <a:gd name="connsiteY26" fmla="*/ 2209800 h 4069080"/>
              <a:gd name="connsiteX27" fmla="*/ 1295400 w 1418478"/>
              <a:gd name="connsiteY27" fmla="*/ 2316480 h 4069080"/>
              <a:gd name="connsiteX28" fmla="*/ 1280160 w 1418478"/>
              <a:gd name="connsiteY28" fmla="*/ 2971800 h 4069080"/>
              <a:gd name="connsiteX29" fmla="*/ 1264920 w 1418478"/>
              <a:gd name="connsiteY29" fmla="*/ 3017520 h 4069080"/>
              <a:gd name="connsiteX30" fmla="*/ 1249680 w 1418478"/>
              <a:gd name="connsiteY30" fmla="*/ 3078480 h 4069080"/>
              <a:gd name="connsiteX31" fmla="*/ 1219200 w 1418478"/>
              <a:gd name="connsiteY31" fmla="*/ 3169920 h 4069080"/>
              <a:gd name="connsiteX32" fmla="*/ 1188720 w 1418478"/>
              <a:gd name="connsiteY32" fmla="*/ 3261360 h 4069080"/>
              <a:gd name="connsiteX33" fmla="*/ 1173480 w 1418478"/>
              <a:gd name="connsiteY33" fmla="*/ 3307080 h 4069080"/>
              <a:gd name="connsiteX34" fmla="*/ 1127760 w 1418478"/>
              <a:gd name="connsiteY34" fmla="*/ 3322320 h 4069080"/>
              <a:gd name="connsiteX35" fmla="*/ 1112520 w 1418478"/>
              <a:gd name="connsiteY35" fmla="*/ 3368040 h 4069080"/>
              <a:gd name="connsiteX36" fmla="*/ 1082040 w 1418478"/>
              <a:gd name="connsiteY36" fmla="*/ 3489960 h 4069080"/>
              <a:gd name="connsiteX37" fmla="*/ 1021080 w 1418478"/>
              <a:gd name="connsiteY37" fmla="*/ 3581400 h 4069080"/>
              <a:gd name="connsiteX38" fmla="*/ 990600 w 1418478"/>
              <a:gd name="connsiteY38" fmla="*/ 3627120 h 4069080"/>
              <a:gd name="connsiteX39" fmla="*/ 868680 w 1418478"/>
              <a:gd name="connsiteY39" fmla="*/ 3672840 h 4069080"/>
              <a:gd name="connsiteX40" fmla="*/ 838200 w 1418478"/>
              <a:gd name="connsiteY40" fmla="*/ 3718560 h 4069080"/>
              <a:gd name="connsiteX41" fmla="*/ 777240 w 1418478"/>
              <a:gd name="connsiteY41" fmla="*/ 3749040 h 4069080"/>
              <a:gd name="connsiteX42" fmla="*/ 731520 w 1418478"/>
              <a:gd name="connsiteY42" fmla="*/ 3779520 h 4069080"/>
              <a:gd name="connsiteX43" fmla="*/ 640080 w 1418478"/>
              <a:gd name="connsiteY43" fmla="*/ 3825240 h 4069080"/>
              <a:gd name="connsiteX44" fmla="*/ 609600 w 1418478"/>
              <a:gd name="connsiteY44" fmla="*/ 3870960 h 4069080"/>
              <a:gd name="connsiteX45" fmla="*/ 502920 w 1418478"/>
              <a:gd name="connsiteY45" fmla="*/ 3931920 h 4069080"/>
              <a:gd name="connsiteX46" fmla="*/ 411480 w 1418478"/>
              <a:gd name="connsiteY46" fmla="*/ 3962400 h 4069080"/>
              <a:gd name="connsiteX47" fmla="*/ 320040 w 1418478"/>
              <a:gd name="connsiteY47" fmla="*/ 4008120 h 4069080"/>
              <a:gd name="connsiteX48" fmla="*/ 198120 w 1418478"/>
              <a:gd name="connsiteY48" fmla="*/ 4038600 h 4069080"/>
              <a:gd name="connsiteX49" fmla="*/ 106680 w 1418478"/>
              <a:gd name="connsiteY49" fmla="*/ 4069080 h 4069080"/>
              <a:gd name="connsiteX50" fmla="*/ 0 w 1418478"/>
              <a:gd name="connsiteY50" fmla="*/ 4023360 h 4069080"/>
              <a:gd name="connsiteX51" fmla="*/ 0 w 1418478"/>
              <a:gd name="connsiteY51" fmla="*/ 4008120 h 406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18478" h="4069080">
                <a:moveTo>
                  <a:pt x="228600" y="91440"/>
                </a:moveTo>
                <a:cubicBezTo>
                  <a:pt x="243840" y="76200"/>
                  <a:pt x="254204" y="53457"/>
                  <a:pt x="274320" y="45720"/>
                </a:cubicBezTo>
                <a:cubicBezTo>
                  <a:pt x="322673" y="27123"/>
                  <a:pt x="377572" y="31623"/>
                  <a:pt x="426720" y="15240"/>
                </a:cubicBezTo>
                <a:lnTo>
                  <a:pt x="472440" y="0"/>
                </a:lnTo>
                <a:cubicBezTo>
                  <a:pt x="641532" y="18788"/>
                  <a:pt x="565959" y="693"/>
                  <a:pt x="701040" y="45720"/>
                </a:cubicBezTo>
                <a:cubicBezTo>
                  <a:pt x="716280" y="50800"/>
                  <a:pt x="733394" y="52049"/>
                  <a:pt x="746760" y="60960"/>
                </a:cubicBezTo>
                <a:lnTo>
                  <a:pt x="883920" y="152400"/>
                </a:lnTo>
                <a:lnTo>
                  <a:pt x="929640" y="182880"/>
                </a:lnTo>
                <a:cubicBezTo>
                  <a:pt x="939800" y="198120"/>
                  <a:pt x="951929" y="212217"/>
                  <a:pt x="960120" y="228600"/>
                </a:cubicBezTo>
                <a:cubicBezTo>
                  <a:pt x="984910" y="278180"/>
                  <a:pt x="962164" y="276364"/>
                  <a:pt x="1005840" y="320040"/>
                </a:cubicBezTo>
                <a:cubicBezTo>
                  <a:pt x="1018792" y="332992"/>
                  <a:pt x="1036320" y="340360"/>
                  <a:pt x="1051560" y="350520"/>
                </a:cubicBezTo>
                <a:cubicBezTo>
                  <a:pt x="1061720" y="365760"/>
                  <a:pt x="1071394" y="381335"/>
                  <a:pt x="1082040" y="396240"/>
                </a:cubicBezTo>
                <a:cubicBezTo>
                  <a:pt x="1096803" y="416909"/>
                  <a:pt x="1116401" y="434482"/>
                  <a:pt x="1127760" y="457200"/>
                </a:cubicBezTo>
                <a:cubicBezTo>
                  <a:pt x="1142128" y="485937"/>
                  <a:pt x="1148080" y="518160"/>
                  <a:pt x="1158240" y="548640"/>
                </a:cubicBezTo>
                <a:lnTo>
                  <a:pt x="1173480" y="594360"/>
                </a:lnTo>
                <a:cubicBezTo>
                  <a:pt x="1178560" y="609600"/>
                  <a:pt x="1179809" y="626714"/>
                  <a:pt x="1188720" y="640080"/>
                </a:cubicBezTo>
                <a:lnTo>
                  <a:pt x="1280160" y="777240"/>
                </a:lnTo>
                <a:lnTo>
                  <a:pt x="1310640" y="822960"/>
                </a:lnTo>
                <a:cubicBezTo>
                  <a:pt x="1315720" y="843280"/>
                  <a:pt x="1319861" y="863858"/>
                  <a:pt x="1325880" y="883920"/>
                </a:cubicBezTo>
                <a:cubicBezTo>
                  <a:pt x="1335112" y="914694"/>
                  <a:pt x="1350059" y="943855"/>
                  <a:pt x="1356360" y="975360"/>
                </a:cubicBezTo>
                <a:cubicBezTo>
                  <a:pt x="1374750" y="1067312"/>
                  <a:pt x="1363409" y="1026986"/>
                  <a:pt x="1386840" y="1097280"/>
                </a:cubicBezTo>
                <a:cubicBezTo>
                  <a:pt x="1391920" y="1224280"/>
                  <a:pt x="1394152" y="1351426"/>
                  <a:pt x="1402080" y="1478280"/>
                </a:cubicBezTo>
                <a:cubicBezTo>
                  <a:pt x="1404321" y="1514131"/>
                  <a:pt x="1418478" y="1549058"/>
                  <a:pt x="1417320" y="1584960"/>
                </a:cubicBezTo>
                <a:cubicBezTo>
                  <a:pt x="1413376" y="1707239"/>
                  <a:pt x="1399429" y="1829027"/>
                  <a:pt x="1386840" y="1950720"/>
                </a:cubicBezTo>
                <a:cubicBezTo>
                  <a:pt x="1380378" y="2013189"/>
                  <a:pt x="1361088" y="2058455"/>
                  <a:pt x="1341120" y="2118360"/>
                </a:cubicBezTo>
                <a:lnTo>
                  <a:pt x="1325880" y="2164080"/>
                </a:lnTo>
                <a:lnTo>
                  <a:pt x="1310640" y="2209800"/>
                </a:lnTo>
                <a:cubicBezTo>
                  <a:pt x="1305560" y="2245360"/>
                  <a:pt x="1296836" y="2280588"/>
                  <a:pt x="1295400" y="2316480"/>
                </a:cubicBezTo>
                <a:cubicBezTo>
                  <a:pt x="1286667" y="2534804"/>
                  <a:pt x="1289651" y="2753507"/>
                  <a:pt x="1280160" y="2971800"/>
                </a:cubicBezTo>
                <a:cubicBezTo>
                  <a:pt x="1279462" y="2987849"/>
                  <a:pt x="1269333" y="3002074"/>
                  <a:pt x="1264920" y="3017520"/>
                </a:cubicBezTo>
                <a:cubicBezTo>
                  <a:pt x="1259166" y="3037659"/>
                  <a:pt x="1255699" y="3058418"/>
                  <a:pt x="1249680" y="3078480"/>
                </a:cubicBezTo>
                <a:cubicBezTo>
                  <a:pt x="1240448" y="3109254"/>
                  <a:pt x="1229360" y="3139440"/>
                  <a:pt x="1219200" y="3169920"/>
                </a:cubicBezTo>
                <a:lnTo>
                  <a:pt x="1188720" y="3261360"/>
                </a:lnTo>
                <a:cubicBezTo>
                  <a:pt x="1183640" y="3276600"/>
                  <a:pt x="1188720" y="3302000"/>
                  <a:pt x="1173480" y="3307080"/>
                </a:cubicBezTo>
                <a:lnTo>
                  <a:pt x="1127760" y="3322320"/>
                </a:lnTo>
                <a:cubicBezTo>
                  <a:pt x="1122680" y="3337560"/>
                  <a:pt x="1116416" y="3352455"/>
                  <a:pt x="1112520" y="3368040"/>
                </a:cubicBezTo>
                <a:cubicBezTo>
                  <a:pt x="1106378" y="3392606"/>
                  <a:pt x="1097875" y="3461457"/>
                  <a:pt x="1082040" y="3489960"/>
                </a:cubicBezTo>
                <a:cubicBezTo>
                  <a:pt x="1064250" y="3521982"/>
                  <a:pt x="1041400" y="3550920"/>
                  <a:pt x="1021080" y="3581400"/>
                </a:cubicBezTo>
                <a:cubicBezTo>
                  <a:pt x="1010920" y="3596640"/>
                  <a:pt x="1006983" y="3618929"/>
                  <a:pt x="990600" y="3627120"/>
                </a:cubicBezTo>
                <a:cubicBezTo>
                  <a:pt x="910906" y="3666967"/>
                  <a:pt x="951680" y="3652090"/>
                  <a:pt x="868680" y="3672840"/>
                </a:cubicBezTo>
                <a:cubicBezTo>
                  <a:pt x="858520" y="3688080"/>
                  <a:pt x="852271" y="3706834"/>
                  <a:pt x="838200" y="3718560"/>
                </a:cubicBezTo>
                <a:cubicBezTo>
                  <a:pt x="820747" y="3733104"/>
                  <a:pt x="796965" y="3737768"/>
                  <a:pt x="777240" y="3749040"/>
                </a:cubicBezTo>
                <a:cubicBezTo>
                  <a:pt x="761337" y="3758127"/>
                  <a:pt x="747903" y="3771329"/>
                  <a:pt x="731520" y="3779520"/>
                </a:cubicBezTo>
                <a:cubicBezTo>
                  <a:pt x="605327" y="3842616"/>
                  <a:pt x="771107" y="3737889"/>
                  <a:pt x="640080" y="3825240"/>
                </a:cubicBezTo>
                <a:cubicBezTo>
                  <a:pt x="629920" y="3840480"/>
                  <a:pt x="622552" y="3858008"/>
                  <a:pt x="609600" y="3870960"/>
                </a:cubicBezTo>
                <a:cubicBezTo>
                  <a:pt x="591271" y="3889289"/>
                  <a:pt x="522842" y="3923951"/>
                  <a:pt x="502920" y="3931920"/>
                </a:cubicBezTo>
                <a:cubicBezTo>
                  <a:pt x="473089" y="3943852"/>
                  <a:pt x="438213" y="3944578"/>
                  <a:pt x="411480" y="3962400"/>
                </a:cubicBezTo>
                <a:cubicBezTo>
                  <a:pt x="363461" y="3994412"/>
                  <a:pt x="373429" y="3993559"/>
                  <a:pt x="320040" y="4008120"/>
                </a:cubicBezTo>
                <a:cubicBezTo>
                  <a:pt x="279625" y="4019142"/>
                  <a:pt x="237861" y="4025353"/>
                  <a:pt x="198120" y="4038600"/>
                </a:cubicBezTo>
                <a:lnTo>
                  <a:pt x="106680" y="4069080"/>
                </a:lnTo>
                <a:cubicBezTo>
                  <a:pt x="60045" y="4057421"/>
                  <a:pt x="35082" y="4058442"/>
                  <a:pt x="0" y="4023360"/>
                </a:cubicBezTo>
                <a:lnTo>
                  <a:pt x="0" y="400812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4141589" y="1767840"/>
            <a:ext cx="2198251" cy="3520440"/>
          </a:xfrm>
          <a:custGeom>
            <a:avLst/>
            <a:gdLst>
              <a:gd name="connsiteX0" fmla="*/ 1344811 w 2198251"/>
              <a:gd name="connsiteY0" fmla="*/ 0 h 3520440"/>
              <a:gd name="connsiteX1" fmla="*/ 1390531 w 2198251"/>
              <a:gd name="connsiteY1" fmla="*/ 30480 h 3520440"/>
              <a:gd name="connsiteX2" fmla="*/ 1466731 w 2198251"/>
              <a:gd name="connsiteY2" fmla="*/ 45720 h 3520440"/>
              <a:gd name="connsiteX3" fmla="*/ 1527691 w 2198251"/>
              <a:gd name="connsiteY3" fmla="*/ 60960 h 3520440"/>
              <a:gd name="connsiteX4" fmla="*/ 1619131 w 2198251"/>
              <a:gd name="connsiteY4" fmla="*/ 106680 h 3520440"/>
              <a:gd name="connsiteX5" fmla="*/ 1710571 w 2198251"/>
              <a:gd name="connsiteY5" fmla="*/ 137160 h 3520440"/>
              <a:gd name="connsiteX6" fmla="*/ 1817251 w 2198251"/>
              <a:gd name="connsiteY6" fmla="*/ 213360 h 3520440"/>
              <a:gd name="connsiteX7" fmla="*/ 1893451 w 2198251"/>
              <a:gd name="connsiteY7" fmla="*/ 350520 h 3520440"/>
              <a:gd name="connsiteX8" fmla="*/ 1954411 w 2198251"/>
              <a:gd name="connsiteY8" fmla="*/ 441960 h 3520440"/>
              <a:gd name="connsiteX9" fmla="*/ 1984891 w 2198251"/>
              <a:gd name="connsiteY9" fmla="*/ 487680 h 3520440"/>
              <a:gd name="connsiteX10" fmla="*/ 2045851 w 2198251"/>
              <a:gd name="connsiteY10" fmla="*/ 670560 h 3520440"/>
              <a:gd name="connsiteX11" fmla="*/ 2061091 w 2198251"/>
              <a:gd name="connsiteY11" fmla="*/ 716280 h 3520440"/>
              <a:gd name="connsiteX12" fmla="*/ 2091571 w 2198251"/>
              <a:gd name="connsiteY12" fmla="*/ 762000 h 3520440"/>
              <a:gd name="connsiteX13" fmla="*/ 2137291 w 2198251"/>
              <a:gd name="connsiteY13" fmla="*/ 990600 h 3520440"/>
              <a:gd name="connsiteX14" fmla="*/ 2167771 w 2198251"/>
              <a:gd name="connsiteY14" fmla="*/ 1082040 h 3520440"/>
              <a:gd name="connsiteX15" fmla="*/ 2198251 w 2198251"/>
              <a:gd name="connsiteY15" fmla="*/ 1219200 h 3520440"/>
              <a:gd name="connsiteX16" fmla="*/ 2183011 w 2198251"/>
              <a:gd name="connsiteY16" fmla="*/ 1463040 h 3520440"/>
              <a:gd name="connsiteX17" fmla="*/ 2167771 w 2198251"/>
              <a:gd name="connsiteY17" fmla="*/ 1554480 h 3520440"/>
              <a:gd name="connsiteX18" fmla="*/ 2137291 w 2198251"/>
              <a:gd name="connsiteY18" fmla="*/ 1645920 h 3520440"/>
              <a:gd name="connsiteX19" fmla="*/ 2122051 w 2198251"/>
              <a:gd name="connsiteY19" fmla="*/ 2087880 h 3520440"/>
              <a:gd name="connsiteX20" fmla="*/ 2152531 w 2198251"/>
              <a:gd name="connsiteY20" fmla="*/ 2179320 h 3520440"/>
              <a:gd name="connsiteX21" fmla="*/ 2091571 w 2198251"/>
              <a:gd name="connsiteY21" fmla="*/ 2407920 h 3520440"/>
              <a:gd name="connsiteX22" fmla="*/ 2122051 w 2198251"/>
              <a:gd name="connsiteY22" fmla="*/ 2484120 h 3520440"/>
              <a:gd name="connsiteX23" fmla="*/ 2091571 w 2198251"/>
              <a:gd name="connsiteY23" fmla="*/ 2651760 h 3520440"/>
              <a:gd name="connsiteX24" fmla="*/ 2061091 w 2198251"/>
              <a:gd name="connsiteY24" fmla="*/ 2788920 h 3520440"/>
              <a:gd name="connsiteX25" fmla="*/ 2000131 w 2198251"/>
              <a:gd name="connsiteY25" fmla="*/ 2880360 h 3520440"/>
              <a:gd name="connsiteX26" fmla="*/ 1817251 w 2198251"/>
              <a:gd name="connsiteY26" fmla="*/ 2941320 h 3520440"/>
              <a:gd name="connsiteX27" fmla="*/ 1725811 w 2198251"/>
              <a:gd name="connsiteY27" fmla="*/ 2971800 h 3520440"/>
              <a:gd name="connsiteX28" fmla="*/ 1680091 w 2198251"/>
              <a:gd name="connsiteY28" fmla="*/ 2987040 h 3520440"/>
              <a:gd name="connsiteX29" fmla="*/ 1634371 w 2198251"/>
              <a:gd name="connsiteY29" fmla="*/ 3017520 h 3520440"/>
              <a:gd name="connsiteX30" fmla="*/ 1481971 w 2198251"/>
              <a:gd name="connsiteY30" fmla="*/ 2987040 h 3520440"/>
              <a:gd name="connsiteX31" fmla="*/ 1436251 w 2198251"/>
              <a:gd name="connsiteY31" fmla="*/ 2971800 h 3520440"/>
              <a:gd name="connsiteX32" fmla="*/ 1344811 w 2198251"/>
              <a:gd name="connsiteY32" fmla="*/ 2956560 h 3520440"/>
              <a:gd name="connsiteX33" fmla="*/ 1222891 w 2198251"/>
              <a:gd name="connsiteY33" fmla="*/ 2926080 h 3520440"/>
              <a:gd name="connsiteX34" fmla="*/ 1161931 w 2198251"/>
              <a:gd name="connsiteY34" fmla="*/ 2910840 h 3520440"/>
              <a:gd name="connsiteX35" fmla="*/ 1009531 w 2198251"/>
              <a:gd name="connsiteY35" fmla="*/ 2865120 h 3520440"/>
              <a:gd name="connsiteX36" fmla="*/ 567571 w 2198251"/>
              <a:gd name="connsiteY36" fmla="*/ 2880360 h 3520440"/>
              <a:gd name="connsiteX37" fmla="*/ 460891 w 2198251"/>
              <a:gd name="connsiteY37" fmla="*/ 2910840 h 3520440"/>
              <a:gd name="connsiteX38" fmla="*/ 308491 w 2198251"/>
              <a:gd name="connsiteY38" fmla="*/ 2926080 h 3520440"/>
              <a:gd name="connsiteX39" fmla="*/ 171331 w 2198251"/>
              <a:gd name="connsiteY39" fmla="*/ 3002280 h 3520440"/>
              <a:gd name="connsiteX40" fmla="*/ 125611 w 2198251"/>
              <a:gd name="connsiteY40" fmla="*/ 3017520 h 3520440"/>
              <a:gd name="connsiteX41" fmla="*/ 79891 w 2198251"/>
              <a:gd name="connsiteY41" fmla="*/ 3048000 h 3520440"/>
              <a:gd name="connsiteX42" fmla="*/ 49411 w 2198251"/>
              <a:gd name="connsiteY42" fmla="*/ 3093720 h 3520440"/>
              <a:gd name="connsiteX43" fmla="*/ 3691 w 2198251"/>
              <a:gd name="connsiteY43" fmla="*/ 3276600 h 3520440"/>
              <a:gd name="connsiteX44" fmla="*/ 3691 w 2198251"/>
              <a:gd name="connsiteY44" fmla="*/ 352044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98251" h="3520440">
                <a:moveTo>
                  <a:pt x="1344811" y="0"/>
                </a:moveTo>
                <a:cubicBezTo>
                  <a:pt x="1360051" y="10160"/>
                  <a:pt x="1373381" y="24049"/>
                  <a:pt x="1390531" y="30480"/>
                </a:cubicBezTo>
                <a:cubicBezTo>
                  <a:pt x="1414785" y="39575"/>
                  <a:pt x="1441445" y="40101"/>
                  <a:pt x="1466731" y="45720"/>
                </a:cubicBezTo>
                <a:cubicBezTo>
                  <a:pt x="1487178" y="50264"/>
                  <a:pt x="1507552" y="55206"/>
                  <a:pt x="1527691" y="60960"/>
                </a:cubicBezTo>
                <a:cubicBezTo>
                  <a:pt x="1644409" y="94308"/>
                  <a:pt x="1498906" y="53247"/>
                  <a:pt x="1619131" y="106680"/>
                </a:cubicBezTo>
                <a:cubicBezTo>
                  <a:pt x="1648491" y="119729"/>
                  <a:pt x="1683838" y="119338"/>
                  <a:pt x="1710571" y="137160"/>
                </a:cubicBezTo>
                <a:cubicBezTo>
                  <a:pt x="1732813" y="151988"/>
                  <a:pt x="1803503" y="197894"/>
                  <a:pt x="1817251" y="213360"/>
                </a:cubicBezTo>
                <a:cubicBezTo>
                  <a:pt x="1957049" y="370633"/>
                  <a:pt x="1835962" y="247040"/>
                  <a:pt x="1893451" y="350520"/>
                </a:cubicBezTo>
                <a:cubicBezTo>
                  <a:pt x="1911241" y="382542"/>
                  <a:pt x="1934091" y="411480"/>
                  <a:pt x="1954411" y="441960"/>
                </a:cubicBezTo>
                <a:cubicBezTo>
                  <a:pt x="1964571" y="457200"/>
                  <a:pt x="1979099" y="470304"/>
                  <a:pt x="1984891" y="487680"/>
                </a:cubicBezTo>
                <a:lnTo>
                  <a:pt x="2045851" y="670560"/>
                </a:lnTo>
                <a:cubicBezTo>
                  <a:pt x="2050931" y="685800"/>
                  <a:pt x="2052180" y="702914"/>
                  <a:pt x="2061091" y="716280"/>
                </a:cubicBezTo>
                <a:lnTo>
                  <a:pt x="2091571" y="762000"/>
                </a:lnTo>
                <a:cubicBezTo>
                  <a:pt x="2104334" y="851338"/>
                  <a:pt x="2107897" y="902418"/>
                  <a:pt x="2137291" y="990600"/>
                </a:cubicBezTo>
                <a:cubicBezTo>
                  <a:pt x="2147451" y="1021080"/>
                  <a:pt x="2161470" y="1050535"/>
                  <a:pt x="2167771" y="1082040"/>
                </a:cubicBezTo>
                <a:cubicBezTo>
                  <a:pt x="2187119" y="1178779"/>
                  <a:pt x="2176729" y="1133110"/>
                  <a:pt x="2198251" y="1219200"/>
                </a:cubicBezTo>
                <a:cubicBezTo>
                  <a:pt x="2193171" y="1300480"/>
                  <a:pt x="2190384" y="1381936"/>
                  <a:pt x="2183011" y="1463040"/>
                </a:cubicBezTo>
                <a:cubicBezTo>
                  <a:pt x="2180213" y="1493814"/>
                  <a:pt x="2175265" y="1524502"/>
                  <a:pt x="2167771" y="1554480"/>
                </a:cubicBezTo>
                <a:cubicBezTo>
                  <a:pt x="2159979" y="1585649"/>
                  <a:pt x="2137291" y="1645920"/>
                  <a:pt x="2137291" y="1645920"/>
                </a:cubicBezTo>
                <a:cubicBezTo>
                  <a:pt x="2110975" y="1856445"/>
                  <a:pt x="2090518" y="1888172"/>
                  <a:pt x="2122051" y="2087880"/>
                </a:cubicBezTo>
                <a:cubicBezTo>
                  <a:pt x="2127062" y="2119616"/>
                  <a:pt x="2152531" y="2179320"/>
                  <a:pt x="2152531" y="2179320"/>
                </a:cubicBezTo>
                <a:cubicBezTo>
                  <a:pt x="2052868" y="2445088"/>
                  <a:pt x="2147154" y="2167059"/>
                  <a:pt x="2091571" y="2407920"/>
                </a:cubicBezTo>
                <a:cubicBezTo>
                  <a:pt x="2066583" y="2516202"/>
                  <a:pt x="2022023" y="2509127"/>
                  <a:pt x="2122051" y="2484120"/>
                </a:cubicBezTo>
                <a:cubicBezTo>
                  <a:pt x="2083310" y="2755306"/>
                  <a:pt x="2127499" y="2472119"/>
                  <a:pt x="2091571" y="2651760"/>
                </a:cubicBezTo>
                <a:cubicBezTo>
                  <a:pt x="2086144" y="2678896"/>
                  <a:pt x="2079628" y="2755553"/>
                  <a:pt x="2061091" y="2788920"/>
                </a:cubicBezTo>
                <a:cubicBezTo>
                  <a:pt x="2043301" y="2820942"/>
                  <a:pt x="2034884" y="2868776"/>
                  <a:pt x="2000131" y="2880360"/>
                </a:cubicBezTo>
                <a:lnTo>
                  <a:pt x="1817251" y="2941320"/>
                </a:lnTo>
                <a:lnTo>
                  <a:pt x="1725811" y="2971800"/>
                </a:lnTo>
                <a:cubicBezTo>
                  <a:pt x="1710571" y="2976880"/>
                  <a:pt x="1693457" y="2978129"/>
                  <a:pt x="1680091" y="2987040"/>
                </a:cubicBezTo>
                <a:lnTo>
                  <a:pt x="1634371" y="3017520"/>
                </a:lnTo>
                <a:cubicBezTo>
                  <a:pt x="1583571" y="3007360"/>
                  <a:pt x="1531119" y="3003423"/>
                  <a:pt x="1481971" y="2987040"/>
                </a:cubicBezTo>
                <a:cubicBezTo>
                  <a:pt x="1466731" y="2981960"/>
                  <a:pt x="1451933" y="2975285"/>
                  <a:pt x="1436251" y="2971800"/>
                </a:cubicBezTo>
                <a:cubicBezTo>
                  <a:pt x="1406086" y="2965097"/>
                  <a:pt x="1375026" y="2963035"/>
                  <a:pt x="1344811" y="2956560"/>
                </a:cubicBezTo>
                <a:cubicBezTo>
                  <a:pt x="1303850" y="2947783"/>
                  <a:pt x="1263531" y="2936240"/>
                  <a:pt x="1222891" y="2926080"/>
                </a:cubicBezTo>
                <a:cubicBezTo>
                  <a:pt x="1202571" y="2921000"/>
                  <a:pt x="1181802" y="2917464"/>
                  <a:pt x="1161931" y="2910840"/>
                </a:cubicBezTo>
                <a:cubicBezTo>
                  <a:pt x="1050620" y="2873736"/>
                  <a:pt x="1101660" y="2888152"/>
                  <a:pt x="1009531" y="2865120"/>
                </a:cubicBezTo>
                <a:cubicBezTo>
                  <a:pt x="862211" y="2870200"/>
                  <a:pt x="714709" y="2871443"/>
                  <a:pt x="567571" y="2880360"/>
                </a:cubicBezTo>
                <a:cubicBezTo>
                  <a:pt x="481883" y="2885553"/>
                  <a:pt x="533494" y="2899670"/>
                  <a:pt x="460891" y="2910840"/>
                </a:cubicBezTo>
                <a:cubicBezTo>
                  <a:pt x="410431" y="2918603"/>
                  <a:pt x="359291" y="2921000"/>
                  <a:pt x="308491" y="2926080"/>
                </a:cubicBezTo>
                <a:cubicBezTo>
                  <a:pt x="94582" y="2997383"/>
                  <a:pt x="308208" y="2911029"/>
                  <a:pt x="171331" y="3002280"/>
                </a:cubicBezTo>
                <a:cubicBezTo>
                  <a:pt x="157965" y="3011191"/>
                  <a:pt x="139979" y="3010336"/>
                  <a:pt x="125611" y="3017520"/>
                </a:cubicBezTo>
                <a:cubicBezTo>
                  <a:pt x="109228" y="3025711"/>
                  <a:pt x="95131" y="3037840"/>
                  <a:pt x="79891" y="3048000"/>
                </a:cubicBezTo>
                <a:cubicBezTo>
                  <a:pt x="69731" y="3063240"/>
                  <a:pt x="56850" y="3076982"/>
                  <a:pt x="49411" y="3093720"/>
                </a:cubicBezTo>
                <a:cubicBezTo>
                  <a:pt x="27974" y="3141953"/>
                  <a:pt x="6117" y="3223218"/>
                  <a:pt x="3691" y="3276600"/>
                </a:cubicBezTo>
                <a:cubicBezTo>
                  <a:pt x="0" y="3357796"/>
                  <a:pt x="3691" y="3439160"/>
                  <a:pt x="3691" y="3520440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51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5152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5153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74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97313" y="4800600"/>
            <a:ext cx="1495425" cy="16668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200525" y="5153025"/>
            <a:ext cx="952500" cy="866775"/>
          </a:xfrm>
          <a:prstGeom prst="ellipse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083050" y="521811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083175" y="52276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456113" y="60150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4668044" y="5512594"/>
            <a:ext cx="265113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4411663" y="5511800"/>
            <a:ext cx="2667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hord 77"/>
          <p:cNvSpPr/>
          <p:nvPr/>
        </p:nvSpPr>
        <p:spPr>
          <a:xfrm rot="6856397">
            <a:off x="4598193" y="5717382"/>
            <a:ext cx="157163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4805363" y="5505450"/>
            <a:ext cx="123825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4" name="TextBox 96"/>
          <p:cNvSpPr txBox="1">
            <a:spLocks noChangeArrowheads="1"/>
          </p:cNvSpPr>
          <p:nvPr/>
        </p:nvSpPr>
        <p:spPr bwMode="auto">
          <a:xfrm>
            <a:off x="2624138" y="5624513"/>
            <a:ext cx="120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240v ONLY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93" name="Freeform 92"/>
          <p:cNvSpPr/>
          <p:nvPr/>
        </p:nvSpPr>
        <p:spPr>
          <a:xfrm>
            <a:off x="5242560" y="1310640"/>
            <a:ext cx="1418478" cy="4069080"/>
          </a:xfrm>
          <a:custGeom>
            <a:avLst/>
            <a:gdLst>
              <a:gd name="connsiteX0" fmla="*/ 228600 w 1418478"/>
              <a:gd name="connsiteY0" fmla="*/ 91440 h 4069080"/>
              <a:gd name="connsiteX1" fmla="*/ 274320 w 1418478"/>
              <a:gd name="connsiteY1" fmla="*/ 45720 h 4069080"/>
              <a:gd name="connsiteX2" fmla="*/ 426720 w 1418478"/>
              <a:gd name="connsiteY2" fmla="*/ 15240 h 4069080"/>
              <a:gd name="connsiteX3" fmla="*/ 472440 w 1418478"/>
              <a:gd name="connsiteY3" fmla="*/ 0 h 4069080"/>
              <a:gd name="connsiteX4" fmla="*/ 701040 w 1418478"/>
              <a:gd name="connsiteY4" fmla="*/ 45720 h 4069080"/>
              <a:gd name="connsiteX5" fmla="*/ 746760 w 1418478"/>
              <a:gd name="connsiteY5" fmla="*/ 60960 h 4069080"/>
              <a:gd name="connsiteX6" fmla="*/ 883920 w 1418478"/>
              <a:gd name="connsiteY6" fmla="*/ 152400 h 4069080"/>
              <a:gd name="connsiteX7" fmla="*/ 929640 w 1418478"/>
              <a:gd name="connsiteY7" fmla="*/ 182880 h 4069080"/>
              <a:gd name="connsiteX8" fmla="*/ 960120 w 1418478"/>
              <a:gd name="connsiteY8" fmla="*/ 228600 h 4069080"/>
              <a:gd name="connsiteX9" fmla="*/ 1005840 w 1418478"/>
              <a:gd name="connsiteY9" fmla="*/ 320040 h 4069080"/>
              <a:gd name="connsiteX10" fmla="*/ 1051560 w 1418478"/>
              <a:gd name="connsiteY10" fmla="*/ 350520 h 4069080"/>
              <a:gd name="connsiteX11" fmla="*/ 1082040 w 1418478"/>
              <a:gd name="connsiteY11" fmla="*/ 396240 h 4069080"/>
              <a:gd name="connsiteX12" fmla="*/ 1127760 w 1418478"/>
              <a:gd name="connsiteY12" fmla="*/ 457200 h 4069080"/>
              <a:gd name="connsiteX13" fmla="*/ 1158240 w 1418478"/>
              <a:gd name="connsiteY13" fmla="*/ 548640 h 4069080"/>
              <a:gd name="connsiteX14" fmla="*/ 1173480 w 1418478"/>
              <a:gd name="connsiteY14" fmla="*/ 594360 h 4069080"/>
              <a:gd name="connsiteX15" fmla="*/ 1188720 w 1418478"/>
              <a:gd name="connsiteY15" fmla="*/ 640080 h 4069080"/>
              <a:gd name="connsiteX16" fmla="*/ 1280160 w 1418478"/>
              <a:gd name="connsiteY16" fmla="*/ 777240 h 4069080"/>
              <a:gd name="connsiteX17" fmla="*/ 1310640 w 1418478"/>
              <a:gd name="connsiteY17" fmla="*/ 822960 h 4069080"/>
              <a:gd name="connsiteX18" fmla="*/ 1325880 w 1418478"/>
              <a:gd name="connsiteY18" fmla="*/ 883920 h 4069080"/>
              <a:gd name="connsiteX19" fmla="*/ 1356360 w 1418478"/>
              <a:gd name="connsiteY19" fmla="*/ 975360 h 4069080"/>
              <a:gd name="connsiteX20" fmla="*/ 1386840 w 1418478"/>
              <a:gd name="connsiteY20" fmla="*/ 1097280 h 4069080"/>
              <a:gd name="connsiteX21" fmla="*/ 1402080 w 1418478"/>
              <a:gd name="connsiteY21" fmla="*/ 1478280 h 4069080"/>
              <a:gd name="connsiteX22" fmla="*/ 1417320 w 1418478"/>
              <a:gd name="connsiteY22" fmla="*/ 1584960 h 4069080"/>
              <a:gd name="connsiteX23" fmla="*/ 1386840 w 1418478"/>
              <a:gd name="connsiteY23" fmla="*/ 1950720 h 4069080"/>
              <a:gd name="connsiteX24" fmla="*/ 1341120 w 1418478"/>
              <a:gd name="connsiteY24" fmla="*/ 2118360 h 4069080"/>
              <a:gd name="connsiteX25" fmla="*/ 1325880 w 1418478"/>
              <a:gd name="connsiteY25" fmla="*/ 2164080 h 4069080"/>
              <a:gd name="connsiteX26" fmla="*/ 1310640 w 1418478"/>
              <a:gd name="connsiteY26" fmla="*/ 2209800 h 4069080"/>
              <a:gd name="connsiteX27" fmla="*/ 1295400 w 1418478"/>
              <a:gd name="connsiteY27" fmla="*/ 2316480 h 4069080"/>
              <a:gd name="connsiteX28" fmla="*/ 1280160 w 1418478"/>
              <a:gd name="connsiteY28" fmla="*/ 2971800 h 4069080"/>
              <a:gd name="connsiteX29" fmla="*/ 1264920 w 1418478"/>
              <a:gd name="connsiteY29" fmla="*/ 3017520 h 4069080"/>
              <a:gd name="connsiteX30" fmla="*/ 1249680 w 1418478"/>
              <a:gd name="connsiteY30" fmla="*/ 3078480 h 4069080"/>
              <a:gd name="connsiteX31" fmla="*/ 1219200 w 1418478"/>
              <a:gd name="connsiteY31" fmla="*/ 3169920 h 4069080"/>
              <a:gd name="connsiteX32" fmla="*/ 1188720 w 1418478"/>
              <a:gd name="connsiteY32" fmla="*/ 3261360 h 4069080"/>
              <a:gd name="connsiteX33" fmla="*/ 1173480 w 1418478"/>
              <a:gd name="connsiteY33" fmla="*/ 3307080 h 4069080"/>
              <a:gd name="connsiteX34" fmla="*/ 1127760 w 1418478"/>
              <a:gd name="connsiteY34" fmla="*/ 3322320 h 4069080"/>
              <a:gd name="connsiteX35" fmla="*/ 1112520 w 1418478"/>
              <a:gd name="connsiteY35" fmla="*/ 3368040 h 4069080"/>
              <a:gd name="connsiteX36" fmla="*/ 1082040 w 1418478"/>
              <a:gd name="connsiteY36" fmla="*/ 3489960 h 4069080"/>
              <a:gd name="connsiteX37" fmla="*/ 1021080 w 1418478"/>
              <a:gd name="connsiteY37" fmla="*/ 3581400 h 4069080"/>
              <a:gd name="connsiteX38" fmla="*/ 990600 w 1418478"/>
              <a:gd name="connsiteY38" fmla="*/ 3627120 h 4069080"/>
              <a:gd name="connsiteX39" fmla="*/ 868680 w 1418478"/>
              <a:gd name="connsiteY39" fmla="*/ 3672840 h 4069080"/>
              <a:gd name="connsiteX40" fmla="*/ 838200 w 1418478"/>
              <a:gd name="connsiteY40" fmla="*/ 3718560 h 4069080"/>
              <a:gd name="connsiteX41" fmla="*/ 777240 w 1418478"/>
              <a:gd name="connsiteY41" fmla="*/ 3749040 h 4069080"/>
              <a:gd name="connsiteX42" fmla="*/ 731520 w 1418478"/>
              <a:gd name="connsiteY42" fmla="*/ 3779520 h 4069080"/>
              <a:gd name="connsiteX43" fmla="*/ 640080 w 1418478"/>
              <a:gd name="connsiteY43" fmla="*/ 3825240 h 4069080"/>
              <a:gd name="connsiteX44" fmla="*/ 609600 w 1418478"/>
              <a:gd name="connsiteY44" fmla="*/ 3870960 h 4069080"/>
              <a:gd name="connsiteX45" fmla="*/ 502920 w 1418478"/>
              <a:gd name="connsiteY45" fmla="*/ 3931920 h 4069080"/>
              <a:gd name="connsiteX46" fmla="*/ 411480 w 1418478"/>
              <a:gd name="connsiteY46" fmla="*/ 3962400 h 4069080"/>
              <a:gd name="connsiteX47" fmla="*/ 320040 w 1418478"/>
              <a:gd name="connsiteY47" fmla="*/ 4008120 h 4069080"/>
              <a:gd name="connsiteX48" fmla="*/ 198120 w 1418478"/>
              <a:gd name="connsiteY48" fmla="*/ 4038600 h 4069080"/>
              <a:gd name="connsiteX49" fmla="*/ 106680 w 1418478"/>
              <a:gd name="connsiteY49" fmla="*/ 4069080 h 4069080"/>
              <a:gd name="connsiteX50" fmla="*/ 0 w 1418478"/>
              <a:gd name="connsiteY50" fmla="*/ 4023360 h 4069080"/>
              <a:gd name="connsiteX51" fmla="*/ 0 w 1418478"/>
              <a:gd name="connsiteY51" fmla="*/ 4008120 h 406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18478" h="4069080">
                <a:moveTo>
                  <a:pt x="228600" y="91440"/>
                </a:moveTo>
                <a:cubicBezTo>
                  <a:pt x="243840" y="76200"/>
                  <a:pt x="254204" y="53457"/>
                  <a:pt x="274320" y="45720"/>
                </a:cubicBezTo>
                <a:cubicBezTo>
                  <a:pt x="322673" y="27123"/>
                  <a:pt x="377572" y="31623"/>
                  <a:pt x="426720" y="15240"/>
                </a:cubicBezTo>
                <a:lnTo>
                  <a:pt x="472440" y="0"/>
                </a:lnTo>
                <a:cubicBezTo>
                  <a:pt x="641532" y="18788"/>
                  <a:pt x="565959" y="693"/>
                  <a:pt x="701040" y="45720"/>
                </a:cubicBezTo>
                <a:cubicBezTo>
                  <a:pt x="716280" y="50800"/>
                  <a:pt x="733394" y="52049"/>
                  <a:pt x="746760" y="60960"/>
                </a:cubicBezTo>
                <a:lnTo>
                  <a:pt x="883920" y="152400"/>
                </a:lnTo>
                <a:lnTo>
                  <a:pt x="929640" y="182880"/>
                </a:lnTo>
                <a:cubicBezTo>
                  <a:pt x="939800" y="198120"/>
                  <a:pt x="951929" y="212217"/>
                  <a:pt x="960120" y="228600"/>
                </a:cubicBezTo>
                <a:cubicBezTo>
                  <a:pt x="984910" y="278180"/>
                  <a:pt x="962164" y="276364"/>
                  <a:pt x="1005840" y="320040"/>
                </a:cubicBezTo>
                <a:cubicBezTo>
                  <a:pt x="1018792" y="332992"/>
                  <a:pt x="1036320" y="340360"/>
                  <a:pt x="1051560" y="350520"/>
                </a:cubicBezTo>
                <a:cubicBezTo>
                  <a:pt x="1061720" y="365760"/>
                  <a:pt x="1071394" y="381335"/>
                  <a:pt x="1082040" y="396240"/>
                </a:cubicBezTo>
                <a:cubicBezTo>
                  <a:pt x="1096803" y="416909"/>
                  <a:pt x="1116401" y="434482"/>
                  <a:pt x="1127760" y="457200"/>
                </a:cubicBezTo>
                <a:cubicBezTo>
                  <a:pt x="1142128" y="485937"/>
                  <a:pt x="1148080" y="518160"/>
                  <a:pt x="1158240" y="548640"/>
                </a:cubicBezTo>
                <a:lnTo>
                  <a:pt x="1173480" y="594360"/>
                </a:lnTo>
                <a:cubicBezTo>
                  <a:pt x="1178560" y="609600"/>
                  <a:pt x="1179809" y="626714"/>
                  <a:pt x="1188720" y="640080"/>
                </a:cubicBezTo>
                <a:lnTo>
                  <a:pt x="1280160" y="777240"/>
                </a:lnTo>
                <a:lnTo>
                  <a:pt x="1310640" y="822960"/>
                </a:lnTo>
                <a:cubicBezTo>
                  <a:pt x="1315720" y="843280"/>
                  <a:pt x="1319861" y="863858"/>
                  <a:pt x="1325880" y="883920"/>
                </a:cubicBezTo>
                <a:cubicBezTo>
                  <a:pt x="1335112" y="914694"/>
                  <a:pt x="1350059" y="943855"/>
                  <a:pt x="1356360" y="975360"/>
                </a:cubicBezTo>
                <a:cubicBezTo>
                  <a:pt x="1374750" y="1067312"/>
                  <a:pt x="1363409" y="1026986"/>
                  <a:pt x="1386840" y="1097280"/>
                </a:cubicBezTo>
                <a:cubicBezTo>
                  <a:pt x="1391920" y="1224280"/>
                  <a:pt x="1394152" y="1351426"/>
                  <a:pt x="1402080" y="1478280"/>
                </a:cubicBezTo>
                <a:cubicBezTo>
                  <a:pt x="1404321" y="1514131"/>
                  <a:pt x="1418478" y="1549058"/>
                  <a:pt x="1417320" y="1584960"/>
                </a:cubicBezTo>
                <a:cubicBezTo>
                  <a:pt x="1413376" y="1707239"/>
                  <a:pt x="1399429" y="1829027"/>
                  <a:pt x="1386840" y="1950720"/>
                </a:cubicBezTo>
                <a:cubicBezTo>
                  <a:pt x="1380378" y="2013189"/>
                  <a:pt x="1361088" y="2058455"/>
                  <a:pt x="1341120" y="2118360"/>
                </a:cubicBezTo>
                <a:lnTo>
                  <a:pt x="1325880" y="2164080"/>
                </a:lnTo>
                <a:lnTo>
                  <a:pt x="1310640" y="2209800"/>
                </a:lnTo>
                <a:cubicBezTo>
                  <a:pt x="1305560" y="2245360"/>
                  <a:pt x="1296836" y="2280588"/>
                  <a:pt x="1295400" y="2316480"/>
                </a:cubicBezTo>
                <a:cubicBezTo>
                  <a:pt x="1286667" y="2534804"/>
                  <a:pt x="1289651" y="2753507"/>
                  <a:pt x="1280160" y="2971800"/>
                </a:cubicBezTo>
                <a:cubicBezTo>
                  <a:pt x="1279462" y="2987849"/>
                  <a:pt x="1269333" y="3002074"/>
                  <a:pt x="1264920" y="3017520"/>
                </a:cubicBezTo>
                <a:cubicBezTo>
                  <a:pt x="1259166" y="3037659"/>
                  <a:pt x="1255699" y="3058418"/>
                  <a:pt x="1249680" y="3078480"/>
                </a:cubicBezTo>
                <a:cubicBezTo>
                  <a:pt x="1240448" y="3109254"/>
                  <a:pt x="1229360" y="3139440"/>
                  <a:pt x="1219200" y="3169920"/>
                </a:cubicBezTo>
                <a:lnTo>
                  <a:pt x="1188720" y="3261360"/>
                </a:lnTo>
                <a:cubicBezTo>
                  <a:pt x="1183640" y="3276600"/>
                  <a:pt x="1188720" y="3302000"/>
                  <a:pt x="1173480" y="3307080"/>
                </a:cubicBezTo>
                <a:lnTo>
                  <a:pt x="1127760" y="3322320"/>
                </a:lnTo>
                <a:cubicBezTo>
                  <a:pt x="1122680" y="3337560"/>
                  <a:pt x="1116416" y="3352455"/>
                  <a:pt x="1112520" y="3368040"/>
                </a:cubicBezTo>
                <a:cubicBezTo>
                  <a:pt x="1106378" y="3392606"/>
                  <a:pt x="1097875" y="3461457"/>
                  <a:pt x="1082040" y="3489960"/>
                </a:cubicBezTo>
                <a:cubicBezTo>
                  <a:pt x="1064250" y="3521982"/>
                  <a:pt x="1041400" y="3550920"/>
                  <a:pt x="1021080" y="3581400"/>
                </a:cubicBezTo>
                <a:cubicBezTo>
                  <a:pt x="1010920" y="3596640"/>
                  <a:pt x="1006983" y="3618929"/>
                  <a:pt x="990600" y="3627120"/>
                </a:cubicBezTo>
                <a:cubicBezTo>
                  <a:pt x="910906" y="3666967"/>
                  <a:pt x="951680" y="3652090"/>
                  <a:pt x="868680" y="3672840"/>
                </a:cubicBezTo>
                <a:cubicBezTo>
                  <a:pt x="858520" y="3688080"/>
                  <a:pt x="852271" y="3706834"/>
                  <a:pt x="838200" y="3718560"/>
                </a:cubicBezTo>
                <a:cubicBezTo>
                  <a:pt x="820747" y="3733104"/>
                  <a:pt x="796965" y="3737768"/>
                  <a:pt x="777240" y="3749040"/>
                </a:cubicBezTo>
                <a:cubicBezTo>
                  <a:pt x="761337" y="3758127"/>
                  <a:pt x="747903" y="3771329"/>
                  <a:pt x="731520" y="3779520"/>
                </a:cubicBezTo>
                <a:cubicBezTo>
                  <a:pt x="605327" y="3842616"/>
                  <a:pt x="771107" y="3737889"/>
                  <a:pt x="640080" y="3825240"/>
                </a:cubicBezTo>
                <a:cubicBezTo>
                  <a:pt x="629920" y="3840480"/>
                  <a:pt x="622552" y="3858008"/>
                  <a:pt x="609600" y="3870960"/>
                </a:cubicBezTo>
                <a:cubicBezTo>
                  <a:pt x="591271" y="3889289"/>
                  <a:pt x="522842" y="3923951"/>
                  <a:pt x="502920" y="3931920"/>
                </a:cubicBezTo>
                <a:cubicBezTo>
                  <a:pt x="473089" y="3943852"/>
                  <a:pt x="438213" y="3944578"/>
                  <a:pt x="411480" y="3962400"/>
                </a:cubicBezTo>
                <a:cubicBezTo>
                  <a:pt x="363461" y="3994412"/>
                  <a:pt x="373429" y="3993559"/>
                  <a:pt x="320040" y="4008120"/>
                </a:cubicBezTo>
                <a:cubicBezTo>
                  <a:pt x="279625" y="4019142"/>
                  <a:pt x="237861" y="4025353"/>
                  <a:pt x="198120" y="4038600"/>
                </a:cubicBezTo>
                <a:lnTo>
                  <a:pt x="106680" y="4069080"/>
                </a:lnTo>
                <a:cubicBezTo>
                  <a:pt x="60045" y="4057421"/>
                  <a:pt x="35082" y="4058442"/>
                  <a:pt x="0" y="4023360"/>
                </a:cubicBezTo>
                <a:lnTo>
                  <a:pt x="0" y="400812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4141589" y="1767840"/>
            <a:ext cx="2198251" cy="3520440"/>
          </a:xfrm>
          <a:custGeom>
            <a:avLst/>
            <a:gdLst>
              <a:gd name="connsiteX0" fmla="*/ 1344811 w 2198251"/>
              <a:gd name="connsiteY0" fmla="*/ 0 h 3520440"/>
              <a:gd name="connsiteX1" fmla="*/ 1390531 w 2198251"/>
              <a:gd name="connsiteY1" fmla="*/ 30480 h 3520440"/>
              <a:gd name="connsiteX2" fmla="*/ 1466731 w 2198251"/>
              <a:gd name="connsiteY2" fmla="*/ 45720 h 3520440"/>
              <a:gd name="connsiteX3" fmla="*/ 1527691 w 2198251"/>
              <a:gd name="connsiteY3" fmla="*/ 60960 h 3520440"/>
              <a:gd name="connsiteX4" fmla="*/ 1619131 w 2198251"/>
              <a:gd name="connsiteY4" fmla="*/ 106680 h 3520440"/>
              <a:gd name="connsiteX5" fmla="*/ 1710571 w 2198251"/>
              <a:gd name="connsiteY5" fmla="*/ 137160 h 3520440"/>
              <a:gd name="connsiteX6" fmla="*/ 1817251 w 2198251"/>
              <a:gd name="connsiteY6" fmla="*/ 213360 h 3520440"/>
              <a:gd name="connsiteX7" fmla="*/ 1893451 w 2198251"/>
              <a:gd name="connsiteY7" fmla="*/ 350520 h 3520440"/>
              <a:gd name="connsiteX8" fmla="*/ 1954411 w 2198251"/>
              <a:gd name="connsiteY8" fmla="*/ 441960 h 3520440"/>
              <a:gd name="connsiteX9" fmla="*/ 1984891 w 2198251"/>
              <a:gd name="connsiteY9" fmla="*/ 487680 h 3520440"/>
              <a:gd name="connsiteX10" fmla="*/ 2045851 w 2198251"/>
              <a:gd name="connsiteY10" fmla="*/ 670560 h 3520440"/>
              <a:gd name="connsiteX11" fmla="*/ 2061091 w 2198251"/>
              <a:gd name="connsiteY11" fmla="*/ 716280 h 3520440"/>
              <a:gd name="connsiteX12" fmla="*/ 2091571 w 2198251"/>
              <a:gd name="connsiteY12" fmla="*/ 762000 h 3520440"/>
              <a:gd name="connsiteX13" fmla="*/ 2137291 w 2198251"/>
              <a:gd name="connsiteY13" fmla="*/ 990600 h 3520440"/>
              <a:gd name="connsiteX14" fmla="*/ 2167771 w 2198251"/>
              <a:gd name="connsiteY14" fmla="*/ 1082040 h 3520440"/>
              <a:gd name="connsiteX15" fmla="*/ 2198251 w 2198251"/>
              <a:gd name="connsiteY15" fmla="*/ 1219200 h 3520440"/>
              <a:gd name="connsiteX16" fmla="*/ 2183011 w 2198251"/>
              <a:gd name="connsiteY16" fmla="*/ 1463040 h 3520440"/>
              <a:gd name="connsiteX17" fmla="*/ 2167771 w 2198251"/>
              <a:gd name="connsiteY17" fmla="*/ 1554480 h 3520440"/>
              <a:gd name="connsiteX18" fmla="*/ 2137291 w 2198251"/>
              <a:gd name="connsiteY18" fmla="*/ 1645920 h 3520440"/>
              <a:gd name="connsiteX19" fmla="*/ 2122051 w 2198251"/>
              <a:gd name="connsiteY19" fmla="*/ 2087880 h 3520440"/>
              <a:gd name="connsiteX20" fmla="*/ 2152531 w 2198251"/>
              <a:gd name="connsiteY20" fmla="*/ 2179320 h 3520440"/>
              <a:gd name="connsiteX21" fmla="*/ 2091571 w 2198251"/>
              <a:gd name="connsiteY21" fmla="*/ 2407920 h 3520440"/>
              <a:gd name="connsiteX22" fmla="*/ 2122051 w 2198251"/>
              <a:gd name="connsiteY22" fmla="*/ 2484120 h 3520440"/>
              <a:gd name="connsiteX23" fmla="*/ 2091571 w 2198251"/>
              <a:gd name="connsiteY23" fmla="*/ 2651760 h 3520440"/>
              <a:gd name="connsiteX24" fmla="*/ 2061091 w 2198251"/>
              <a:gd name="connsiteY24" fmla="*/ 2788920 h 3520440"/>
              <a:gd name="connsiteX25" fmla="*/ 2000131 w 2198251"/>
              <a:gd name="connsiteY25" fmla="*/ 2880360 h 3520440"/>
              <a:gd name="connsiteX26" fmla="*/ 1817251 w 2198251"/>
              <a:gd name="connsiteY26" fmla="*/ 2941320 h 3520440"/>
              <a:gd name="connsiteX27" fmla="*/ 1725811 w 2198251"/>
              <a:gd name="connsiteY27" fmla="*/ 2971800 h 3520440"/>
              <a:gd name="connsiteX28" fmla="*/ 1680091 w 2198251"/>
              <a:gd name="connsiteY28" fmla="*/ 2987040 h 3520440"/>
              <a:gd name="connsiteX29" fmla="*/ 1634371 w 2198251"/>
              <a:gd name="connsiteY29" fmla="*/ 3017520 h 3520440"/>
              <a:gd name="connsiteX30" fmla="*/ 1481971 w 2198251"/>
              <a:gd name="connsiteY30" fmla="*/ 2987040 h 3520440"/>
              <a:gd name="connsiteX31" fmla="*/ 1436251 w 2198251"/>
              <a:gd name="connsiteY31" fmla="*/ 2971800 h 3520440"/>
              <a:gd name="connsiteX32" fmla="*/ 1344811 w 2198251"/>
              <a:gd name="connsiteY32" fmla="*/ 2956560 h 3520440"/>
              <a:gd name="connsiteX33" fmla="*/ 1222891 w 2198251"/>
              <a:gd name="connsiteY33" fmla="*/ 2926080 h 3520440"/>
              <a:gd name="connsiteX34" fmla="*/ 1161931 w 2198251"/>
              <a:gd name="connsiteY34" fmla="*/ 2910840 h 3520440"/>
              <a:gd name="connsiteX35" fmla="*/ 1009531 w 2198251"/>
              <a:gd name="connsiteY35" fmla="*/ 2865120 h 3520440"/>
              <a:gd name="connsiteX36" fmla="*/ 567571 w 2198251"/>
              <a:gd name="connsiteY36" fmla="*/ 2880360 h 3520440"/>
              <a:gd name="connsiteX37" fmla="*/ 460891 w 2198251"/>
              <a:gd name="connsiteY37" fmla="*/ 2910840 h 3520440"/>
              <a:gd name="connsiteX38" fmla="*/ 308491 w 2198251"/>
              <a:gd name="connsiteY38" fmla="*/ 2926080 h 3520440"/>
              <a:gd name="connsiteX39" fmla="*/ 171331 w 2198251"/>
              <a:gd name="connsiteY39" fmla="*/ 3002280 h 3520440"/>
              <a:gd name="connsiteX40" fmla="*/ 125611 w 2198251"/>
              <a:gd name="connsiteY40" fmla="*/ 3017520 h 3520440"/>
              <a:gd name="connsiteX41" fmla="*/ 79891 w 2198251"/>
              <a:gd name="connsiteY41" fmla="*/ 3048000 h 3520440"/>
              <a:gd name="connsiteX42" fmla="*/ 49411 w 2198251"/>
              <a:gd name="connsiteY42" fmla="*/ 3093720 h 3520440"/>
              <a:gd name="connsiteX43" fmla="*/ 3691 w 2198251"/>
              <a:gd name="connsiteY43" fmla="*/ 3276600 h 3520440"/>
              <a:gd name="connsiteX44" fmla="*/ 3691 w 2198251"/>
              <a:gd name="connsiteY44" fmla="*/ 352044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98251" h="3520440">
                <a:moveTo>
                  <a:pt x="1344811" y="0"/>
                </a:moveTo>
                <a:cubicBezTo>
                  <a:pt x="1360051" y="10160"/>
                  <a:pt x="1373381" y="24049"/>
                  <a:pt x="1390531" y="30480"/>
                </a:cubicBezTo>
                <a:cubicBezTo>
                  <a:pt x="1414785" y="39575"/>
                  <a:pt x="1441445" y="40101"/>
                  <a:pt x="1466731" y="45720"/>
                </a:cubicBezTo>
                <a:cubicBezTo>
                  <a:pt x="1487178" y="50264"/>
                  <a:pt x="1507552" y="55206"/>
                  <a:pt x="1527691" y="60960"/>
                </a:cubicBezTo>
                <a:cubicBezTo>
                  <a:pt x="1644409" y="94308"/>
                  <a:pt x="1498906" y="53247"/>
                  <a:pt x="1619131" y="106680"/>
                </a:cubicBezTo>
                <a:cubicBezTo>
                  <a:pt x="1648491" y="119729"/>
                  <a:pt x="1683838" y="119338"/>
                  <a:pt x="1710571" y="137160"/>
                </a:cubicBezTo>
                <a:cubicBezTo>
                  <a:pt x="1732813" y="151988"/>
                  <a:pt x="1803503" y="197894"/>
                  <a:pt x="1817251" y="213360"/>
                </a:cubicBezTo>
                <a:cubicBezTo>
                  <a:pt x="1957049" y="370633"/>
                  <a:pt x="1835962" y="247040"/>
                  <a:pt x="1893451" y="350520"/>
                </a:cubicBezTo>
                <a:cubicBezTo>
                  <a:pt x="1911241" y="382542"/>
                  <a:pt x="1934091" y="411480"/>
                  <a:pt x="1954411" y="441960"/>
                </a:cubicBezTo>
                <a:cubicBezTo>
                  <a:pt x="1964571" y="457200"/>
                  <a:pt x="1979099" y="470304"/>
                  <a:pt x="1984891" y="487680"/>
                </a:cubicBezTo>
                <a:lnTo>
                  <a:pt x="2045851" y="670560"/>
                </a:lnTo>
                <a:cubicBezTo>
                  <a:pt x="2050931" y="685800"/>
                  <a:pt x="2052180" y="702914"/>
                  <a:pt x="2061091" y="716280"/>
                </a:cubicBezTo>
                <a:lnTo>
                  <a:pt x="2091571" y="762000"/>
                </a:lnTo>
                <a:cubicBezTo>
                  <a:pt x="2104334" y="851338"/>
                  <a:pt x="2107897" y="902418"/>
                  <a:pt x="2137291" y="990600"/>
                </a:cubicBezTo>
                <a:cubicBezTo>
                  <a:pt x="2147451" y="1021080"/>
                  <a:pt x="2161470" y="1050535"/>
                  <a:pt x="2167771" y="1082040"/>
                </a:cubicBezTo>
                <a:cubicBezTo>
                  <a:pt x="2187119" y="1178779"/>
                  <a:pt x="2176729" y="1133110"/>
                  <a:pt x="2198251" y="1219200"/>
                </a:cubicBezTo>
                <a:cubicBezTo>
                  <a:pt x="2193171" y="1300480"/>
                  <a:pt x="2190384" y="1381936"/>
                  <a:pt x="2183011" y="1463040"/>
                </a:cubicBezTo>
                <a:cubicBezTo>
                  <a:pt x="2180213" y="1493814"/>
                  <a:pt x="2175265" y="1524502"/>
                  <a:pt x="2167771" y="1554480"/>
                </a:cubicBezTo>
                <a:cubicBezTo>
                  <a:pt x="2159979" y="1585649"/>
                  <a:pt x="2137291" y="1645920"/>
                  <a:pt x="2137291" y="1645920"/>
                </a:cubicBezTo>
                <a:cubicBezTo>
                  <a:pt x="2110975" y="1856445"/>
                  <a:pt x="2090518" y="1888172"/>
                  <a:pt x="2122051" y="2087880"/>
                </a:cubicBezTo>
                <a:cubicBezTo>
                  <a:pt x="2127062" y="2119616"/>
                  <a:pt x="2152531" y="2179320"/>
                  <a:pt x="2152531" y="2179320"/>
                </a:cubicBezTo>
                <a:cubicBezTo>
                  <a:pt x="2052868" y="2445088"/>
                  <a:pt x="2147154" y="2167059"/>
                  <a:pt x="2091571" y="2407920"/>
                </a:cubicBezTo>
                <a:cubicBezTo>
                  <a:pt x="2066583" y="2516202"/>
                  <a:pt x="2022023" y="2509127"/>
                  <a:pt x="2122051" y="2484120"/>
                </a:cubicBezTo>
                <a:cubicBezTo>
                  <a:pt x="2083310" y="2755306"/>
                  <a:pt x="2127499" y="2472119"/>
                  <a:pt x="2091571" y="2651760"/>
                </a:cubicBezTo>
                <a:cubicBezTo>
                  <a:pt x="2086144" y="2678896"/>
                  <a:pt x="2079628" y="2755553"/>
                  <a:pt x="2061091" y="2788920"/>
                </a:cubicBezTo>
                <a:cubicBezTo>
                  <a:pt x="2043301" y="2820942"/>
                  <a:pt x="2034884" y="2868776"/>
                  <a:pt x="2000131" y="2880360"/>
                </a:cubicBezTo>
                <a:lnTo>
                  <a:pt x="1817251" y="2941320"/>
                </a:lnTo>
                <a:lnTo>
                  <a:pt x="1725811" y="2971800"/>
                </a:lnTo>
                <a:cubicBezTo>
                  <a:pt x="1710571" y="2976880"/>
                  <a:pt x="1693457" y="2978129"/>
                  <a:pt x="1680091" y="2987040"/>
                </a:cubicBezTo>
                <a:lnTo>
                  <a:pt x="1634371" y="3017520"/>
                </a:lnTo>
                <a:cubicBezTo>
                  <a:pt x="1583571" y="3007360"/>
                  <a:pt x="1531119" y="3003423"/>
                  <a:pt x="1481971" y="2987040"/>
                </a:cubicBezTo>
                <a:cubicBezTo>
                  <a:pt x="1466731" y="2981960"/>
                  <a:pt x="1451933" y="2975285"/>
                  <a:pt x="1436251" y="2971800"/>
                </a:cubicBezTo>
                <a:cubicBezTo>
                  <a:pt x="1406086" y="2965097"/>
                  <a:pt x="1375026" y="2963035"/>
                  <a:pt x="1344811" y="2956560"/>
                </a:cubicBezTo>
                <a:cubicBezTo>
                  <a:pt x="1303850" y="2947783"/>
                  <a:pt x="1263531" y="2936240"/>
                  <a:pt x="1222891" y="2926080"/>
                </a:cubicBezTo>
                <a:cubicBezTo>
                  <a:pt x="1202571" y="2921000"/>
                  <a:pt x="1181802" y="2917464"/>
                  <a:pt x="1161931" y="2910840"/>
                </a:cubicBezTo>
                <a:cubicBezTo>
                  <a:pt x="1050620" y="2873736"/>
                  <a:pt x="1101660" y="2888152"/>
                  <a:pt x="1009531" y="2865120"/>
                </a:cubicBezTo>
                <a:cubicBezTo>
                  <a:pt x="862211" y="2870200"/>
                  <a:pt x="714709" y="2871443"/>
                  <a:pt x="567571" y="2880360"/>
                </a:cubicBezTo>
                <a:cubicBezTo>
                  <a:pt x="481883" y="2885553"/>
                  <a:pt x="533494" y="2899670"/>
                  <a:pt x="460891" y="2910840"/>
                </a:cubicBezTo>
                <a:cubicBezTo>
                  <a:pt x="410431" y="2918603"/>
                  <a:pt x="359291" y="2921000"/>
                  <a:pt x="308491" y="2926080"/>
                </a:cubicBezTo>
                <a:cubicBezTo>
                  <a:pt x="94582" y="2997383"/>
                  <a:pt x="308208" y="2911029"/>
                  <a:pt x="171331" y="3002280"/>
                </a:cubicBezTo>
                <a:cubicBezTo>
                  <a:pt x="157965" y="3011191"/>
                  <a:pt x="139979" y="3010336"/>
                  <a:pt x="125611" y="3017520"/>
                </a:cubicBezTo>
                <a:cubicBezTo>
                  <a:pt x="109228" y="3025711"/>
                  <a:pt x="95131" y="3037840"/>
                  <a:pt x="79891" y="3048000"/>
                </a:cubicBezTo>
                <a:cubicBezTo>
                  <a:pt x="69731" y="3063240"/>
                  <a:pt x="56850" y="3076982"/>
                  <a:pt x="49411" y="3093720"/>
                </a:cubicBezTo>
                <a:cubicBezTo>
                  <a:pt x="27974" y="3141953"/>
                  <a:pt x="6117" y="3223218"/>
                  <a:pt x="3691" y="3276600"/>
                </a:cubicBezTo>
                <a:cubicBezTo>
                  <a:pt x="0" y="3357796"/>
                  <a:pt x="3691" y="3439160"/>
                  <a:pt x="3691" y="3520440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745480" y="1783080"/>
            <a:ext cx="243840" cy="2438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4099560" y="4754880"/>
            <a:ext cx="243840" cy="2438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51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5152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5153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74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97313" y="4800600"/>
            <a:ext cx="1495425" cy="16668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200525" y="5153025"/>
            <a:ext cx="952500" cy="866775"/>
          </a:xfrm>
          <a:prstGeom prst="ellipse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083050" y="521811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083175" y="52276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456113" y="60150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4668044" y="5512594"/>
            <a:ext cx="265113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4411663" y="5511800"/>
            <a:ext cx="2667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hord 77"/>
          <p:cNvSpPr/>
          <p:nvPr/>
        </p:nvSpPr>
        <p:spPr>
          <a:xfrm rot="6856397">
            <a:off x="4598193" y="5717382"/>
            <a:ext cx="157163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4805363" y="5505450"/>
            <a:ext cx="123825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4" name="TextBox 96"/>
          <p:cNvSpPr txBox="1">
            <a:spLocks noChangeArrowheads="1"/>
          </p:cNvSpPr>
          <p:nvPr/>
        </p:nvSpPr>
        <p:spPr bwMode="auto">
          <a:xfrm>
            <a:off x="2624138" y="5624513"/>
            <a:ext cx="120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240v ONLY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93" name="Freeform 92"/>
          <p:cNvSpPr/>
          <p:nvPr/>
        </p:nvSpPr>
        <p:spPr>
          <a:xfrm>
            <a:off x="5242560" y="1310640"/>
            <a:ext cx="1418478" cy="4069080"/>
          </a:xfrm>
          <a:custGeom>
            <a:avLst/>
            <a:gdLst>
              <a:gd name="connsiteX0" fmla="*/ 228600 w 1418478"/>
              <a:gd name="connsiteY0" fmla="*/ 91440 h 4069080"/>
              <a:gd name="connsiteX1" fmla="*/ 274320 w 1418478"/>
              <a:gd name="connsiteY1" fmla="*/ 45720 h 4069080"/>
              <a:gd name="connsiteX2" fmla="*/ 426720 w 1418478"/>
              <a:gd name="connsiteY2" fmla="*/ 15240 h 4069080"/>
              <a:gd name="connsiteX3" fmla="*/ 472440 w 1418478"/>
              <a:gd name="connsiteY3" fmla="*/ 0 h 4069080"/>
              <a:gd name="connsiteX4" fmla="*/ 701040 w 1418478"/>
              <a:gd name="connsiteY4" fmla="*/ 45720 h 4069080"/>
              <a:gd name="connsiteX5" fmla="*/ 746760 w 1418478"/>
              <a:gd name="connsiteY5" fmla="*/ 60960 h 4069080"/>
              <a:gd name="connsiteX6" fmla="*/ 883920 w 1418478"/>
              <a:gd name="connsiteY6" fmla="*/ 152400 h 4069080"/>
              <a:gd name="connsiteX7" fmla="*/ 929640 w 1418478"/>
              <a:gd name="connsiteY7" fmla="*/ 182880 h 4069080"/>
              <a:gd name="connsiteX8" fmla="*/ 960120 w 1418478"/>
              <a:gd name="connsiteY8" fmla="*/ 228600 h 4069080"/>
              <a:gd name="connsiteX9" fmla="*/ 1005840 w 1418478"/>
              <a:gd name="connsiteY9" fmla="*/ 320040 h 4069080"/>
              <a:gd name="connsiteX10" fmla="*/ 1051560 w 1418478"/>
              <a:gd name="connsiteY10" fmla="*/ 350520 h 4069080"/>
              <a:gd name="connsiteX11" fmla="*/ 1082040 w 1418478"/>
              <a:gd name="connsiteY11" fmla="*/ 396240 h 4069080"/>
              <a:gd name="connsiteX12" fmla="*/ 1127760 w 1418478"/>
              <a:gd name="connsiteY12" fmla="*/ 457200 h 4069080"/>
              <a:gd name="connsiteX13" fmla="*/ 1158240 w 1418478"/>
              <a:gd name="connsiteY13" fmla="*/ 548640 h 4069080"/>
              <a:gd name="connsiteX14" fmla="*/ 1173480 w 1418478"/>
              <a:gd name="connsiteY14" fmla="*/ 594360 h 4069080"/>
              <a:gd name="connsiteX15" fmla="*/ 1188720 w 1418478"/>
              <a:gd name="connsiteY15" fmla="*/ 640080 h 4069080"/>
              <a:gd name="connsiteX16" fmla="*/ 1280160 w 1418478"/>
              <a:gd name="connsiteY16" fmla="*/ 777240 h 4069080"/>
              <a:gd name="connsiteX17" fmla="*/ 1310640 w 1418478"/>
              <a:gd name="connsiteY17" fmla="*/ 822960 h 4069080"/>
              <a:gd name="connsiteX18" fmla="*/ 1325880 w 1418478"/>
              <a:gd name="connsiteY18" fmla="*/ 883920 h 4069080"/>
              <a:gd name="connsiteX19" fmla="*/ 1356360 w 1418478"/>
              <a:gd name="connsiteY19" fmla="*/ 975360 h 4069080"/>
              <a:gd name="connsiteX20" fmla="*/ 1386840 w 1418478"/>
              <a:gd name="connsiteY20" fmla="*/ 1097280 h 4069080"/>
              <a:gd name="connsiteX21" fmla="*/ 1402080 w 1418478"/>
              <a:gd name="connsiteY21" fmla="*/ 1478280 h 4069080"/>
              <a:gd name="connsiteX22" fmla="*/ 1417320 w 1418478"/>
              <a:gd name="connsiteY22" fmla="*/ 1584960 h 4069080"/>
              <a:gd name="connsiteX23" fmla="*/ 1386840 w 1418478"/>
              <a:gd name="connsiteY23" fmla="*/ 1950720 h 4069080"/>
              <a:gd name="connsiteX24" fmla="*/ 1341120 w 1418478"/>
              <a:gd name="connsiteY24" fmla="*/ 2118360 h 4069080"/>
              <a:gd name="connsiteX25" fmla="*/ 1325880 w 1418478"/>
              <a:gd name="connsiteY25" fmla="*/ 2164080 h 4069080"/>
              <a:gd name="connsiteX26" fmla="*/ 1310640 w 1418478"/>
              <a:gd name="connsiteY26" fmla="*/ 2209800 h 4069080"/>
              <a:gd name="connsiteX27" fmla="*/ 1295400 w 1418478"/>
              <a:gd name="connsiteY27" fmla="*/ 2316480 h 4069080"/>
              <a:gd name="connsiteX28" fmla="*/ 1280160 w 1418478"/>
              <a:gd name="connsiteY28" fmla="*/ 2971800 h 4069080"/>
              <a:gd name="connsiteX29" fmla="*/ 1264920 w 1418478"/>
              <a:gd name="connsiteY29" fmla="*/ 3017520 h 4069080"/>
              <a:gd name="connsiteX30" fmla="*/ 1249680 w 1418478"/>
              <a:gd name="connsiteY30" fmla="*/ 3078480 h 4069080"/>
              <a:gd name="connsiteX31" fmla="*/ 1219200 w 1418478"/>
              <a:gd name="connsiteY31" fmla="*/ 3169920 h 4069080"/>
              <a:gd name="connsiteX32" fmla="*/ 1188720 w 1418478"/>
              <a:gd name="connsiteY32" fmla="*/ 3261360 h 4069080"/>
              <a:gd name="connsiteX33" fmla="*/ 1173480 w 1418478"/>
              <a:gd name="connsiteY33" fmla="*/ 3307080 h 4069080"/>
              <a:gd name="connsiteX34" fmla="*/ 1127760 w 1418478"/>
              <a:gd name="connsiteY34" fmla="*/ 3322320 h 4069080"/>
              <a:gd name="connsiteX35" fmla="*/ 1112520 w 1418478"/>
              <a:gd name="connsiteY35" fmla="*/ 3368040 h 4069080"/>
              <a:gd name="connsiteX36" fmla="*/ 1082040 w 1418478"/>
              <a:gd name="connsiteY36" fmla="*/ 3489960 h 4069080"/>
              <a:gd name="connsiteX37" fmla="*/ 1021080 w 1418478"/>
              <a:gd name="connsiteY37" fmla="*/ 3581400 h 4069080"/>
              <a:gd name="connsiteX38" fmla="*/ 990600 w 1418478"/>
              <a:gd name="connsiteY38" fmla="*/ 3627120 h 4069080"/>
              <a:gd name="connsiteX39" fmla="*/ 868680 w 1418478"/>
              <a:gd name="connsiteY39" fmla="*/ 3672840 h 4069080"/>
              <a:gd name="connsiteX40" fmla="*/ 838200 w 1418478"/>
              <a:gd name="connsiteY40" fmla="*/ 3718560 h 4069080"/>
              <a:gd name="connsiteX41" fmla="*/ 777240 w 1418478"/>
              <a:gd name="connsiteY41" fmla="*/ 3749040 h 4069080"/>
              <a:gd name="connsiteX42" fmla="*/ 731520 w 1418478"/>
              <a:gd name="connsiteY42" fmla="*/ 3779520 h 4069080"/>
              <a:gd name="connsiteX43" fmla="*/ 640080 w 1418478"/>
              <a:gd name="connsiteY43" fmla="*/ 3825240 h 4069080"/>
              <a:gd name="connsiteX44" fmla="*/ 609600 w 1418478"/>
              <a:gd name="connsiteY44" fmla="*/ 3870960 h 4069080"/>
              <a:gd name="connsiteX45" fmla="*/ 502920 w 1418478"/>
              <a:gd name="connsiteY45" fmla="*/ 3931920 h 4069080"/>
              <a:gd name="connsiteX46" fmla="*/ 411480 w 1418478"/>
              <a:gd name="connsiteY46" fmla="*/ 3962400 h 4069080"/>
              <a:gd name="connsiteX47" fmla="*/ 320040 w 1418478"/>
              <a:gd name="connsiteY47" fmla="*/ 4008120 h 4069080"/>
              <a:gd name="connsiteX48" fmla="*/ 198120 w 1418478"/>
              <a:gd name="connsiteY48" fmla="*/ 4038600 h 4069080"/>
              <a:gd name="connsiteX49" fmla="*/ 106680 w 1418478"/>
              <a:gd name="connsiteY49" fmla="*/ 4069080 h 4069080"/>
              <a:gd name="connsiteX50" fmla="*/ 0 w 1418478"/>
              <a:gd name="connsiteY50" fmla="*/ 4023360 h 4069080"/>
              <a:gd name="connsiteX51" fmla="*/ 0 w 1418478"/>
              <a:gd name="connsiteY51" fmla="*/ 4008120 h 406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18478" h="4069080">
                <a:moveTo>
                  <a:pt x="228600" y="91440"/>
                </a:moveTo>
                <a:cubicBezTo>
                  <a:pt x="243840" y="76200"/>
                  <a:pt x="254204" y="53457"/>
                  <a:pt x="274320" y="45720"/>
                </a:cubicBezTo>
                <a:cubicBezTo>
                  <a:pt x="322673" y="27123"/>
                  <a:pt x="377572" y="31623"/>
                  <a:pt x="426720" y="15240"/>
                </a:cubicBezTo>
                <a:lnTo>
                  <a:pt x="472440" y="0"/>
                </a:lnTo>
                <a:cubicBezTo>
                  <a:pt x="641532" y="18788"/>
                  <a:pt x="565959" y="693"/>
                  <a:pt x="701040" y="45720"/>
                </a:cubicBezTo>
                <a:cubicBezTo>
                  <a:pt x="716280" y="50800"/>
                  <a:pt x="733394" y="52049"/>
                  <a:pt x="746760" y="60960"/>
                </a:cubicBezTo>
                <a:lnTo>
                  <a:pt x="883920" y="152400"/>
                </a:lnTo>
                <a:lnTo>
                  <a:pt x="929640" y="182880"/>
                </a:lnTo>
                <a:cubicBezTo>
                  <a:pt x="939800" y="198120"/>
                  <a:pt x="951929" y="212217"/>
                  <a:pt x="960120" y="228600"/>
                </a:cubicBezTo>
                <a:cubicBezTo>
                  <a:pt x="984910" y="278180"/>
                  <a:pt x="962164" y="276364"/>
                  <a:pt x="1005840" y="320040"/>
                </a:cubicBezTo>
                <a:cubicBezTo>
                  <a:pt x="1018792" y="332992"/>
                  <a:pt x="1036320" y="340360"/>
                  <a:pt x="1051560" y="350520"/>
                </a:cubicBezTo>
                <a:cubicBezTo>
                  <a:pt x="1061720" y="365760"/>
                  <a:pt x="1071394" y="381335"/>
                  <a:pt x="1082040" y="396240"/>
                </a:cubicBezTo>
                <a:cubicBezTo>
                  <a:pt x="1096803" y="416909"/>
                  <a:pt x="1116401" y="434482"/>
                  <a:pt x="1127760" y="457200"/>
                </a:cubicBezTo>
                <a:cubicBezTo>
                  <a:pt x="1142128" y="485937"/>
                  <a:pt x="1148080" y="518160"/>
                  <a:pt x="1158240" y="548640"/>
                </a:cubicBezTo>
                <a:lnTo>
                  <a:pt x="1173480" y="594360"/>
                </a:lnTo>
                <a:cubicBezTo>
                  <a:pt x="1178560" y="609600"/>
                  <a:pt x="1179809" y="626714"/>
                  <a:pt x="1188720" y="640080"/>
                </a:cubicBezTo>
                <a:lnTo>
                  <a:pt x="1280160" y="777240"/>
                </a:lnTo>
                <a:lnTo>
                  <a:pt x="1310640" y="822960"/>
                </a:lnTo>
                <a:cubicBezTo>
                  <a:pt x="1315720" y="843280"/>
                  <a:pt x="1319861" y="863858"/>
                  <a:pt x="1325880" y="883920"/>
                </a:cubicBezTo>
                <a:cubicBezTo>
                  <a:pt x="1335112" y="914694"/>
                  <a:pt x="1350059" y="943855"/>
                  <a:pt x="1356360" y="975360"/>
                </a:cubicBezTo>
                <a:cubicBezTo>
                  <a:pt x="1374750" y="1067312"/>
                  <a:pt x="1363409" y="1026986"/>
                  <a:pt x="1386840" y="1097280"/>
                </a:cubicBezTo>
                <a:cubicBezTo>
                  <a:pt x="1391920" y="1224280"/>
                  <a:pt x="1394152" y="1351426"/>
                  <a:pt x="1402080" y="1478280"/>
                </a:cubicBezTo>
                <a:cubicBezTo>
                  <a:pt x="1404321" y="1514131"/>
                  <a:pt x="1418478" y="1549058"/>
                  <a:pt x="1417320" y="1584960"/>
                </a:cubicBezTo>
                <a:cubicBezTo>
                  <a:pt x="1413376" y="1707239"/>
                  <a:pt x="1399429" y="1829027"/>
                  <a:pt x="1386840" y="1950720"/>
                </a:cubicBezTo>
                <a:cubicBezTo>
                  <a:pt x="1380378" y="2013189"/>
                  <a:pt x="1361088" y="2058455"/>
                  <a:pt x="1341120" y="2118360"/>
                </a:cubicBezTo>
                <a:lnTo>
                  <a:pt x="1325880" y="2164080"/>
                </a:lnTo>
                <a:lnTo>
                  <a:pt x="1310640" y="2209800"/>
                </a:lnTo>
                <a:cubicBezTo>
                  <a:pt x="1305560" y="2245360"/>
                  <a:pt x="1296836" y="2280588"/>
                  <a:pt x="1295400" y="2316480"/>
                </a:cubicBezTo>
                <a:cubicBezTo>
                  <a:pt x="1286667" y="2534804"/>
                  <a:pt x="1289651" y="2753507"/>
                  <a:pt x="1280160" y="2971800"/>
                </a:cubicBezTo>
                <a:cubicBezTo>
                  <a:pt x="1279462" y="2987849"/>
                  <a:pt x="1269333" y="3002074"/>
                  <a:pt x="1264920" y="3017520"/>
                </a:cubicBezTo>
                <a:cubicBezTo>
                  <a:pt x="1259166" y="3037659"/>
                  <a:pt x="1255699" y="3058418"/>
                  <a:pt x="1249680" y="3078480"/>
                </a:cubicBezTo>
                <a:cubicBezTo>
                  <a:pt x="1240448" y="3109254"/>
                  <a:pt x="1229360" y="3139440"/>
                  <a:pt x="1219200" y="3169920"/>
                </a:cubicBezTo>
                <a:lnTo>
                  <a:pt x="1188720" y="3261360"/>
                </a:lnTo>
                <a:cubicBezTo>
                  <a:pt x="1183640" y="3276600"/>
                  <a:pt x="1188720" y="3302000"/>
                  <a:pt x="1173480" y="3307080"/>
                </a:cubicBezTo>
                <a:lnTo>
                  <a:pt x="1127760" y="3322320"/>
                </a:lnTo>
                <a:cubicBezTo>
                  <a:pt x="1122680" y="3337560"/>
                  <a:pt x="1116416" y="3352455"/>
                  <a:pt x="1112520" y="3368040"/>
                </a:cubicBezTo>
                <a:cubicBezTo>
                  <a:pt x="1106378" y="3392606"/>
                  <a:pt x="1097875" y="3461457"/>
                  <a:pt x="1082040" y="3489960"/>
                </a:cubicBezTo>
                <a:cubicBezTo>
                  <a:pt x="1064250" y="3521982"/>
                  <a:pt x="1041400" y="3550920"/>
                  <a:pt x="1021080" y="3581400"/>
                </a:cubicBezTo>
                <a:cubicBezTo>
                  <a:pt x="1010920" y="3596640"/>
                  <a:pt x="1006983" y="3618929"/>
                  <a:pt x="990600" y="3627120"/>
                </a:cubicBezTo>
                <a:cubicBezTo>
                  <a:pt x="910906" y="3666967"/>
                  <a:pt x="951680" y="3652090"/>
                  <a:pt x="868680" y="3672840"/>
                </a:cubicBezTo>
                <a:cubicBezTo>
                  <a:pt x="858520" y="3688080"/>
                  <a:pt x="852271" y="3706834"/>
                  <a:pt x="838200" y="3718560"/>
                </a:cubicBezTo>
                <a:cubicBezTo>
                  <a:pt x="820747" y="3733104"/>
                  <a:pt x="796965" y="3737768"/>
                  <a:pt x="777240" y="3749040"/>
                </a:cubicBezTo>
                <a:cubicBezTo>
                  <a:pt x="761337" y="3758127"/>
                  <a:pt x="747903" y="3771329"/>
                  <a:pt x="731520" y="3779520"/>
                </a:cubicBezTo>
                <a:cubicBezTo>
                  <a:pt x="605327" y="3842616"/>
                  <a:pt x="771107" y="3737889"/>
                  <a:pt x="640080" y="3825240"/>
                </a:cubicBezTo>
                <a:cubicBezTo>
                  <a:pt x="629920" y="3840480"/>
                  <a:pt x="622552" y="3858008"/>
                  <a:pt x="609600" y="3870960"/>
                </a:cubicBezTo>
                <a:cubicBezTo>
                  <a:pt x="591271" y="3889289"/>
                  <a:pt x="522842" y="3923951"/>
                  <a:pt x="502920" y="3931920"/>
                </a:cubicBezTo>
                <a:cubicBezTo>
                  <a:pt x="473089" y="3943852"/>
                  <a:pt x="438213" y="3944578"/>
                  <a:pt x="411480" y="3962400"/>
                </a:cubicBezTo>
                <a:cubicBezTo>
                  <a:pt x="363461" y="3994412"/>
                  <a:pt x="373429" y="3993559"/>
                  <a:pt x="320040" y="4008120"/>
                </a:cubicBezTo>
                <a:cubicBezTo>
                  <a:pt x="279625" y="4019142"/>
                  <a:pt x="237861" y="4025353"/>
                  <a:pt x="198120" y="4038600"/>
                </a:cubicBezTo>
                <a:lnTo>
                  <a:pt x="106680" y="4069080"/>
                </a:lnTo>
                <a:cubicBezTo>
                  <a:pt x="60045" y="4057421"/>
                  <a:pt x="35082" y="4058442"/>
                  <a:pt x="0" y="4023360"/>
                </a:cubicBezTo>
                <a:lnTo>
                  <a:pt x="0" y="400812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4141589" y="1767840"/>
            <a:ext cx="2198251" cy="3520440"/>
          </a:xfrm>
          <a:custGeom>
            <a:avLst/>
            <a:gdLst>
              <a:gd name="connsiteX0" fmla="*/ 1344811 w 2198251"/>
              <a:gd name="connsiteY0" fmla="*/ 0 h 3520440"/>
              <a:gd name="connsiteX1" fmla="*/ 1390531 w 2198251"/>
              <a:gd name="connsiteY1" fmla="*/ 30480 h 3520440"/>
              <a:gd name="connsiteX2" fmla="*/ 1466731 w 2198251"/>
              <a:gd name="connsiteY2" fmla="*/ 45720 h 3520440"/>
              <a:gd name="connsiteX3" fmla="*/ 1527691 w 2198251"/>
              <a:gd name="connsiteY3" fmla="*/ 60960 h 3520440"/>
              <a:gd name="connsiteX4" fmla="*/ 1619131 w 2198251"/>
              <a:gd name="connsiteY4" fmla="*/ 106680 h 3520440"/>
              <a:gd name="connsiteX5" fmla="*/ 1710571 w 2198251"/>
              <a:gd name="connsiteY5" fmla="*/ 137160 h 3520440"/>
              <a:gd name="connsiteX6" fmla="*/ 1817251 w 2198251"/>
              <a:gd name="connsiteY6" fmla="*/ 213360 h 3520440"/>
              <a:gd name="connsiteX7" fmla="*/ 1893451 w 2198251"/>
              <a:gd name="connsiteY7" fmla="*/ 350520 h 3520440"/>
              <a:gd name="connsiteX8" fmla="*/ 1954411 w 2198251"/>
              <a:gd name="connsiteY8" fmla="*/ 441960 h 3520440"/>
              <a:gd name="connsiteX9" fmla="*/ 1984891 w 2198251"/>
              <a:gd name="connsiteY9" fmla="*/ 487680 h 3520440"/>
              <a:gd name="connsiteX10" fmla="*/ 2045851 w 2198251"/>
              <a:gd name="connsiteY10" fmla="*/ 670560 h 3520440"/>
              <a:gd name="connsiteX11" fmla="*/ 2061091 w 2198251"/>
              <a:gd name="connsiteY11" fmla="*/ 716280 h 3520440"/>
              <a:gd name="connsiteX12" fmla="*/ 2091571 w 2198251"/>
              <a:gd name="connsiteY12" fmla="*/ 762000 h 3520440"/>
              <a:gd name="connsiteX13" fmla="*/ 2137291 w 2198251"/>
              <a:gd name="connsiteY13" fmla="*/ 990600 h 3520440"/>
              <a:gd name="connsiteX14" fmla="*/ 2167771 w 2198251"/>
              <a:gd name="connsiteY14" fmla="*/ 1082040 h 3520440"/>
              <a:gd name="connsiteX15" fmla="*/ 2198251 w 2198251"/>
              <a:gd name="connsiteY15" fmla="*/ 1219200 h 3520440"/>
              <a:gd name="connsiteX16" fmla="*/ 2183011 w 2198251"/>
              <a:gd name="connsiteY16" fmla="*/ 1463040 h 3520440"/>
              <a:gd name="connsiteX17" fmla="*/ 2167771 w 2198251"/>
              <a:gd name="connsiteY17" fmla="*/ 1554480 h 3520440"/>
              <a:gd name="connsiteX18" fmla="*/ 2137291 w 2198251"/>
              <a:gd name="connsiteY18" fmla="*/ 1645920 h 3520440"/>
              <a:gd name="connsiteX19" fmla="*/ 2122051 w 2198251"/>
              <a:gd name="connsiteY19" fmla="*/ 2087880 h 3520440"/>
              <a:gd name="connsiteX20" fmla="*/ 2152531 w 2198251"/>
              <a:gd name="connsiteY20" fmla="*/ 2179320 h 3520440"/>
              <a:gd name="connsiteX21" fmla="*/ 2091571 w 2198251"/>
              <a:gd name="connsiteY21" fmla="*/ 2407920 h 3520440"/>
              <a:gd name="connsiteX22" fmla="*/ 2122051 w 2198251"/>
              <a:gd name="connsiteY22" fmla="*/ 2484120 h 3520440"/>
              <a:gd name="connsiteX23" fmla="*/ 2091571 w 2198251"/>
              <a:gd name="connsiteY23" fmla="*/ 2651760 h 3520440"/>
              <a:gd name="connsiteX24" fmla="*/ 2061091 w 2198251"/>
              <a:gd name="connsiteY24" fmla="*/ 2788920 h 3520440"/>
              <a:gd name="connsiteX25" fmla="*/ 2000131 w 2198251"/>
              <a:gd name="connsiteY25" fmla="*/ 2880360 h 3520440"/>
              <a:gd name="connsiteX26" fmla="*/ 1817251 w 2198251"/>
              <a:gd name="connsiteY26" fmla="*/ 2941320 h 3520440"/>
              <a:gd name="connsiteX27" fmla="*/ 1725811 w 2198251"/>
              <a:gd name="connsiteY27" fmla="*/ 2971800 h 3520440"/>
              <a:gd name="connsiteX28" fmla="*/ 1680091 w 2198251"/>
              <a:gd name="connsiteY28" fmla="*/ 2987040 h 3520440"/>
              <a:gd name="connsiteX29" fmla="*/ 1634371 w 2198251"/>
              <a:gd name="connsiteY29" fmla="*/ 3017520 h 3520440"/>
              <a:gd name="connsiteX30" fmla="*/ 1481971 w 2198251"/>
              <a:gd name="connsiteY30" fmla="*/ 2987040 h 3520440"/>
              <a:gd name="connsiteX31" fmla="*/ 1436251 w 2198251"/>
              <a:gd name="connsiteY31" fmla="*/ 2971800 h 3520440"/>
              <a:gd name="connsiteX32" fmla="*/ 1344811 w 2198251"/>
              <a:gd name="connsiteY32" fmla="*/ 2956560 h 3520440"/>
              <a:gd name="connsiteX33" fmla="*/ 1222891 w 2198251"/>
              <a:gd name="connsiteY33" fmla="*/ 2926080 h 3520440"/>
              <a:gd name="connsiteX34" fmla="*/ 1161931 w 2198251"/>
              <a:gd name="connsiteY34" fmla="*/ 2910840 h 3520440"/>
              <a:gd name="connsiteX35" fmla="*/ 1009531 w 2198251"/>
              <a:gd name="connsiteY35" fmla="*/ 2865120 h 3520440"/>
              <a:gd name="connsiteX36" fmla="*/ 567571 w 2198251"/>
              <a:gd name="connsiteY36" fmla="*/ 2880360 h 3520440"/>
              <a:gd name="connsiteX37" fmla="*/ 460891 w 2198251"/>
              <a:gd name="connsiteY37" fmla="*/ 2910840 h 3520440"/>
              <a:gd name="connsiteX38" fmla="*/ 308491 w 2198251"/>
              <a:gd name="connsiteY38" fmla="*/ 2926080 h 3520440"/>
              <a:gd name="connsiteX39" fmla="*/ 171331 w 2198251"/>
              <a:gd name="connsiteY39" fmla="*/ 3002280 h 3520440"/>
              <a:gd name="connsiteX40" fmla="*/ 125611 w 2198251"/>
              <a:gd name="connsiteY40" fmla="*/ 3017520 h 3520440"/>
              <a:gd name="connsiteX41" fmla="*/ 79891 w 2198251"/>
              <a:gd name="connsiteY41" fmla="*/ 3048000 h 3520440"/>
              <a:gd name="connsiteX42" fmla="*/ 49411 w 2198251"/>
              <a:gd name="connsiteY42" fmla="*/ 3093720 h 3520440"/>
              <a:gd name="connsiteX43" fmla="*/ 3691 w 2198251"/>
              <a:gd name="connsiteY43" fmla="*/ 3276600 h 3520440"/>
              <a:gd name="connsiteX44" fmla="*/ 3691 w 2198251"/>
              <a:gd name="connsiteY44" fmla="*/ 352044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98251" h="3520440">
                <a:moveTo>
                  <a:pt x="1344811" y="0"/>
                </a:moveTo>
                <a:cubicBezTo>
                  <a:pt x="1360051" y="10160"/>
                  <a:pt x="1373381" y="24049"/>
                  <a:pt x="1390531" y="30480"/>
                </a:cubicBezTo>
                <a:cubicBezTo>
                  <a:pt x="1414785" y="39575"/>
                  <a:pt x="1441445" y="40101"/>
                  <a:pt x="1466731" y="45720"/>
                </a:cubicBezTo>
                <a:cubicBezTo>
                  <a:pt x="1487178" y="50264"/>
                  <a:pt x="1507552" y="55206"/>
                  <a:pt x="1527691" y="60960"/>
                </a:cubicBezTo>
                <a:cubicBezTo>
                  <a:pt x="1644409" y="94308"/>
                  <a:pt x="1498906" y="53247"/>
                  <a:pt x="1619131" y="106680"/>
                </a:cubicBezTo>
                <a:cubicBezTo>
                  <a:pt x="1648491" y="119729"/>
                  <a:pt x="1683838" y="119338"/>
                  <a:pt x="1710571" y="137160"/>
                </a:cubicBezTo>
                <a:cubicBezTo>
                  <a:pt x="1732813" y="151988"/>
                  <a:pt x="1803503" y="197894"/>
                  <a:pt x="1817251" y="213360"/>
                </a:cubicBezTo>
                <a:cubicBezTo>
                  <a:pt x="1957049" y="370633"/>
                  <a:pt x="1835962" y="247040"/>
                  <a:pt x="1893451" y="350520"/>
                </a:cubicBezTo>
                <a:cubicBezTo>
                  <a:pt x="1911241" y="382542"/>
                  <a:pt x="1934091" y="411480"/>
                  <a:pt x="1954411" y="441960"/>
                </a:cubicBezTo>
                <a:cubicBezTo>
                  <a:pt x="1964571" y="457200"/>
                  <a:pt x="1979099" y="470304"/>
                  <a:pt x="1984891" y="487680"/>
                </a:cubicBezTo>
                <a:lnTo>
                  <a:pt x="2045851" y="670560"/>
                </a:lnTo>
                <a:cubicBezTo>
                  <a:pt x="2050931" y="685800"/>
                  <a:pt x="2052180" y="702914"/>
                  <a:pt x="2061091" y="716280"/>
                </a:cubicBezTo>
                <a:lnTo>
                  <a:pt x="2091571" y="762000"/>
                </a:lnTo>
                <a:cubicBezTo>
                  <a:pt x="2104334" y="851338"/>
                  <a:pt x="2107897" y="902418"/>
                  <a:pt x="2137291" y="990600"/>
                </a:cubicBezTo>
                <a:cubicBezTo>
                  <a:pt x="2147451" y="1021080"/>
                  <a:pt x="2161470" y="1050535"/>
                  <a:pt x="2167771" y="1082040"/>
                </a:cubicBezTo>
                <a:cubicBezTo>
                  <a:pt x="2187119" y="1178779"/>
                  <a:pt x="2176729" y="1133110"/>
                  <a:pt x="2198251" y="1219200"/>
                </a:cubicBezTo>
                <a:cubicBezTo>
                  <a:pt x="2193171" y="1300480"/>
                  <a:pt x="2190384" y="1381936"/>
                  <a:pt x="2183011" y="1463040"/>
                </a:cubicBezTo>
                <a:cubicBezTo>
                  <a:pt x="2180213" y="1493814"/>
                  <a:pt x="2175265" y="1524502"/>
                  <a:pt x="2167771" y="1554480"/>
                </a:cubicBezTo>
                <a:cubicBezTo>
                  <a:pt x="2159979" y="1585649"/>
                  <a:pt x="2137291" y="1645920"/>
                  <a:pt x="2137291" y="1645920"/>
                </a:cubicBezTo>
                <a:cubicBezTo>
                  <a:pt x="2110975" y="1856445"/>
                  <a:pt x="2090518" y="1888172"/>
                  <a:pt x="2122051" y="2087880"/>
                </a:cubicBezTo>
                <a:cubicBezTo>
                  <a:pt x="2127062" y="2119616"/>
                  <a:pt x="2152531" y="2179320"/>
                  <a:pt x="2152531" y="2179320"/>
                </a:cubicBezTo>
                <a:cubicBezTo>
                  <a:pt x="2052868" y="2445088"/>
                  <a:pt x="2147154" y="2167059"/>
                  <a:pt x="2091571" y="2407920"/>
                </a:cubicBezTo>
                <a:cubicBezTo>
                  <a:pt x="2066583" y="2516202"/>
                  <a:pt x="2022023" y="2509127"/>
                  <a:pt x="2122051" y="2484120"/>
                </a:cubicBezTo>
                <a:cubicBezTo>
                  <a:pt x="2083310" y="2755306"/>
                  <a:pt x="2127499" y="2472119"/>
                  <a:pt x="2091571" y="2651760"/>
                </a:cubicBezTo>
                <a:cubicBezTo>
                  <a:pt x="2086144" y="2678896"/>
                  <a:pt x="2079628" y="2755553"/>
                  <a:pt x="2061091" y="2788920"/>
                </a:cubicBezTo>
                <a:cubicBezTo>
                  <a:pt x="2043301" y="2820942"/>
                  <a:pt x="2034884" y="2868776"/>
                  <a:pt x="2000131" y="2880360"/>
                </a:cubicBezTo>
                <a:lnTo>
                  <a:pt x="1817251" y="2941320"/>
                </a:lnTo>
                <a:lnTo>
                  <a:pt x="1725811" y="2971800"/>
                </a:lnTo>
                <a:cubicBezTo>
                  <a:pt x="1710571" y="2976880"/>
                  <a:pt x="1693457" y="2978129"/>
                  <a:pt x="1680091" y="2987040"/>
                </a:cubicBezTo>
                <a:lnTo>
                  <a:pt x="1634371" y="3017520"/>
                </a:lnTo>
                <a:cubicBezTo>
                  <a:pt x="1583571" y="3007360"/>
                  <a:pt x="1531119" y="3003423"/>
                  <a:pt x="1481971" y="2987040"/>
                </a:cubicBezTo>
                <a:cubicBezTo>
                  <a:pt x="1466731" y="2981960"/>
                  <a:pt x="1451933" y="2975285"/>
                  <a:pt x="1436251" y="2971800"/>
                </a:cubicBezTo>
                <a:cubicBezTo>
                  <a:pt x="1406086" y="2965097"/>
                  <a:pt x="1375026" y="2963035"/>
                  <a:pt x="1344811" y="2956560"/>
                </a:cubicBezTo>
                <a:cubicBezTo>
                  <a:pt x="1303850" y="2947783"/>
                  <a:pt x="1263531" y="2936240"/>
                  <a:pt x="1222891" y="2926080"/>
                </a:cubicBezTo>
                <a:cubicBezTo>
                  <a:pt x="1202571" y="2921000"/>
                  <a:pt x="1181802" y="2917464"/>
                  <a:pt x="1161931" y="2910840"/>
                </a:cubicBezTo>
                <a:cubicBezTo>
                  <a:pt x="1050620" y="2873736"/>
                  <a:pt x="1101660" y="2888152"/>
                  <a:pt x="1009531" y="2865120"/>
                </a:cubicBezTo>
                <a:cubicBezTo>
                  <a:pt x="862211" y="2870200"/>
                  <a:pt x="714709" y="2871443"/>
                  <a:pt x="567571" y="2880360"/>
                </a:cubicBezTo>
                <a:cubicBezTo>
                  <a:pt x="481883" y="2885553"/>
                  <a:pt x="533494" y="2899670"/>
                  <a:pt x="460891" y="2910840"/>
                </a:cubicBezTo>
                <a:cubicBezTo>
                  <a:pt x="410431" y="2918603"/>
                  <a:pt x="359291" y="2921000"/>
                  <a:pt x="308491" y="2926080"/>
                </a:cubicBezTo>
                <a:cubicBezTo>
                  <a:pt x="94582" y="2997383"/>
                  <a:pt x="308208" y="2911029"/>
                  <a:pt x="171331" y="3002280"/>
                </a:cubicBezTo>
                <a:cubicBezTo>
                  <a:pt x="157965" y="3011191"/>
                  <a:pt x="139979" y="3010336"/>
                  <a:pt x="125611" y="3017520"/>
                </a:cubicBezTo>
                <a:cubicBezTo>
                  <a:pt x="109228" y="3025711"/>
                  <a:pt x="95131" y="3037840"/>
                  <a:pt x="79891" y="3048000"/>
                </a:cubicBezTo>
                <a:cubicBezTo>
                  <a:pt x="69731" y="3063240"/>
                  <a:pt x="56850" y="3076982"/>
                  <a:pt x="49411" y="3093720"/>
                </a:cubicBezTo>
                <a:cubicBezTo>
                  <a:pt x="27974" y="3141953"/>
                  <a:pt x="6117" y="3223218"/>
                  <a:pt x="3691" y="3276600"/>
                </a:cubicBezTo>
                <a:cubicBezTo>
                  <a:pt x="0" y="3357796"/>
                  <a:pt x="3691" y="3439160"/>
                  <a:pt x="3691" y="3520440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745480" y="1783080"/>
            <a:ext cx="243840" cy="2438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4099560" y="4754880"/>
            <a:ext cx="243840" cy="2438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4632960" y="3931920"/>
            <a:ext cx="1432560" cy="2283047"/>
          </a:xfrm>
          <a:custGeom>
            <a:avLst/>
            <a:gdLst>
              <a:gd name="connsiteX0" fmla="*/ 762000 w 1432560"/>
              <a:gd name="connsiteY0" fmla="*/ 45720 h 2283047"/>
              <a:gd name="connsiteX1" fmla="*/ 868680 w 1432560"/>
              <a:gd name="connsiteY1" fmla="*/ 30480 h 2283047"/>
              <a:gd name="connsiteX2" fmla="*/ 944880 w 1432560"/>
              <a:gd name="connsiteY2" fmla="*/ 15240 h 2283047"/>
              <a:gd name="connsiteX3" fmla="*/ 1082040 w 1432560"/>
              <a:gd name="connsiteY3" fmla="*/ 0 h 2283047"/>
              <a:gd name="connsiteX4" fmla="*/ 1203960 w 1432560"/>
              <a:gd name="connsiteY4" fmla="*/ 30480 h 2283047"/>
              <a:gd name="connsiteX5" fmla="*/ 1249680 w 1432560"/>
              <a:gd name="connsiteY5" fmla="*/ 60960 h 2283047"/>
              <a:gd name="connsiteX6" fmla="*/ 1295400 w 1432560"/>
              <a:gd name="connsiteY6" fmla="*/ 76200 h 2283047"/>
              <a:gd name="connsiteX7" fmla="*/ 1386840 w 1432560"/>
              <a:gd name="connsiteY7" fmla="*/ 152400 h 2283047"/>
              <a:gd name="connsiteX8" fmla="*/ 1432560 w 1432560"/>
              <a:gd name="connsiteY8" fmla="*/ 335280 h 2283047"/>
              <a:gd name="connsiteX9" fmla="*/ 1417320 w 1432560"/>
              <a:gd name="connsiteY9" fmla="*/ 487680 h 2283047"/>
              <a:gd name="connsiteX10" fmla="*/ 1386840 w 1432560"/>
              <a:gd name="connsiteY10" fmla="*/ 579120 h 2283047"/>
              <a:gd name="connsiteX11" fmla="*/ 1371600 w 1432560"/>
              <a:gd name="connsiteY11" fmla="*/ 624840 h 2283047"/>
              <a:gd name="connsiteX12" fmla="*/ 1325880 w 1432560"/>
              <a:gd name="connsiteY12" fmla="*/ 655320 h 2283047"/>
              <a:gd name="connsiteX13" fmla="*/ 868680 w 1432560"/>
              <a:gd name="connsiteY13" fmla="*/ 701040 h 2283047"/>
              <a:gd name="connsiteX14" fmla="*/ 883920 w 1432560"/>
              <a:gd name="connsiteY14" fmla="*/ 1051560 h 2283047"/>
              <a:gd name="connsiteX15" fmla="*/ 899160 w 1432560"/>
              <a:gd name="connsiteY15" fmla="*/ 1143000 h 2283047"/>
              <a:gd name="connsiteX16" fmla="*/ 914400 w 1432560"/>
              <a:gd name="connsiteY16" fmla="*/ 1295400 h 2283047"/>
              <a:gd name="connsiteX17" fmla="*/ 929640 w 1432560"/>
              <a:gd name="connsiteY17" fmla="*/ 1341120 h 2283047"/>
              <a:gd name="connsiteX18" fmla="*/ 944880 w 1432560"/>
              <a:gd name="connsiteY18" fmla="*/ 1402080 h 2283047"/>
              <a:gd name="connsiteX19" fmla="*/ 1021080 w 1432560"/>
              <a:gd name="connsiteY19" fmla="*/ 1539240 h 2283047"/>
              <a:gd name="connsiteX20" fmla="*/ 990600 w 1432560"/>
              <a:gd name="connsiteY20" fmla="*/ 1737360 h 2283047"/>
              <a:gd name="connsiteX21" fmla="*/ 960120 w 1432560"/>
              <a:gd name="connsiteY21" fmla="*/ 1798320 h 2283047"/>
              <a:gd name="connsiteX22" fmla="*/ 944880 w 1432560"/>
              <a:gd name="connsiteY22" fmla="*/ 1844040 h 2283047"/>
              <a:gd name="connsiteX23" fmla="*/ 899160 w 1432560"/>
              <a:gd name="connsiteY23" fmla="*/ 1859280 h 2283047"/>
              <a:gd name="connsiteX24" fmla="*/ 883920 w 1432560"/>
              <a:gd name="connsiteY24" fmla="*/ 1905000 h 2283047"/>
              <a:gd name="connsiteX25" fmla="*/ 762000 w 1432560"/>
              <a:gd name="connsiteY25" fmla="*/ 2042160 h 2283047"/>
              <a:gd name="connsiteX26" fmla="*/ 716280 w 1432560"/>
              <a:gd name="connsiteY26" fmla="*/ 2072640 h 2283047"/>
              <a:gd name="connsiteX27" fmla="*/ 609600 w 1432560"/>
              <a:gd name="connsiteY27" fmla="*/ 2133600 h 2283047"/>
              <a:gd name="connsiteX28" fmla="*/ 518160 w 1432560"/>
              <a:gd name="connsiteY28" fmla="*/ 2194560 h 2283047"/>
              <a:gd name="connsiteX29" fmla="*/ 396240 w 1432560"/>
              <a:gd name="connsiteY29" fmla="*/ 2225040 h 2283047"/>
              <a:gd name="connsiteX30" fmla="*/ 228600 w 1432560"/>
              <a:gd name="connsiteY30" fmla="*/ 2270760 h 2283047"/>
              <a:gd name="connsiteX31" fmla="*/ 106680 w 1432560"/>
              <a:gd name="connsiteY31" fmla="*/ 2240280 h 2283047"/>
              <a:gd name="connsiteX32" fmla="*/ 0 w 1432560"/>
              <a:gd name="connsiteY32" fmla="*/ 2164080 h 228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32560" h="2283047">
                <a:moveTo>
                  <a:pt x="762000" y="45720"/>
                </a:moveTo>
                <a:cubicBezTo>
                  <a:pt x="797560" y="40640"/>
                  <a:pt x="833248" y="36385"/>
                  <a:pt x="868680" y="30480"/>
                </a:cubicBezTo>
                <a:cubicBezTo>
                  <a:pt x="894231" y="26222"/>
                  <a:pt x="919237" y="18903"/>
                  <a:pt x="944880" y="15240"/>
                </a:cubicBezTo>
                <a:cubicBezTo>
                  <a:pt x="990419" y="8734"/>
                  <a:pt x="1036320" y="5080"/>
                  <a:pt x="1082040" y="0"/>
                </a:cubicBezTo>
                <a:cubicBezTo>
                  <a:pt x="1111023" y="5797"/>
                  <a:pt x="1172718" y="14859"/>
                  <a:pt x="1203960" y="30480"/>
                </a:cubicBezTo>
                <a:cubicBezTo>
                  <a:pt x="1220343" y="38671"/>
                  <a:pt x="1233297" y="52769"/>
                  <a:pt x="1249680" y="60960"/>
                </a:cubicBezTo>
                <a:cubicBezTo>
                  <a:pt x="1264048" y="68144"/>
                  <a:pt x="1281032" y="69016"/>
                  <a:pt x="1295400" y="76200"/>
                </a:cubicBezTo>
                <a:cubicBezTo>
                  <a:pt x="1337835" y="97418"/>
                  <a:pt x="1353135" y="118695"/>
                  <a:pt x="1386840" y="152400"/>
                </a:cubicBezTo>
                <a:cubicBezTo>
                  <a:pt x="1427092" y="273155"/>
                  <a:pt x="1412038" y="212148"/>
                  <a:pt x="1432560" y="335280"/>
                </a:cubicBezTo>
                <a:cubicBezTo>
                  <a:pt x="1427480" y="386080"/>
                  <a:pt x="1426729" y="437501"/>
                  <a:pt x="1417320" y="487680"/>
                </a:cubicBezTo>
                <a:cubicBezTo>
                  <a:pt x="1411399" y="519258"/>
                  <a:pt x="1397000" y="548640"/>
                  <a:pt x="1386840" y="579120"/>
                </a:cubicBezTo>
                <a:cubicBezTo>
                  <a:pt x="1381760" y="594360"/>
                  <a:pt x="1384966" y="615929"/>
                  <a:pt x="1371600" y="624840"/>
                </a:cubicBezTo>
                <a:cubicBezTo>
                  <a:pt x="1356360" y="635000"/>
                  <a:pt x="1342618" y="647881"/>
                  <a:pt x="1325880" y="655320"/>
                </a:cubicBezTo>
                <a:cubicBezTo>
                  <a:pt x="1175836" y="722006"/>
                  <a:pt x="1049447" y="693508"/>
                  <a:pt x="868680" y="701040"/>
                </a:cubicBezTo>
                <a:cubicBezTo>
                  <a:pt x="873760" y="817880"/>
                  <a:pt x="875874" y="934887"/>
                  <a:pt x="883920" y="1051560"/>
                </a:cubicBezTo>
                <a:cubicBezTo>
                  <a:pt x="886046" y="1082387"/>
                  <a:pt x="895327" y="1112338"/>
                  <a:pt x="899160" y="1143000"/>
                </a:cubicBezTo>
                <a:cubicBezTo>
                  <a:pt x="905492" y="1193659"/>
                  <a:pt x="906637" y="1244940"/>
                  <a:pt x="914400" y="1295400"/>
                </a:cubicBezTo>
                <a:cubicBezTo>
                  <a:pt x="916843" y="1311278"/>
                  <a:pt x="925227" y="1325674"/>
                  <a:pt x="929640" y="1341120"/>
                </a:cubicBezTo>
                <a:cubicBezTo>
                  <a:pt x="935394" y="1361259"/>
                  <a:pt x="935513" y="1383346"/>
                  <a:pt x="944880" y="1402080"/>
                </a:cubicBezTo>
                <a:cubicBezTo>
                  <a:pt x="1049686" y="1611693"/>
                  <a:pt x="978936" y="1412807"/>
                  <a:pt x="1021080" y="1539240"/>
                </a:cubicBezTo>
                <a:cubicBezTo>
                  <a:pt x="1017346" y="1569114"/>
                  <a:pt x="1004563" y="1695470"/>
                  <a:pt x="990600" y="1737360"/>
                </a:cubicBezTo>
                <a:cubicBezTo>
                  <a:pt x="983416" y="1758913"/>
                  <a:pt x="969069" y="1777438"/>
                  <a:pt x="960120" y="1798320"/>
                </a:cubicBezTo>
                <a:cubicBezTo>
                  <a:pt x="953792" y="1813085"/>
                  <a:pt x="956239" y="1832681"/>
                  <a:pt x="944880" y="1844040"/>
                </a:cubicBezTo>
                <a:cubicBezTo>
                  <a:pt x="933521" y="1855399"/>
                  <a:pt x="914400" y="1854200"/>
                  <a:pt x="899160" y="1859280"/>
                </a:cubicBezTo>
                <a:cubicBezTo>
                  <a:pt x="894080" y="1874520"/>
                  <a:pt x="891104" y="1890632"/>
                  <a:pt x="883920" y="1905000"/>
                </a:cubicBezTo>
                <a:cubicBezTo>
                  <a:pt x="861015" y="1950809"/>
                  <a:pt x="792293" y="2021965"/>
                  <a:pt x="762000" y="2042160"/>
                </a:cubicBezTo>
                <a:cubicBezTo>
                  <a:pt x="746760" y="2052320"/>
                  <a:pt x="730351" y="2060914"/>
                  <a:pt x="716280" y="2072640"/>
                </a:cubicBezTo>
                <a:cubicBezTo>
                  <a:pt x="638455" y="2137494"/>
                  <a:pt x="708276" y="2108931"/>
                  <a:pt x="609600" y="2133600"/>
                </a:cubicBezTo>
                <a:cubicBezTo>
                  <a:pt x="579120" y="2153920"/>
                  <a:pt x="552913" y="2182976"/>
                  <a:pt x="518160" y="2194560"/>
                </a:cubicBezTo>
                <a:cubicBezTo>
                  <a:pt x="379434" y="2240802"/>
                  <a:pt x="598535" y="2169869"/>
                  <a:pt x="396240" y="2225040"/>
                </a:cubicBezTo>
                <a:cubicBezTo>
                  <a:pt x="183548" y="2283047"/>
                  <a:pt x="414249" y="2233630"/>
                  <a:pt x="228600" y="2270760"/>
                </a:cubicBezTo>
                <a:cubicBezTo>
                  <a:pt x="207488" y="2266538"/>
                  <a:pt x="133040" y="2254925"/>
                  <a:pt x="106680" y="2240280"/>
                </a:cubicBezTo>
                <a:cubicBezTo>
                  <a:pt x="33617" y="2199689"/>
                  <a:pt x="36367" y="2200447"/>
                  <a:pt x="0" y="2164080"/>
                </a:cubicBezTo>
              </a:path>
            </a:pathLst>
          </a:cu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51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5152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5153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74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97313" y="4800600"/>
            <a:ext cx="1495425" cy="16668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200525" y="5153025"/>
            <a:ext cx="952500" cy="866775"/>
          </a:xfrm>
          <a:prstGeom prst="ellipse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083050" y="521811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083175" y="52276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456113" y="601503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4668044" y="5512594"/>
            <a:ext cx="265113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4411663" y="5511800"/>
            <a:ext cx="266700" cy="31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hord 77"/>
          <p:cNvSpPr/>
          <p:nvPr/>
        </p:nvSpPr>
        <p:spPr>
          <a:xfrm rot="6856397">
            <a:off x="4598193" y="5717382"/>
            <a:ext cx="157163" cy="152400"/>
          </a:xfrm>
          <a:prstGeom prst="cho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4805363" y="5505450"/>
            <a:ext cx="123825" cy="1588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4" name="TextBox 96"/>
          <p:cNvSpPr txBox="1">
            <a:spLocks noChangeArrowheads="1"/>
          </p:cNvSpPr>
          <p:nvPr/>
        </p:nvSpPr>
        <p:spPr bwMode="auto">
          <a:xfrm>
            <a:off x="2624138" y="5624513"/>
            <a:ext cx="120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240v ONLY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93" name="Freeform 92"/>
          <p:cNvSpPr/>
          <p:nvPr/>
        </p:nvSpPr>
        <p:spPr>
          <a:xfrm>
            <a:off x="5242560" y="1310640"/>
            <a:ext cx="1418478" cy="4069080"/>
          </a:xfrm>
          <a:custGeom>
            <a:avLst/>
            <a:gdLst>
              <a:gd name="connsiteX0" fmla="*/ 228600 w 1418478"/>
              <a:gd name="connsiteY0" fmla="*/ 91440 h 4069080"/>
              <a:gd name="connsiteX1" fmla="*/ 274320 w 1418478"/>
              <a:gd name="connsiteY1" fmla="*/ 45720 h 4069080"/>
              <a:gd name="connsiteX2" fmla="*/ 426720 w 1418478"/>
              <a:gd name="connsiteY2" fmla="*/ 15240 h 4069080"/>
              <a:gd name="connsiteX3" fmla="*/ 472440 w 1418478"/>
              <a:gd name="connsiteY3" fmla="*/ 0 h 4069080"/>
              <a:gd name="connsiteX4" fmla="*/ 701040 w 1418478"/>
              <a:gd name="connsiteY4" fmla="*/ 45720 h 4069080"/>
              <a:gd name="connsiteX5" fmla="*/ 746760 w 1418478"/>
              <a:gd name="connsiteY5" fmla="*/ 60960 h 4069080"/>
              <a:gd name="connsiteX6" fmla="*/ 883920 w 1418478"/>
              <a:gd name="connsiteY6" fmla="*/ 152400 h 4069080"/>
              <a:gd name="connsiteX7" fmla="*/ 929640 w 1418478"/>
              <a:gd name="connsiteY7" fmla="*/ 182880 h 4069080"/>
              <a:gd name="connsiteX8" fmla="*/ 960120 w 1418478"/>
              <a:gd name="connsiteY8" fmla="*/ 228600 h 4069080"/>
              <a:gd name="connsiteX9" fmla="*/ 1005840 w 1418478"/>
              <a:gd name="connsiteY9" fmla="*/ 320040 h 4069080"/>
              <a:gd name="connsiteX10" fmla="*/ 1051560 w 1418478"/>
              <a:gd name="connsiteY10" fmla="*/ 350520 h 4069080"/>
              <a:gd name="connsiteX11" fmla="*/ 1082040 w 1418478"/>
              <a:gd name="connsiteY11" fmla="*/ 396240 h 4069080"/>
              <a:gd name="connsiteX12" fmla="*/ 1127760 w 1418478"/>
              <a:gd name="connsiteY12" fmla="*/ 457200 h 4069080"/>
              <a:gd name="connsiteX13" fmla="*/ 1158240 w 1418478"/>
              <a:gd name="connsiteY13" fmla="*/ 548640 h 4069080"/>
              <a:gd name="connsiteX14" fmla="*/ 1173480 w 1418478"/>
              <a:gd name="connsiteY14" fmla="*/ 594360 h 4069080"/>
              <a:gd name="connsiteX15" fmla="*/ 1188720 w 1418478"/>
              <a:gd name="connsiteY15" fmla="*/ 640080 h 4069080"/>
              <a:gd name="connsiteX16" fmla="*/ 1280160 w 1418478"/>
              <a:gd name="connsiteY16" fmla="*/ 777240 h 4069080"/>
              <a:gd name="connsiteX17" fmla="*/ 1310640 w 1418478"/>
              <a:gd name="connsiteY17" fmla="*/ 822960 h 4069080"/>
              <a:gd name="connsiteX18" fmla="*/ 1325880 w 1418478"/>
              <a:gd name="connsiteY18" fmla="*/ 883920 h 4069080"/>
              <a:gd name="connsiteX19" fmla="*/ 1356360 w 1418478"/>
              <a:gd name="connsiteY19" fmla="*/ 975360 h 4069080"/>
              <a:gd name="connsiteX20" fmla="*/ 1386840 w 1418478"/>
              <a:gd name="connsiteY20" fmla="*/ 1097280 h 4069080"/>
              <a:gd name="connsiteX21" fmla="*/ 1402080 w 1418478"/>
              <a:gd name="connsiteY21" fmla="*/ 1478280 h 4069080"/>
              <a:gd name="connsiteX22" fmla="*/ 1417320 w 1418478"/>
              <a:gd name="connsiteY22" fmla="*/ 1584960 h 4069080"/>
              <a:gd name="connsiteX23" fmla="*/ 1386840 w 1418478"/>
              <a:gd name="connsiteY23" fmla="*/ 1950720 h 4069080"/>
              <a:gd name="connsiteX24" fmla="*/ 1341120 w 1418478"/>
              <a:gd name="connsiteY24" fmla="*/ 2118360 h 4069080"/>
              <a:gd name="connsiteX25" fmla="*/ 1325880 w 1418478"/>
              <a:gd name="connsiteY25" fmla="*/ 2164080 h 4069080"/>
              <a:gd name="connsiteX26" fmla="*/ 1310640 w 1418478"/>
              <a:gd name="connsiteY26" fmla="*/ 2209800 h 4069080"/>
              <a:gd name="connsiteX27" fmla="*/ 1295400 w 1418478"/>
              <a:gd name="connsiteY27" fmla="*/ 2316480 h 4069080"/>
              <a:gd name="connsiteX28" fmla="*/ 1280160 w 1418478"/>
              <a:gd name="connsiteY28" fmla="*/ 2971800 h 4069080"/>
              <a:gd name="connsiteX29" fmla="*/ 1264920 w 1418478"/>
              <a:gd name="connsiteY29" fmla="*/ 3017520 h 4069080"/>
              <a:gd name="connsiteX30" fmla="*/ 1249680 w 1418478"/>
              <a:gd name="connsiteY30" fmla="*/ 3078480 h 4069080"/>
              <a:gd name="connsiteX31" fmla="*/ 1219200 w 1418478"/>
              <a:gd name="connsiteY31" fmla="*/ 3169920 h 4069080"/>
              <a:gd name="connsiteX32" fmla="*/ 1188720 w 1418478"/>
              <a:gd name="connsiteY32" fmla="*/ 3261360 h 4069080"/>
              <a:gd name="connsiteX33" fmla="*/ 1173480 w 1418478"/>
              <a:gd name="connsiteY33" fmla="*/ 3307080 h 4069080"/>
              <a:gd name="connsiteX34" fmla="*/ 1127760 w 1418478"/>
              <a:gd name="connsiteY34" fmla="*/ 3322320 h 4069080"/>
              <a:gd name="connsiteX35" fmla="*/ 1112520 w 1418478"/>
              <a:gd name="connsiteY35" fmla="*/ 3368040 h 4069080"/>
              <a:gd name="connsiteX36" fmla="*/ 1082040 w 1418478"/>
              <a:gd name="connsiteY36" fmla="*/ 3489960 h 4069080"/>
              <a:gd name="connsiteX37" fmla="*/ 1021080 w 1418478"/>
              <a:gd name="connsiteY37" fmla="*/ 3581400 h 4069080"/>
              <a:gd name="connsiteX38" fmla="*/ 990600 w 1418478"/>
              <a:gd name="connsiteY38" fmla="*/ 3627120 h 4069080"/>
              <a:gd name="connsiteX39" fmla="*/ 868680 w 1418478"/>
              <a:gd name="connsiteY39" fmla="*/ 3672840 h 4069080"/>
              <a:gd name="connsiteX40" fmla="*/ 838200 w 1418478"/>
              <a:gd name="connsiteY40" fmla="*/ 3718560 h 4069080"/>
              <a:gd name="connsiteX41" fmla="*/ 777240 w 1418478"/>
              <a:gd name="connsiteY41" fmla="*/ 3749040 h 4069080"/>
              <a:gd name="connsiteX42" fmla="*/ 731520 w 1418478"/>
              <a:gd name="connsiteY42" fmla="*/ 3779520 h 4069080"/>
              <a:gd name="connsiteX43" fmla="*/ 640080 w 1418478"/>
              <a:gd name="connsiteY43" fmla="*/ 3825240 h 4069080"/>
              <a:gd name="connsiteX44" fmla="*/ 609600 w 1418478"/>
              <a:gd name="connsiteY44" fmla="*/ 3870960 h 4069080"/>
              <a:gd name="connsiteX45" fmla="*/ 502920 w 1418478"/>
              <a:gd name="connsiteY45" fmla="*/ 3931920 h 4069080"/>
              <a:gd name="connsiteX46" fmla="*/ 411480 w 1418478"/>
              <a:gd name="connsiteY46" fmla="*/ 3962400 h 4069080"/>
              <a:gd name="connsiteX47" fmla="*/ 320040 w 1418478"/>
              <a:gd name="connsiteY47" fmla="*/ 4008120 h 4069080"/>
              <a:gd name="connsiteX48" fmla="*/ 198120 w 1418478"/>
              <a:gd name="connsiteY48" fmla="*/ 4038600 h 4069080"/>
              <a:gd name="connsiteX49" fmla="*/ 106680 w 1418478"/>
              <a:gd name="connsiteY49" fmla="*/ 4069080 h 4069080"/>
              <a:gd name="connsiteX50" fmla="*/ 0 w 1418478"/>
              <a:gd name="connsiteY50" fmla="*/ 4023360 h 4069080"/>
              <a:gd name="connsiteX51" fmla="*/ 0 w 1418478"/>
              <a:gd name="connsiteY51" fmla="*/ 4008120 h 406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18478" h="4069080">
                <a:moveTo>
                  <a:pt x="228600" y="91440"/>
                </a:moveTo>
                <a:cubicBezTo>
                  <a:pt x="243840" y="76200"/>
                  <a:pt x="254204" y="53457"/>
                  <a:pt x="274320" y="45720"/>
                </a:cubicBezTo>
                <a:cubicBezTo>
                  <a:pt x="322673" y="27123"/>
                  <a:pt x="377572" y="31623"/>
                  <a:pt x="426720" y="15240"/>
                </a:cubicBezTo>
                <a:lnTo>
                  <a:pt x="472440" y="0"/>
                </a:lnTo>
                <a:cubicBezTo>
                  <a:pt x="641532" y="18788"/>
                  <a:pt x="565959" y="693"/>
                  <a:pt x="701040" y="45720"/>
                </a:cubicBezTo>
                <a:cubicBezTo>
                  <a:pt x="716280" y="50800"/>
                  <a:pt x="733394" y="52049"/>
                  <a:pt x="746760" y="60960"/>
                </a:cubicBezTo>
                <a:lnTo>
                  <a:pt x="883920" y="152400"/>
                </a:lnTo>
                <a:lnTo>
                  <a:pt x="929640" y="182880"/>
                </a:lnTo>
                <a:cubicBezTo>
                  <a:pt x="939800" y="198120"/>
                  <a:pt x="951929" y="212217"/>
                  <a:pt x="960120" y="228600"/>
                </a:cubicBezTo>
                <a:cubicBezTo>
                  <a:pt x="984910" y="278180"/>
                  <a:pt x="962164" y="276364"/>
                  <a:pt x="1005840" y="320040"/>
                </a:cubicBezTo>
                <a:cubicBezTo>
                  <a:pt x="1018792" y="332992"/>
                  <a:pt x="1036320" y="340360"/>
                  <a:pt x="1051560" y="350520"/>
                </a:cubicBezTo>
                <a:cubicBezTo>
                  <a:pt x="1061720" y="365760"/>
                  <a:pt x="1071394" y="381335"/>
                  <a:pt x="1082040" y="396240"/>
                </a:cubicBezTo>
                <a:cubicBezTo>
                  <a:pt x="1096803" y="416909"/>
                  <a:pt x="1116401" y="434482"/>
                  <a:pt x="1127760" y="457200"/>
                </a:cubicBezTo>
                <a:cubicBezTo>
                  <a:pt x="1142128" y="485937"/>
                  <a:pt x="1148080" y="518160"/>
                  <a:pt x="1158240" y="548640"/>
                </a:cubicBezTo>
                <a:lnTo>
                  <a:pt x="1173480" y="594360"/>
                </a:lnTo>
                <a:cubicBezTo>
                  <a:pt x="1178560" y="609600"/>
                  <a:pt x="1179809" y="626714"/>
                  <a:pt x="1188720" y="640080"/>
                </a:cubicBezTo>
                <a:lnTo>
                  <a:pt x="1280160" y="777240"/>
                </a:lnTo>
                <a:lnTo>
                  <a:pt x="1310640" y="822960"/>
                </a:lnTo>
                <a:cubicBezTo>
                  <a:pt x="1315720" y="843280"/>
                  <a:pt x="1319861" y="863858"/>
                  <a:pt x="1325880" y="883920"/>
                </a:cubicBezTo>
                <a:cubicBezTo>
                  <a:pt x="1335112" y="914694"/>
                  <a:pt x="1350059" y="943855"/>
                  <a:pt x="1356360" y="975360"/>
                </a:cubicBezTo>
                <a:cubicBezTo>
                  <a:pt x="1374750" y="1067312"/>
                  <a:pt x="1363409" y="1026986"/>
                  <a:pt x="1386840" y="1097280"/>
                </a:cubicBezTo>
                <a:cubicBezTo>
                  <a:pt x="1391920" y="1224280"/>
                  <a:pt x="1394152" y="1351426"/>
                  <a:pt x="1402080" y="1478280"/>
                </a:cubicBezTo>
                <a:cubicBezTo>
                  <a:pt x="1404321" y="1514131"/>
                  <a:pt x="1418478" y="1549058"/>
                  <a:pt x="1417320" y="1584960"/>
                </a:cubicBezTo>
                <a:cubicBezTo>
                  <a:pt x="1413376" y="1707239"/>
                  <a:pt x="1399429" y="1829027"/>
                  <a:pt x="1386840" y="1950720"/>
                </a:cubicBezTo>
                <a:cubicBezTo>
                  <a:pt x="1380378" y="2013189"/>
                  <a:pt x="1361088" y="2058455"/>
                  <a:pt x="1341120" y="2118360"/>
                </a:cubicBezTo>
                <a:lnTo>
                  <a:pt x="1325880" y="2164080"/>
                </a:lnTo>
                <a:lnTo>
                  <a:pt x="1310640" y="2209800"/>
                </a:lnTo>
                <a:cubicBezTo>
                  <a:pt x="1305560" y="2245360"/>
                  <a:pt x="1296836" y="2280588"/>
                  <a:pt x="1295400" y="2316480"/>
                </a:cubicBezTo>
                <a:cubicBezTo>
                  <a:pt x="1286667" y="2534804"/>
                  <a:pt x="1289651" y="2753507"/>
                  <a:pt x="1280160" y="2971800"/>
                </a:cubicBezTo>
                <a:cubicBezTo>
                  <a:pt x="1279462" y="2987849"/>
                  <a:pt x="1269333" y="3002074"/>
                  <a:pt x="1264920" y="3017520"/>
                </a:cubicBezTo>
                <a:cubicBezTo>
                  <a:pt x="1259166" y="3037659"/>
                  <a:pt x="1255699" y="3058418"/>
                  <a:pt x="1249680" y="3078480"/>
                </a:cubicBezTo>
                <a:cubicBezTo>
                  <a:pt x="1240448" y="3109254"/>
                  <a:pt x="1229360" y="3139440"/>
                  <a:pt x="1219200" y="3169920"/>
                </a:cubicBezTo>
                <a:lnTo>
                  <a:pt x="1188720" y="3261360"/>
                </a:lnTo>
                <a:cubicBezTo>
                  <a:pt x="1183640" y="3276600"/>
                  <a:pt x="1188720" y="3302000"/>
                  <a:pt x="1173480" y="3307080"/>
                </a:cubicBezTo>
                <a:lnTo>
                  <a:pt x="1127760" y="3322320"/>
                </a:lnTo>
                <a:cubicBezTo>
                  <a:pt x="1122680" y="3337560"/>
                  <a:pt x="1116416" y="3352455"/>
                  <a:pt x="1112520" y="3368040"/>
                </a:cubicBezTo>
                <a:cubicBezTo>
                  <a:pt x="1106378" y="3392606"/>
                  <a:pt x="1097875" y="3461457"/>
                  <a:pt x="1082040" y="3489960"/>
                </a:cubicBezTo>
                <a:cubicBezTo>
                  <a:pt x="1064250" y="3521982"/>
                  <a:pt x="1041400" y="3550920"/>
                  <a:pt x="1021080" y="3581400"/>
                </a:cubicBezTo>
                <a:cubicBezTo>
                  <a:pt x="1010920" y="3596640"/>
                  <a:pt x="1006983" y="3618929"/>
                  <a:pt x="990600" y="3627120"/>
                </a:cubicBezTo>
                <a:cubicBezTo>
                  <a:pt x="910906" y="3666967"/>
                  <a:pt x="951680" y="3652090"/>
                  <a:pt x="868680" y="3672840"/>
                </a:cubicBezTo>
                <a:cubicBezTo>
                  <a:pt x="858520" y="3688080"/>
                  <a:pt x="852271" y="3706834"/>
                  <a:pt x="838200" y="3718560"/>
                </a:cubicBezTo>
                <a:cubicBezTo>
                  <a:pt x="820747" y="3733104"/>
                  <a:pt x="796965" y="3737768"/>
                  <a:pt x="777240" y="3749040"/>
                </a:cubicBezTo>
                <a:cubicBezTo>
                  <a:pt x="761337" y="3758127"/>
                  <a:pt x="747903" y="3771329"/>
                  <a:pt x="731520" y="3779520"/>
                </a:cubicBezTo>
                <a:cubicBezTo>
                  <a:pt x="605327" y="3842616"/>
                  <a:pt x="771107" y="3737889"/>
                  <a:pt x="640080" y="3825240"/>
                </a:cubicBezTo>
                <a:cubicBezTo>
                  <a:pt x="629920" y="3840480"/>
                  <a:pt x="622552" y="3858008"/>
                  <a:pt x="609600" y="3870960"/>
                </a:cubicBezTo>
                <a:cubicBezTo>
                  <a:pt x="591271" y="3889289"/>
                  <a:pt x="522842" y="3923951"/>
                  <a:pt x="502920" y="3931920"/>
                </a:cubicBezTo>
                <a:cubicBezTo>
                  <a:pt x="473089" y="3943852"/>
                  <a:pt x="438213" y="3944578"/>
                  <a:pt x="411480" y="3962400"/>
                </a:cubicBezTo>
                <a:cubicBezTo>
                  <a:pt x="363461" y="3994412"/>
                  <a:pt x="373429" y="3993559"/>
                  <a:pt x="320040" y="4008120"/>
                </a:cubicBezTo>
                <a:cubicBezTo>
                  <a:pt x="279625" y="4019142"/>
                  <a:pt x="237861" y="4025353"/>
                  <a:pt x="198120" y="4038600"/>
                </a:cubicBezTo>
                <a:lnTo>
                  <a:pt x="106680" y="4069080"/>
                </a:lnTo>
                <a:cubicBezTo>
                  <a:pt x="60045" y="4057421"/>
                  <a:pt x="35082" y="4058442"/>
                  <a:pt x="0" y="4023360"/>
                </a:cubicBezTo>
                <a:lnTo>
                  <a:pt x="0" y="400812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4141589" y="1767840"/>
            <a:ext cx="2198251" cy="3520440"/>
          </a:xfrm>
          <a:custGeom>
            <a:avLst/>
            <a:gdLst>
              <a:gd name="connsiteX0" fmla="*/ 1344811 w 2198251"/>
              <a:gd name="connsiteY0" fmla="*/ 0 h 3520440"/>
              <a:gd name="connsiteX1" fmla="*/ 1390531 w 2198251"/>
              <a:gd name="connsiteY1" fmla="*/ 30480 h 3520440"/>
              <a:gd name="connsiteX2" fmla="*/ 1466731 w 2198251"/>
              <a:gd name="connsiteY2" fmla="*/ 45720 h 3520440"/>
              <a:gd name="connsiteX3" fmla="*/ 1527691 w 2198251"/>
              <a:gd name="connsiteY3" fmla="*/ 60960 h 3520440"/>
              <a:gd name="connsiteX4" fmla="*/ 1619131 w 2198251"/>
              <a:gd name="connsiteY4" fmla="*/ 106680 h 3520440"/>
              <a:gd name="connsiteX5" fmla="*/ 1710571 w 2198251"/>
              <a:gd name="connsiteY5" fmla="*/ 137160 h 3520440"/>
              <a:gd name="connsiteX6" fmla="*/ 1817251 w 2198251"/>
              <a:gd name="connsiteY6" fmla="*/ 213360 h 3520440"/>
              <a:gd name="connsiteX7" fmla="*/ 1893451 w 2198251"/>
              <a:gd name="connsiteY7" fmla="*/ 350520 h 3520440"/>
              <a:gd name="connsiteX8" fmla="*/ 1954411 w 2198251"/>
              <a:gd name="connsiteY8" fmla="*/ 441960 h 3520440"/>
              <a:gd name="connsiteX9" fmla="*/ 1984891 w 2198251"/>
              <a:gd name="connsiteY9" fmla="*/ 487680 h 3520440"/>
              <a:gd name="connsiteX10" fmla="*/ 2045851 w 2198251"/>
              <a:gd name="connsiteY10" fmla="*/ 670560 h 3520440"/>
              <a:gd name="connsiteX11" fmla="*/ 2061091 w 2198251"/>
              <a:gd name="connsiteY11" fmla="*/ 716280 h 3520440"/>
              <a:gd name="connsiteX12" fmla="*/ 2091571 w 2198251"/>
              <a:gd name="connsiteY12" fmla="*/ 762000 h 3520440"/>
              <a:gd name="connsiteX13" fmla="*/ 2137291 w 2198251"/>
              <a:gd name="connsiteY13" fmla="*/ 990600 h 3520440"/>
              <a:gd name="connsiteX14" fmla="*/ 2167771 w 2198251"/>
              <a:gd name="connsiteY14" fmla="*/ 1082040 h 3520440"/>
              <a:gd name="connsiteX15" fmla="*/ 2198251 w 2198251"/>
              <a:gd name="connsiteY15" fmla="*/ 1219200 h 3520440"/>
              <a:gd name="connsiteX16" fmla="*/ 2183011 w 2198251"/>
              <a:gd name="connsiteY16" fmla="*/ 1463040 h 3520440"/>
              <a:gd name="connsiteX17" fmla="*/ 2167771 w 2198251"/>
              <a:gd name="connsiteY17" fmla="*/ 1554480 h 3520440"/>
              <a:gd name="connsiteX18" fmla="*/ 2137291 w 2198251"/>
              <a:gd name="connsiteY18" fmla="*/ 1645920 h 3520440"/>
              <a:gd name="connsiteX19" fmla="*/ 2122051 w 2198251"/>
              <a:gd name="connsiteY19" fmla="*/ 2087880 h 3520440"/>
              <a:gd name="connsiteX20" fmla="*/ 2152531 w 2198251"/>
              <a:gd name="connsiteY20" fmla="*/ 2179320 h 3520440"/>
              <a:gd name="connsiteX21" fmla="*/ 2091571 w 2198251"/>
              <a:gd name="connsiteY21" fmla="*/ 2407920 h 3520440"/>
              <a:gd name="connsiteX22" fmla="*/ 2122051 w 2198251"/>
              <a:gd name="connsiteY22" fmla="*/ 2484120 h 3520440"/>
              <a:gd name="connsiteX23" fmla="*/ 2091571 w 2198251"/>
              <a:gd name="connsiteY23" fmla="*/ 2651760 h 3520440"/>
              <a:gd name="connsiteX24" fmla="*/ 2061091 w 2198251"/>
              <a:gd name="connsiteY24" fmla="*/ 2788920 h 3520440"/>
              <a:gd name="connsiteX25" fmla="*/ 2000131 w 2198251"/>
              <a:gd name="connsiteY25" fmla="*/ 2880360 h 3520440"/>
              <a:gd name="connsiteX26" fmla="*/ 1817251 w 2198251"/>
              <a:gd name="connsiteY26" fmla="*/ 2941320 h 3520440"/>
              <a:gd name="connsiteX27" fmla="*/ 1725811 w 2198251"/>
              <a:gd name="connsiteY27" fmla="*/ 2971800 h 3520440"/>
              <a:gd name="connsiteX28" fmla="*/ 1680091 w 2198251"/>
              <a:gd name="connsiteY28" fmla="*/ 2987040 h 3520440"/>
              <a:gd name="connsiteX29" fmla="*/ 1634371 w 2198251"/>
              <a:gd name="connsiteY29" fmla="*/ 3017520 h 3520440"/>
              <a:gd name="connsiteX30" fmla="*/ 1481971 w 2198251"/>
              <a:gd name="connsiteY30" fmla="*/ 2987040 h 3520440"/>
              <a:gd name="connsiteX31" fmla="*/ 1436251 w 2198251"/>
              <a:gd name="connsiteY31" fmla="*/ 2971800 h 3520440"/>
              <a:gd name="connsiteX32" fmla="*/ 1344811 w 2198251"/>
              <a:gd name="connsiteY32" fmla="*/ 2956560 h 3520440"/>
              <a:gd name="connsiteX33" fmla="*/ 1222891 w 2198251"/>
              <a:gd name="connsiteY33" fmla="*/ 2926080 h 3520440"/>
              <a:gd name="connsiteX34" fmla="*/ 1161931 w 2198251"/>
              <a:gd name="connsiteY34" fmla="*/ 2910840 h 3520440"/>
              <a:gd name="connsiteX35" fmla="*/ 1009531 w 2198251"/>
              <a:gd name="connsiteY35" fmla="*/ 2865120 h 3520440"/>
              <a:gd name="connsiteX36" fmla="*/ 567571 w 2198251"/>
              <a:gd name="connsiteY36" fmla="*/ 2880360 h 3520440"/>
              <a:gd name="connsiteX37" fmla="*/ 460891 w 2198251"/>
              <a:gd name="connsiteY37" fmla="*/ 2910840 h 3520440"/>
              <a:gd name="connsiteX38" fmla="*/ 308491 w 2198251"/>
              <a:gd name="connsiteY38" fmla="*/ 2926080 h 3520440"/>
              <a:gd name="connsiteX39" fmla="*/ 171331 w 2198251"/>
              <a:gd name="connsiteY39" fmla="*/ 3002280 h 3520440"/>
              <a:gd name="connsiteX40" fmla="*/ 125611 w 2198251"/>
              <a:gd name="connsiteY40" fmla="*/ 3017520 h 3520440"/>
              <a:gd name="connsiteX41" fmla="*/ 79891 w 2198251"/>
              <a:gd name="connsiteY41" fmla="*/ 3048000 h 3520440"/>
              <a:gd name="connsiteX42" fmla="*/ 49411 w 2198251"/>
              <a:gd name="connsiteY42" fmla="*/ 3093720 h 3520440"/>
              <a:gd name="connsiteX43" fmla="*/ 3691 w 2198251"/>
              <a:gd name="connsiteY43" fmla="*/ 3276600 h 3520440"/>
              <a:gd name="connsiteX44" fmla="*/ 3691 w 2198251"/>
              <a:gd name="connsiteY44" fmla="*/ 352044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98251" h="3520440">
                <a:moveTo>
                  <a:pt x="1344811" y="0"/>
                </a:moveTo>
                <a:cubicBezTo>
                  <a:pt x="1360051" y="10160"/>
                  <a:pt x="1373381" y="24049"/>
                  <a:pt x="1390531" y="30480"/>
                </a:cubicBezTo>
                <a:cubicBezTo>
                  <a:pt x="1414785" y="39575"/>
                  <a:pt x="1441445" y="40101"/>
                  <a:pt x="1466731" y="45720"/>
                </a:cubicBezTo>
                <a:cubicBezTo>
                  <a:pt x="1487178" y="50264"/>
                  <a:pt x="1507552" y="55206"/>
                  <a:pt x="1527691" y="60960"/>
                </a:cubicBezTo>
                <a:cubicBezTo>
                  <a:pt x="1644409" y="94308"/>
                  <a:pt x="1498906" y="53247"/>
                  <a:pt x="1619131" y="106680"/>
                </a:cubicBezTo>
                <a:cubicBezTo>
                  <a:pt x="1648491" y="119729"/>
                  <a:pt x="1683838" y="119338"/>
                  <a:pt x="1710571" y="137160"/>
                </a:cubicBezTo>
                <a:cubicBezTo>
                  <a:pt x="1732813" y="151988"/>
                  <a:pt x="1803503" y="197894"/>
                  <a:pt x="1817251" y="213360"/>
                </a:cubicBezTo>
                <a:cubicBezTo>
                  <a:pt x="1957049" y="370633"/>
                  <a:pt x="1835962" y="247040"/>
                  <a:pt x="1893451" y="350520"/>
                </a:cubicBezTo>
                <a:cubicBezTo>
                  <a:pt x="1911241" y="382542"/>
                  <a:pt x="1934091" y="411480"/>
                  <a:pt x="1954411" y="441960"/>
                </a:cubicBezTo>
                <a:cubicBezTo>
                  <a:pt x="1964571" y="457200"/>
                  <a:pt x="1979099" y="470304"/>
                  <a:pt x="1984891" y="487680"/>
                </a:cubicBezTo>
                <a:lnTo>
                  <a:pt x="2045851" y="670560"/>
                </a:lnTo>
                <a:cubicBezTo>
                  <a:pt x="2050931" y="685800"/>
                  <a:pt x="2052180" y="702914"/>
                  <a:pt x="2061091" y="716280"/>
                </a:cubicBezTo>
                <a:lnTo>
                  <a:pt x="2091571" y="762000"/>
                </a:lnTo>
                <a:cubicBezTo>
                  <a:pt x="2104334" y="851338"/>
                  <a:pt x="2107897" y="902418"/>
                  <a:pt x="2137291" y="990600"/>
                </a:cubicBezTo>
                <a:cubicBezTo>
                  <a:pt x="2147451" y="1021080"/>
                  <a:pt x="2161470" y="1050535"/>
                  <a:pt x="2167771" y="1082040"/>
                </a:cubicBezTo>
                <a:cubicBezTo>
                  <a:pt x="2187119" y="1178779"/>
                  <a:pt x="2176729" y="1133110"/>
                  <a:pt x="2198251" y="1219200"/>
                </a:cubicBezTo>
                <a:cubicBezTo>
                  <a:pt x="2193171" y="1300480"/>
                  <a:pt x="2190384" y="1381936"/>
                  <a:pt x="2183011" y="1463040"/>
                </a:cubicBezTo>
                <a:cubicBezTo>
                  <a:pt x="2180213" y="1493814"/>
                  <a:pt x="2175265" y="1524502"/>
                  <a:pt x="2167771" y="1554480"/>
                </a:cubicBezTo>
                <a:cubicBezTo>
                  <a:pt x="2159979" y="1585649"/>
                  <a:pt x="2137291" y="1645920"/>
                  <a:pt x="2137291" y="1645920"/>
                </a:cubicBezTo>
                <a:cubicBezTo>
                  <a:pt x="2110975" y="1856445"/>
                  <a:pt x="2090518" y="1888172"/>
                  <a:pt x="2122051" y="2087880"/>
                </a:cubicBezTo>
                <a:cubicBezTo>
                  <a:pt x="2127062" y="2119616"/>
                  <a:pt x="2152531" y="2179320"/>
                  <a:pt x="2152531" y="2179320"/>
                </a:cubicBezTo>
                <a:cubicBezTo>
                  <a:pt x="2052868" y="2445088"/>
                  <a:pt x="2147154" y="2167059"/>
                  <a:pt x="2091571" y="2407920"/>
                </a:cubicBezTo>
                <a:cubicBezTo>
                  <a:pt x="2066583" y="2516202"/>
                  <a:pt x="2022023" y="2509127"/>
                  <a:pt x="2122051" y="2484120"/>
                </a:cubicBezTo>
                <a:cubicBezTo>
                  <a:pt x="2083310" y="2755306"/>
                  <a:pt x="2127499" y="2472119"/>
                  <a:pt x="2091571" y="2651760"/>
                </a:cubicBezTo>
                <a:cubicBezTo>
                  <a:pt x="2086144" y="2678896"/>
                  <a:pt x="2079628" y="2755553"/>
                  <a:pt x="2061091" y="2788920"/>
                </a:cubicBezTo>
                <a:cubicBezTo>
                  <a:pt x="2043301" y="2820942"/>
                  <a:pt x="2034884" y="2868776"/>
                  <a:pt x="2000131" y="2880360"/>
                </a:cubicBezTo>
                <a:lnTo>
                  <a:pt x="1817251" y="2941320"/>
                </a:lnTo>
                <a:lnTo>
                  <a:pt x="1725811" y="2971800"/>
                </a:lnTo>
                <a:cubicBezTo>
                  <a:pt x="1710571" y="2976880"/>
                  <a:pt x="1693457" y="2978129"/>
                  <a:pt x="1680091" y="2987040"/>
                </a:cubicBezTo>
                <a:lnTo>
                  <a:pt x="1634371" y="3017520"/>
                </a:lnTo>
                <a:cubicBezTo>
                  <a:pt x="1583571" y="3007360"/>
                  <a:pt x="1531119" y="3003423"/>
                  <a:pt x="1481971" y="2987040"/>
                </a:cubicBezTo>
                <a:cubicBezTo>
                  <a:pt x="1466731" y="2981960"/>
                  <a:pt x="1451933" y="2975285"/>
                  <a:pt x="1436251" y="2971800"/>
                </a:cubicBezTo>
                <a:cubicBezTo>
                  <a:pt x="1406086" y="2965097"/>
                  <a:pt x="1375026" y="2963035"/>
                  <a:pt x="1344811" y="2956560"/>
                </a:cubicBezTo>
                <a:cubicBezTo>
                  <a:pt x="1303850" y="2947783"/>
                  <a:pt x="1263531" y="2936240"/>
                  <a:pt x="1222891" y="2926080"/>
                </a:cubicBezTo>
                <a:cubicBezTo>
                  <a:pt x="1202571" y="2921000"/>
                  <a:pt x="1181802" y="2917464"/>
                  <a:pt x="1161931" y="2910840"/>
                </a:cubicBezTo>
                <a:cubicBezTo>
                  <a:pt x="1050620" y="2873736"/>
                  <a:pt x="1101660" y="2888152"/>
                  <a:pt x="1009531" y="2865120"/>
                </a:cubicBezTo>
                <a:cubicBezTo>
                  <a:pt x="862211" y="2870200"/>
                  <a:pt x="714709" y="2871443"/>
                  <a:pt x="567571" y="2880360"/>
                </a:cubicBezTo>
                <a:cubicBezTo>
                  <a:pt x="481883" y="2885553"/>
                  <a:pt x="533494" y="2899670"/>
                  <a:pt x="460891" y="2910840"/>
                </a:cubicBezTo>
                <a:cubicBezTo>
                  <a:pt x="410431" y="2918603"/>
                  <a:pt x="359291" y="2921000"/>
                  <a:pt x="308491" y="2926080"/>
                </a:cubicBezTo>
                <a:cubicBezTo>
                  <a:pt x="94582" y="2997383"/>
                  <a:pt x="308208" y="2911029"/>
                  <a:pt x="171331" y="3002280"/>
                </a:cubicBezTo>
                <a:cubicBezTo>
                  <a:pt x="157965" y="3011191"/>
                  <a:pt x="139979" y="3010336"/>
                  <a:pt x="125611" y="3017520"/>
                </a:cubicBezTo>
                <a:cubicBezTo>
                  <a:pt x="109228" y="3025711"/>
                  <a:pt x="95131" y="3037840"/>
                  <a:pt x="79891" y="3048000"/>
                </a:cubicBezTo>
                <a:cubicBezTo>
                  <a:pt x="69731" y="3063240"/>
                  <a:pt x="56850" y="3076982"/>
                  <a:pt x="49411" y="3093720"/>
                </a:cubicBezTo>
                <a:cubicBezTo>
                  <a:pt x="27974" y="3141953"/>
                  <a:pt x="6117" y="3223218"/>
                  <a:pt x="3691" y="3276600"/>
                </a:cubicBezTo>
                <a:cubicBezTo>
                  <a:pt x="0" y="3357796"/>
                  <a:pt x="3691" y="3439160"/>
                  <a:pt x="3691" y="3520440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745480" y="1783080"/>
            <a:ext cx="243840" cy="2438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4099560" y="4754880"/>
            <a:ext cx="243840" cy="2438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4632960" y="3931920"/>
            <a:ext cx="1432560" cy="2283047"/>
          </a:xfrm>
          <a:custGeom>
            <a:avLst/>
            <a:gdLst>
              <a:gd name="connsiteX0" fmla="*/ 762000 w 1432560"/>
              <a:gd name="connsiteY0" fmla="*/ 45720 h 2283047"/>
              <a:gd name="connsiteX1" fmla="*/ 868680 w 1432560"/>
              <a:gd name="connsiteY1" fmla="*/ 30480 h 2283047"/>
              <a:gd name="connsiteX2" fmla="*/ 944880 w 1432560"/>
              <a:gd name="connsiteY2" fmla="*/ 15240 h 2283047"/>
              <a:gd name="connsiteX3" fmla="*/ 1082040 w 1432560"/>
              <a:gd name="connsiteY3" fmla="*/ 0 h 2283047"/>
              <a:gd name="connsiteX4" fmla="*/ 1203960 w 1432560"/>
              <a:gd name="connsiteY4" fmla="*/ 30480 h 2283047"/>
              <a:gd name="connsiteX5" fmla="*/ 1249680 w 1432560"/>
              <a:gd name="connsiteY5" fmla="*/ 60960 h 2283047"/>
              <a:gd name="connsiteX6" fmla="*/ 1295400 w 1432560"/>
              <a:gd name="connsiteY6" fmla="*/ 76200 h 2283047"/>
              <a:gd name="connsiteX7" fmla="*/ 1386840 w 1432560"/>
              <a:gd name="connsiteY7" fmla="*/ 152400 h 2283047"/>
              <a:gd name="connsiteX8" fmla="*/ 1432560 w 1432560"/>
              <a:gd name="connsiteY8" fmla="*/ 335280 h 2283047"/>
              <a:gd name="connsiteX9" fmla="*/ 1417320 w 1432560"/>
              <a:gd name="connsiteY9" fmla="*/ 487680 h 2283047"/>
              <a:gd name="connsiteX10" fmla="*/ 1386840 w 1432560"/>
              <a:gd name="connsiteY10" fmla="*/ 579120 h 2283047"/>
              <a:gd name="connsiteX11" fmla="*/ 1371600 w 1432560"/>
              <a:gd name="connsiteY11" fmla="*/ 624840 h 2283047"/>
              <a:gd name="connsiteX12" fmla="*/ 1325880 w 1432560"/>
              <a:gd name="connsiteY12" fmla="*/ 655320 h 2283047"/>
              <a:gd name="connsiteX13" fmla="*/ 868680 w 1432560"/>
              <a:gd name="connsiteY13" fmla="*/ 701040 h 2283047"/>
              <a:gd name="connsiteX14" fmla="*/ 883920 w 1432560"/>
              <a:gd name="connsiteY14" fmla="*/ 1051560 h 2283047"/>
              <a:gd name="connsiteX15" fmla="*/ 899160 w 1432560"/>
              <a:gd name="connsiteY15" fmla="*/ 1143000 h 2283047"/>
              <a:gd name="connsiteX16" fmla="*/ 914400 w 1432560"/>
              <a:gd name="connsiteY16" fmla="*/ 1295400 h 2283047"/>
              <a:gd name="connsiteX17" fmla="*/ 929640 w 1432560"/>
              <a:gd name="connsiteY17" fmla="*/ 1341120 h 2283047"/>
              <a:gd name="connsiteX18" fmla="*/ 944880 w 1432560"/>
              <a:gd name="connsiteY18" fmla="*/ 1402080 h 2283047"/>
              <a:gd name="connsiteX19" fmla="*/ 1021080 w 1432560"/>
              <a:gd name="connsiteY19" fmla="*/ 1539240 h 2283047"/>
              <a:gd name="connsiteX20" fmla="*/ 990600 w 1432560"/>
              <a:gd name="connsiteY20" fmla="*/ 1737360 h 2283047"/>
              <a:gd name="connsiteX21" fmla="*/ 960120 w 1432560"/>
              <a:gd name="connsiteY21" fmla="*/ 1798320 h 2283047"/>
              <a:gd name="connsiteX22" fmla="*/ 944880 w 1432560"/>
              <a:gd name="connsiteY22" fmla="*/ 1844040 h 2283047"/>
              <a:gd name="connsiteX23" fmla="*/ 899160 w 1432560"/>
              <a:gd name="connsiteY23" fmla="*/ 1859280 h 2283047"/>
              <a:gd name="connsiteX24" fmla="*/ 883920 w 1432560"/>
              <a:gd name="connsiteY24" fmla="*/ 1905000 h 2283047"/>
              <a:gd name="connsiteX25" fmla="*/ 762000 w 1432560"/>
              <a:gd name="connsiteY25" fmla="*/ 2042160 h 2283047"/>
              <a:gd name="connsiteX26" fmla="*/ 716280 w 1432560"/>
              <a:gd name="connsiteY26" fmla="*/ 2072640 h 2283047"/>
              <a:gd name="connsiteX27" fmla="*/ 609600 w 1432560"/>
              <a:gd name="connsiteY27" fmla="*/ 2133600 h 2283047"/>
              <a:gd name="connsiteX28" fmla="*/ 518160 w 1432560"/>
              <a:gd name="connsiteY28" fmla="*/ 2194560 h 2283047"/>
              <a:gd name="connsiteX29" fmla="*/ 396240 w 1432560"/>
              <a:gd name="connsiteY29" fmla="*/ 2225040 h 2283047"/>
              <a:gd name="connsiteX30" fmla="*/ 228600 w 1432560"/>
              <a:gd name="connsiteY30" fmla="*/ 2270760 h 2283047"/>
              <a:gd name="connsiteX31" fmla="*/ 106680 w 1432560"/>
              <a:gd name="connsiteY31" fmla="*/ 2240280 h 2283047"/>
              <a:gd name="connsiteX32" fmla="*/ 0 w 1432560"/>
              <a:gd name="connsiteY32" fmla="*/ 2164080 h 228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32560" h="2283047">
                <a:moveTo>
                  <a:pt x="762000" y="45720"/>
                </a:moveTo>
                <a:cubicBezTo>
                  <a:pt x="797560" y="40640"/>
                  <a:pt x="833248" y="36385"/>
                  <a:pt x="868680" y="30480"/>
                </a:cubicBezTo>
                <a:cubicBezTo>
                  <a:pt x="894231" y="26222"/>
                  <a:pt x="919237" y="18903"/>
                  <a:pt x="944880" y="15240"/>
                </a:cubicBezTo>
                <a:cubicBezTo>
                  <a:pt x="990419" y="8734"/>
                  <a:pt x="1036320" y="5080"/>
                  <a:pt x="1082040" y="0"/>
                </a:cubicBezTo>
                <a:cubicBezTo>
                  <a:pt x="1111023" y="5797"/>
                  <a:pt x="1172718" y="14859"/>
                  <a:pt x="1203960" y="30480"/>
                </a:cubicBezTo>
                <a:cubicBezTo>
                  <a:pt x="1220343" y="38671"/>
                  <a:pt x="1233297" y="52769"/>
                  <a:pt x="1249680" y="60960"/>
                </a:cubicBezTo>
                <a:cubicBezTo>
                  <a:pt x="1264048" y="68144"/>
                  <a:pt x="1281032" y="69016"/>
                  <a:pt x="1295400" y="76200"/>
                </a:cubicBezTo>
                <a:cubicBezTo>
                  <a:pt x="1337835" y="97418"/>
                  <a:pt x="1353135" y="118695"/>
                  <a:pt x="1386840" y="152400"/>
                </a:cubicBezTo>
                <a:cubicBezTo>
                  <a:pt x="1427092" y="273155"/>
                  <a:pt x="1412038" y="212148"/>
                  <a:pt x="1432560" y="335280"/>
                </a:cubicBezTo>
                <a:cubicBezTo>
                  <a:pt x="1427480" y="386080"/>
                  <a:pt x="1426729" y="437501"/>
                  <a:pt x="1417320" y="487680"/>
                </a:cubicBezTo>
                <a:cubicBezTo>
                  <a:pt x="1411399" y="519258"/>
                  <a:pt x="1397000" y="548640"/>
                  <a:pt x="1386840" y="579120"/>
                </a:cubicBezTo>
                <a:cubicBezTo>
                  <a:pt x="1381760" y="594360"/>
                  <a:pt x="1384966" y="615929"/>
                  <a:pt x="1371600" y="624840"/>
                </a:cubicBezTo>
                <a:cubicBezTo>
                  <a:pt x="1356360" y="635000"/>
                  <a:pt x="1342618" y="647881"/>
                  <a:pt x="1325880" y="655320"/>
                </a:cubicBezTo>
                <a:cubicBezTo>
                  <a:pt x="1175836" y="722006"/>
                  <a:pt x="1049447" y="693508"/>
                  <a:pt x="868680" y="701040"/>
                </a:cubicBezTo>
                <a:cubicBezTo>
                  <a:pt x="873760" y="817880"/>
                  <a:pt x="875874" y="934887"/>
                  <a:pt x="883920" y="1051560"/>
                </a:cubicBezTo>
                <a:cubicBezTo>
                  <a:pt x="886046" y="1082387"/>
                  <a:pt x="895327" y="1112338"/>
                  <a:pt x="899160" y="1143000"/>
                </a:cubicBezTo>
                <a:cubicBezTo>
                  <a:pt x="905492" y="1193659"/>
                  <a:pt x="906637" y="1244940"/>
                  <a:pt x="914400" y="1295400"/>
                </a:cubicBezTo>
                <a:cubicBezTo>
                  <a:pt x="916843" y="1311278"/>
                  <a:pt x="925227" y="1325674"/>
                  <a:pt x="929640" y="1341120"/>
                </a:cubicBezTo>
                <a:cubicBezTo>
                  <a:pt x="935394" y="1361259"/>
                  <a:pt x="935513" y="1383346"/>
                  <a:pt x="944880" y="1402080"/>
                </a:cubicBezTo>
                <a:cubicBezTo>
                  <a:pt x="1049686" y="1611693"/>
                  <a:pt x="978936" y="1412807"/>
                  <a:pt x="1021080" y="1539240"/>
                </a:cubicBezTo>
                <a:cubicBezTo>
                  <a:pt x="1017346" y="1569114"/>
                  <a:pt x="1004563" y="1695470"/>
                  <a:pt x="990600" y="1737360"/>
                </a:cubicBezTo>
                <a:cubicBezTo>
                  <a:pt x="983416" y="1758913"/>
                  <a:pt x="969069" y="1777438"/>
                  <a:pt x="960120" y="1798320"/>
                </a:cubicBezTo>
                <a:cubicBezTo>
                  <a:pt x="953792" y="1813085"/>
                  <a:pt x="956239" y="1832681"/>
                  <a:pt x="944880" y="1844040"/>
                </a:cubicBezTo>
                <a:cubicBezTo>
                  <a:pt x="933521" y="1855399"/>
                  <a:pt x="914400" y="1854200"/>
                  <a:pt x="899160" y="1859280"/>
                </a:cubicBezTo>
                <a:cubicBezTo>
                  <a:pt x="894080" y="1874520"/>
                  <a:pt x="891104" y="1890632"/>
                  <a:pt x="883920" y="1905000"/>
                </a:cubicBezTo>
                <a:cubicBezTo>
                  <a:pt x="861015" y="1950809"/>
                  <a:pt x="792293" y="2021965"/>
                  <a:pt x="762000" y="2042160"/>
                </a:cubicBezTo>
                <a:cubicBezTo>
                  <a:pt x="746760" y="2052320"/>
                  <a:pt x="730351" y="2060914"/>
                  <a:pt x="716280" y="2072640"/>
                </a:cubicBezTo>
                <a:cubicBezTo>
                  <a:pt x="638455" y="2137494"/>
                  <a:pt x="708276" y="2108931"/>
                  <a:pt x="609600" y="2133600"/>
                </a:cubicBezTo>
                <a:cubicBezTo>
                  <a:pt x="579120" y="2153920"/>
                  <a:pt x="552913" y="2182976"/>
                  <a:pt x="518160" y="2194560"/>
                </a:cubicBezTo>
                <a:cubicBezTo>
                  <a:pt x="379434" y="2240802"/>
                  <a:pt x="598535" y="2169869"/>
                  <a:pt x="396240" y="2225040"/>
                </a:cubicBezTo>
                <a:cubicBezTo>
                  <a:pt x="183548" y="2283047"/>
                  <a:pt x="414249" y="2233630"/>
                  <a:pt x="228600" y="2270760"/>
                </a:cubicBezTo>
                <a:cubicBezTo>
                  <a:pt x="207488" y="2266538"/>
                  <a:pt x="133040" y="2254925"/>
                  <a:pt x="106680" y="2240280"/>
                </a:cubicBezTo>
                <a:cubicBezTo>
                  <a:pt x="33617" y="2199689"/>
                  <a:pt x="36367" y="2200447"/>
                  <a:pt x="0" y="2164080"/>
                </a:cubicBezTo>
              </a:path>
            </a:pathLst>
          </a:cu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841527" y="5830895"/>
            <a:ext cx="285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Color of Wires?</a:t>
            </a:r>
            <a:endParaRPr lang="en-US" sz="2800" b="1" dirty="0"/>
          </a:p>
        </p:txBody>
      </p:sp>
      <p:sp>
        <p:nvSpPr>
          <p:cNvPr id="100" name="Oval 99"/>
          <p:cNvSpPr/>
          <p:nvPr/>
        </p:nvSpPr>
        <p:spPr>
          <a:xfrm rot="19647000">
            <a:off x="5745479" y="4328160"/>
            <a:ext cx="579120" cy="8229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75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6176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6177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98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05600" y="1123950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115175" y="1581150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305675" y="1838325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675563" y="23860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685088" y="16525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123113" y="268128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05" name="TextBox 75"/>
          <p:cNvSpPr txBox="1">
            <a:spLocks noChangeArrowheads="1"/>
          </p:cNvSpPr>
          <p:nvPr/>
        </p:nvSpPr>
        <p:spPr bwMode="auto">
          <a:xfrm>
            <a:off x="7229475" y="2695575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S3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762750" y="425767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172325" y="4714875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362825" y="4972050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732713" y="55197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742238" y="47863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180263" y="5815013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12" name="TextBox 96"/>
          <p:cNvSpPr txBox="1">
            <a:spLocks noChangeArrowheads="1"/>
          </p:cNvSpPr>
          <p:nvPr/>
        </p:nvSpPr>
        <p:spPr bwMode="auto">
          <a:xfrm>
            <a:off x="7286625" y="5829300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S3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152900" y="5057775"/>
            <a:ext cx="1495425" cy="119062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648200" y="5381625"/>
            <a:ext cx="542925" cy="514350"/>
          </a:xfrm>
          <a:prstGeom prst="ellipse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4551363" y="5284788"/>
            <a:ext cx="106362" cy="9683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0800000" flipV="1">
            <a:off x="5192713" y="5272088"/>
            <a:ext cx="107950" cy="1047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202238" y="5886450"/>
            <a:ext cx="104775" cy="936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4543425" y="5913438"/>
            <a:ext cx="104775" cy="101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4475163" y="55768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199063" y="55578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970713" y="48148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923088" y="24050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100" name="TextBox 98"/>
          <p:cNvSpPr txBox="1">
            <a:spLocks noChangeArrowheads="1"/>
          </p:cNvSpPr>
          <p:nvPr/>
        </p:nvSpPr>
        <p:spPr bwMode="auto">
          <a:xfrm>
            <a:off x="2979654" y="5230813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120 v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473383" y="5921693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75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6176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6177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98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05600" y="1123950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115175" y="1581150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305675" y="1838325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675563" y="23860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685088" y="16525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123113" y="268128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05" name="TextBox 75"/>
          <p:cNvSpPr txBox="1">
            <a:spLocks noChangeArrowheads="1"/>
          </p:cNvSpPr>
          <p:nvPr/>
        </p:nvSpPr>
        <p:spPr bwMode="auto">
          <a:xfrm>
            <a:off x="7229475" y="2695575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S3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762750" y="425767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172325" y="4714875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362825" y="4972050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732713" y="55197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742238" y="47863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180263" y="5815013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12" name="TextBox 96"/>
          <p:cNvSpPr txBox="1">
            <a:spLocks noChangeArrowheads="1"/>
          </p:cNvSpPr>
          <p:nvPr/>
        </p:nvSpPr>
        <p:spPr bwMode="auto">
          <a:xfrm>
            <a:off x="7286625" y="5829300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S3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152900" y="5057775"/>
            <a:ext cx="1495425" cy="119062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648200" y="5381625"/>
            <a:ext cx="542925" cy="514350"/>
          </a:xfrm>
          <a:prstGeom prst="ellipse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4551363" y="5284788"/>
            <a:ext cx="106362" cy="9683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0800000" flipV="1">
            <a:off x="5192713" y="5272088"/>
            <a:ext cx="107950" cy="1047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202238" y="5886450"/>
            <a:ext cx="104775" cy="936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4543425" y="5913438"/>
            <a:ext cx="104775" cy="101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4475163" y="55768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199063" y="55578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970713" y="48148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923088" y="24050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100" name="TextBox 98"/>
          <p:cNvSpPr txBox="1">
            <a:spLocks noChangeArrowheads="1"/>
          </p:cNvSpPr>
          <p:nvPr/>
        </p:nvSpPr>
        <p:spPr bwMode="auto">
          <a:xfrm>
            <a:off x="2979654" y="5230813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120 v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473383" y="5921693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480099" y="630924"/>
            <a:ext cx="2356162" cy="1045476"/>
          </a:xfrm>
          <a:custGeom>
            <a:avLst/>
            <a:gdLst>
              <a:gd name="connsiteX0" fmla="*/ 6301 w 2356162"/>
              <a:gd name="connsiteY0" fmla="*/ 755916 h 1045476"/>
              <a:gd name="connsiteX1" fmla="*/ 36781 w 2356162"/>
              <a:gd name="connsiteY1" fmla="*/ 633996 h 1045476"/>
              <a:gd name="connsiteX2" fmla="*/ 52021 w 2356162"/>
              <a:gd name="connsiteY2" fmla="*/ 588276 h 1045476"/>
              <a:gd name="connsiteX3" fmla="*/ 97741 w 2356162"/>
              <a:gd name="connsiteY3" fmla="*/ 573036 h 1045476"/>
              <a:gd name="connsiteX4" fmla="*/ 143461 w 2356162"/>
              <a:gd name="connsiteY4" fmla="*/ 542556 h 1045476"/>
              <a:gd name="connsiteX5" fmla="*/ 173941 w 2356162"/>
              <a:gd name="connsiteY5" fmla="*/ 481596 h 1045476"/>
              <a:gd name="connsiteX6" fmla="*/ 204421 w 2356162"/>
              <a:gd name="connsiteY6" fmla="*/ 435876 h 1045476"/>
              <a:gd name="connsiteX7" fmla="*/ 219661 w 2356162"/>
              <a:gd name="connsiteY7" fmla="*/ 390156 h 1045476"/>
              <a:gd name="connsiteX8" fmla="*/ 265381 w 2356162"/>
              <a:gd name="connsiteY8" fmla="*/ 359676 h 1045476"/>
              <a:gd name="connsiteX9" fmla="*/ 402541 w 2356162"/>
              <a:gd name="connsiteY9" fmla="*/ 252996 h 1045476"/>
              <a:gd name="connsiteX10" fmla="*/ 448261 w 2356162"/>
              <a:gd name="connsiteY10" fmla="*/ 237756 h 1045476"/>
              <a:gd name="connsiteX11" fmla="*/ 493981 w 2356162"/>
              <a:gd name="connsiteY11" fmla="*/ 207276 h 1045476"/>
              <a:gd name="connsiteX12" fmla="*/ 585421 w 2356162"/>
              <a:gd name="connsiteY12" fmla="*/ 176796 h 1045476"/>
              <a:gd name="connsiteX13" fmla="*/ 753061 w 2356162"/>
              <a:gd name="connsiteY13" fmla="*/ 115836 h 1045476"/>
              <a:gd name="connsiteX14" fmla="*/ 798781 w 2356162"/>
              <a:gd name="connsiteY14" fmla="*/ 100596 h 1045476"/>
              <a:gd name="connsiteX15" fmla="*/ 844501 w 2356162"/>
              <a:gd name="connsiteY15" fmla="*/ 85356 h 1045476"/>
              <a:gd name="connsiteX16" fmla="*/ 1042621 w 2356162"/>
              <a:gd name="connsiteY16" fmla="*/ 54876 h 1045476"/>
              <a:gd name="connsiteX17" fmla="*/ 1484581 w 2356162"/>
              <a:gd name="connsiteY17" fmla="*/ 54876 h 1045476"/>
              <a:gd name="connsiteX18" fmla="*/ 1576021 w 2356162"/>
              <a:gd name="connsiteY18" fmla="*/ 85356 h 1045476"/>
              <a:gd name="connsiteX19" fmla="*/ 1652221 w 2356162"/>
              <a:gd name="connsiteY19" fmla="*/ 100596 h 1045476"/>
              <a:gd name="connsiteX20" fmla="*/ 1758901 w 2356162"/>
              <a:gd name="connsiteY20" fmla="*/ 146316 h 1045476"/>
              <a:gd name="connsiteX21" fmla="*/ 1819861 w 2356162"/>
              <a:gd name="connsiteY21" fmla="*/ 161556 h 1045476"/>
              <a:gd name="connsiteX22" fmla="*/ 1957021 w 2356162"/>
              <a:gd name="connsiteY22" fmla="*/ 222516 h 1045476"/>
              <a:gd name="connsiteX23" fmla="*/ 2002741 w 2356162"/>
              <a:gd name="connsiteY23" fmla="*/ 237756 h 1045476"/>
              <a:gd name="connsiteX24" fmla="*/ 2094181 w 2356162"/>
              <a:gd name="connsiteY24" fmla="*/ 298716 h 1045476"/>
              <a:gd name="connsiteX25" fmla="*/ 2185621 w 2356162"/>
              <a:gd name="connsiteY25" fmla="*/ 359676 h 1045476"/>
              <a:gd name="connsiteX26" fmla="*/ 2200861 w 2356162"/>
              <a:gd name="connsiteY26" fmla="*/ 405396 h 1045476"/>
              <a:gd name="connsiteX27" fmla="*/ 2261821 w 2356162"/>
              <a:gd name="connsiteY27" fmla="*/ 496836 h 1045476"/>
              <a:gd name="connsiteX28" fmla="*/ 2277061 w 2356162"/>
              <a:gd name="connsiteY28" fmla="*/ 542556 h 1045476"/>
              <a:gd name="connsiteX29" fmla="*/ 2322781 w 2356162"/>
              <a:gd name="connsiteY29" fmla="*/ 573036 h 1045476"/>
              <a:gd name="connsiteX30" fmla="*/ 2353261 w 2356162"/>
              <a:gd name="connsiteY30" fmla="*/ 801636 h 1045476"/>
              <a:gd name="connsiteX31" fmla="*/ 2353261 w 2356162"/>
              <a:gd name="connsiteY31" fmla="*/ 1045476 h 10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56162" h="1045476">
                <a:moveTo>
                  <a:pt x="6301" y="755916"/>
                </a:moveTo>
                <a:cubicBezTo>
                  <a:pt x="41138" y="651406"/>
                  <a:pt x="0" y="781120"/>
                  <a:pt x="36781" y="633996"/>
                </a:cubicBezTo>
                <a:cubicBezTo>
                  <a:pt x="40677" y="618411"/>
                  <a:pt x="40662" y="599635"/>
                  <a:pt x="52021" y="588276"/>
                </a:cubicBezTo>
                <a:cubicBezTo>
                  <a:pt x="63380" y="576917"/>
                  <a:pt x="83373" y="580220"/>
                  <a:pt x="97741" y="573036"/>
                </a:cubicBezTo>
                <a:cubicBezTo>
                  <a:pt x="114124" y="564845"/>
                  <a:pt x="128221" y="552716"/>
                  <a:pt x="143461" y="542556"/>
                </a:cubicBezTo>
                <a:cubicBezTo>
                  <a:pt x="153621" y="522236"/>
                  <a:pt x="162669" y="501321"/>
                  <a:pt x="173941" y="481596"/>
                </a:cubicBezTo>
                <a:cubicBezTo>
                  <a:pt x="183028" y="465693"/>
                  <a:pt x="196230" y="452259"/>
                  <a:pt x="204421" y="435876"/>
                </a:cubicBezTo>
                <a:cubicBezTo>
                  <a:pt x="211605" y="421508"/>
                  <a:pt x="209626" y="402700"/>
                  <a:pt x="219661" y="390156"/>
                </a:cubicBezTo>
                <a:cubicBezTo>
                  <a:pt x="231103" y="375853"/>
                  <a:pt x="251310" y="371402"/>
                  <a:pt x="265381" y="359676"/>
                </a:cubicBezTo>
                <a:cubicBezTo>
                  <a:pt x="317979" y="315845"/>
                  <a:pt x="325505" y="278675"/>
                  <a:pt x="402541" y="252996"/>
                </a:cubicBezTo>
                <a:cubicBezTo>
                  <a:pt x="417781" y="247916"/>
                  <a:pt x="433893" y="244940"/>
                  <a:pt x="448261" y="237756"/>
                </a:cubicBezTo>
                <a:cubicBezTo>
                  <a:pt x="464644" y="229565"/>
                  <a:pt x="477243" y="214715"/>
                  <a:pt x="493981" y="207276"/>
                </a:cubicBezTo>
                <a:cubicBezTo>
                  <a:pt x="523341" y="194227"/>
                  <a:pt x="555590" y="188728"/>
                  <a:pt x="585421" y="176796"/>
                </a:cubicBezTo>
                <a:cubicBezTo>
                  <a:pt x="691452" y="134384"/>
                  <a:pt x="635668" y="154967"/>
                  <a:pt x="753061" y="115836"/>
                </a:cubicBezTo>
                <a:lnTo>
                  <a:pt x="798781" y="100596"/>
                </a:lnTo>
                <a:cubicBezTo>
                  <a:pt x="814021" y="95516"/>
                  <a:pt x="828655" y="87997"/>
                  <a:pt x="844501" y="85356"/>
                </a:cubicBezTo>
                <a:cubicBezTo>
                  <a:pt x="971373" y="64211"/>
                  <a:pt x="905351" y="74486"/>
                  <a:pt x="1042621" y="54876"/>
                </a:cubicBezTo>
                <a:cubicBezTo>
                  <a:pt x="1207249" y="0"/>
                  <a:pt x="1125662" y="21227"/>
                  <a:pt x="1484581" y="54876"/>
                </a:cubicBezTo>
                <a:cubicBezTo>
                  <a:pt x="1516569" y="57875"/>
                  <a:pt x="1544516" y="79055"/>
                  <a:pt x="1576021" y="85356"/>
                </a:cubicBezTo>
                <a:cubicBezTo>
                  <a:pt x="1601421" y="90436"/>
                  <a:pt x="1627091" y="94314"/>
                  <a:pt x="1652221" y="100596"/>
                </a:cubicBezTo>
                <a:cubicBezTo>
                  <a:pt x="1727910" y="119518"/>
                  <a:pt x="1671669" y="113604"/>
                  <a:pt x="1758901" y="146316"/>
                </a:cubicBezTo>
                <a:cubicBezTo>
                  <a:pt x="1778513" y="153670"/>
                  <a:pt x="1799541" y="156476"/>
                  <a:pt x="1819861" y="161556"/>
                </a:cubicBezTo>
                <a:cubicBezTo>
                  <a:pt x="1892314" y="209858"/>
                  <a:pt x="1848205" y="186244"/>
                  <a:pt x="1957021" y="222516"/>
                </a:cubicBezTo>
                <a:cubicBezTo>
                  <a:pt x="1972261" y="227596"/>
                  <a:pt x="1989375" y="228845"/>
                  <a:pt x="2002741" y="237756"/>
                </a:cubicBezTo>
                <a:cubicBezTo>
                  <a:pt x="2033221" y="258076"/>
                  <a:pt x="2068278" y="272813"/>
                  <a:pt x="2094181" y="298716"/>
                </a:cubicBezTo>
                <a:cubicBezTo>
                  <a:pt x="2151260" y="355795"/>
                  <a:pt x="2119454" y="337620"/>
                  <a:pt x="2185621" y="359676"/>
                </a:cubicBezTo>
                <a:cubicBezTo>
                  <a:pt x="2190701" y="374916"/>
                  <a:pt x="2193059" y="391353"/>
                  <a:pt x="2200861" y="405396"/>
                </a:cubicBezTo>
                <a:cubicBezTo>
                  <a:pt x="2218651" y="437418"/>
                  <a:pt x="2250237" y="462083"/>
                  <a:pt x="2261821" y="496836"/>
                </a:cubicBezTo>
                <a:cubicBezTo>
                  <a:pt x="2266901" y="512076"/>
                  <a:pt x="2267026" y="530012"/>
                  <a:pt x="2277061" y="542556"/>
                </a:cubicBezTo>
                <a:cubicBezTo>
                  <a:pt x="2288503" y="556859"/>
                  <a:pt x="2307541" y="562876"/>
                  <a:pt x="2322781" y="573036"/>
                </a:cubicBezTo>
                <a:cubicBezTo>
                  <a:pt x="2354579" y="668431"/>
                  <a:pt x="2347294" y="634569"/>
                  <a:pt x="2353261" y="801636"/>
                </a:cubicBezTo>
                <a:cubicBezTo>
                  <a:pt x="2356162" y="882864"/>
                  <a:pt x="2353261" y="964196"/>
                  <a:pt x="2353261" y="104547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75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6176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6177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98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05600" y="1123950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115175" y="1581150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305675" y="1838325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675563" y="23860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685088" y="16525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123113" y="268128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05" name="TextBox 75"/>
          <p:cNvSpPr txBox="1">
            <a:spLocks noChangeArrowheads="1"/>
          </p:cNvSpPr>
          <p:nvPr/>
        </p:nvSpPr>
        <p:spPr bwMode="auto">
          <a:xfrm>
            <a:off x="7229475" y="2695575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S3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762750" y="425767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172325" y="4714875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362825" y="4972050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732713" y="55197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742238" y="47863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180263" y="5815013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12" name="TextBox 96"/>
          <p:cNvSpPr txBox="1">
            <a:spLocks noChangeArrowheads="1"/>
          </p:cNvSpPr>
          <p:nvPr/>
        </p:nvSpPr>
        <p:spPr bwMode="auto">
          <a:xfrm>
            <a:off x="7286625" y="5829300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S3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152900" y="5057775"/>
            <a:ext cx="1495425" cy="119062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648200" y="5381625"/>
            <a:ext cx="542925" cy="514350"/>
          </a:xfrm>
          <a:prstGeom prst="ellipse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4551363" y="5284788"/>
            <a:ext cx="106362" cy="9683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0800000" flipV="1">
            <a:off x="5192713" y="5272088"/>
            <a:ext cx="107950" cy="1047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202238" y="5886450"/>
            <a:ext cx="104775" cy="936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4543425" y="5913438"/>
            <a:ext cx="104775" cy="101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4475163" y="55768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199063" y="55578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970713" y="48148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923088" y="24050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100" name="TextBox 98"/>
          <p:cNvSpPr txBox="1">
            <a:spLocks noChangeArrowheads="1"/>
          </p:cNvSpPr>
          <p:nvPr/>
        </p:nvSpPr>
        <p:spPr bwMode="auto">
          <a:xfrm>
            <a:off x="2979654" y="5230813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120 v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473383" y="5921693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480099" y="630924"/>
            <a:ext cx="2356162" cy="1045476"/>
          </a:xfrm>
          <a:custGeom>
            <a:avLst/>
            <a:gdLst>
              <a:gd name="connsiteX0" fmla="*/ 6301 w 2356162"/>
              <a:gd name="connsiteY0" fmla="*/ 755916 h 1045476"/>
              <a:gd name="connsiteX1" fmla="*/ 36781 w 2356162"/>
              <a:gd name="connsiteY1" fmla="*/ 633996 h 1045476"/>
              <a:gd name="connsiteX2" fmla="*/ 52021 w 2356162"/>
              <a:gd name="connsiteY2" fmla="*/ 588276 h 1045476"/>
              <a:gd name="connsiteX3" fmla="*/ 97741 w 2356162"/>
              <a:gd name="connsiteY3" fmla="*/ 573036 h 1045476"/>
              <a:gd name="connsiteX4" fmla="*/ 143461 w 2356162"/>
              <a:gd name="connsiteY4" fmla="*/ 542556 h 1045476"/>
              <a:gd name="connsiteX5" fmla="*/ 173941 w 2356162"/>
              <a:gd name="connsiteY5" fmla="*/ 481596 h 1045476"/>
              <a:gd name="connsiteX6" fmla="*/ 204421 w 2356162"/>
              <a:gd name="connsiteY6" fmla="*/ 435876 h 1045476"/>
              <a:gd name="connsiteX7" fmla="*/ 219661 w 2356162"/>
              <a:gd name="connsiteY7" fmla="*/ 390156 h 1045476"/>
              <a:gd name="connsiteX8" fmla="*/ 265381 w 2356162"/>
              <a:gd name="connsiteY8" fmla="*/ 359676 h 1045476"/>
              <a:gd name="connsiteX9" fmla="*/ 402541 w 2356162"/>
              <a:gd name="connsiteY9" fmla="*/ 252996 h 1045476"/>
              <a:gd name="connsiteX10" fmla="*/ 448261 w 2356162"/>
              <a:gd name="connsiteY10" fmla="*/ 237756 h 1045476"/>
              <a:gd name="connsiteX11" fmla="*/ 493981 w 2356162"/>
              <a:gd name="connsiteY11" fmla="*/ 207276 h 1045476"/>
              <a:gd name="connsiteX12" fmla="*/ 585421 w 2356162"/>
              <a:gd name="connsiteY12" fmla="*/ 176796 h 1045476"/>
              <a:gd name="connsiteX13" fmla="*/ 753061 w 2356162"/>
              <a:gd name="connsiteY13" fmla="*/ 115836 h 1045476"/>
              <a:gd name="connsiteX14" fmla="*/ 798781 w 2356162"/>
              <a:gd name="connsiteY14" fmla="*/ 100596 h 1045476"/>
              <a:gd name="connsiteX15" fmla="*/ 844501 w 2356162"/>
              <a:gd name="connsiteY15" fmla="*/ 85356 h 1045476"/>
              <a:gd name="connsiteX16" fmla="*/ 1042621 w 2356162"/>
              <a:gd name="connsiteY16" fmla="*/ 54876 h 1045476"/>
              <a:gd name="connsiteX17" fmla="*/ 1484581 w 2356162"/>
              <a:gd name="connsiteY17" fmla="*/ 54876 h 1045476"/>
              <a:gd name="connsiteX18" fmla="*/ 1576021 w 2356162"/>
              <a:gd name="connsiteY18" fmla="*/ 85356 h 1045476"/>
              <a:gd name="connsiteX19" fmla="*/ 1652221 w 2356162"/>
              <a:gd name="connsiteY19" fmla="*/ 100596 h 1045476"/>
              <a:gd name="connsiteX20" fmla="*/ 1758901 w 2356162"/>
              <a:gd name="connsiteY20" fmla="*/ 146316 h 1045476"/>
              <a:gd name="connsiteX21" fmla="*/ 1819861 w 2356162"/>
              <a:gd name="connsiteY21" fmla="*/ 161556 h 1045476"/>
              <a:gd name="connsiteX22" fmla="*/ 1957021 w 2356162"/>
              <a:gd name="connsiteY22" fmla="*/ 222516 h 1045476"/>
              <a:gd name="connsiteX23" fmla="*/ 2002741 w 2356162"/>
              <a:gd name="connsiteY23" fmla="*/ 237756 h 1045476"/>
              <a:gd name="connsiteX24" fmla="*/ 2094181 w 2356162"/>
              <a:gd name="connsiteY24" fmla="*/ 298716 h 1045476"/>
              <a:gd name="connsiteX25" fmla="*/ 2185621 w 2356162"/>
              <a:gd name="connsiteY25" fmla="*/ 359676 h 1045476"/>
              <a:gd name="connsiteX26" fmla="*/ 2200861 w 2356162"/>
              <a:gd name="connsiteY26" fmla="*/ 405396 h 1045476"/>
              <a:gd name="connsiteX27" fmla="*/ 2261821 w 2356162"/>
              <a:gd name="connsiteY27" fmla="*/ 496836 h 1045476"/>
              <a:gd name="connsiteX28" fmla="*/ 2277061 w 2356162"/>
              <a:gd name="connsiteY28" fmla="*/ 542556 h 1045476"/>
              <a:gd name="connsiteX29" fmla="*/ 2322781 w 2356162"/>
              <a:gd name="connsiteY29" fmla="*/ 573036 h 1045476"/>
              <a:gd name="connsiteX30" fmla="*/ 2353261 w 2356162"/>
              <a:gd name="connsiteY30" fmla="*/ 801636 h 1045476"/>
              <a:gd name="connsiteX31" fmla="*/ 2353261 w 2356162"/>
              <a:gd name="connsiteY31" fmla="*/ 1045476 h 10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56162" h="1045476">
                <a:moveTo>
                  <a:pt x="6301" y="755916"/>
                </a:moveTo>
                <a:cubicBezTo>
                  <a:pt x="41138" y="651406"/>
                  <a:pt x="0" y="781120"/>
                  <a:pt x="36781" y="633996"/>
                </a:cubicBezTo>
                <a:cubicBezTo>
                  <a:pt x="40677" y="618411"/>
                  <a:pt x="40662" y="599635"/>
                  <a:pt x="52021" y="588276"/>
                </a:cubicBezTo>
                <a:cubicBezTo>
                  <a:pt x="63380" y="576917"/>
                  <a:pt x="83373" y="580220"/>
                  <a:pt x="97741" y="573036"/>
                </a:cubicBezTo>
                <a:cubicBezTo>
                  <a:pt x="114124" y="564845"/>
                  <a:pt x="128221" y="552716"/>
                  <a:pt x="143461" y="542556"/>
                </a:cubicBezTo>
                <a:cubicBezTo>
                  <a:pt x="153621" y="522236"/>
                  <a:pt x="162669" y="501321"/>
                  <a:pt x="173941" y="481596"/>
                </a:cubicBezTo>
                <a:cubicBezTo>
                  <a:pt x="183028" y="465693"/>
                  <a:pt x="196230" y="452259"/>
                  <a:pt x="204421" y="435876"/>
                </a:cubicBezTo>
                <a:cubicBezTo>
                  <a:pt x="211605" y="421508"/>
                  <a:pt x="209626" y="402700"/>
                  <a:pt x="219661" y="390156"/>
                </a:cubicBezTo>
                <a:cubicBezTo>
                  <a:pt x="231103" y="375853"/>
                  <a:pt x="251310" y="371402"/>
                  <a:pt x="265381" y="359676"/>
                </a:cubicBezTo>
                <a:cubicBezTo>
                  <a:pt x="317979" y="315845"/>
                  <a:pt x="325505" y="278675"/>
                  <a:pt x="402541" y="252996"/>
                </a:cubicBezTo>
                <a:cubicBezTo>
                  <a:pt x="417781" y="247916"/>
                  <a:pt x="433893" y="244940"/>
                  <a:pt x="448261" y="237756"/>
                </a:cubicBezTo>
                <a:cubicBezTo>
                  <a:pt x="464644" y="229565"/>
                  <a:pt x="477243" y="214715"/>
                  <a:pt x="493981" y="207276"/>
                </a:cubicBezTo>
                <a:cubicBezTo>
                  <a:pt x="523341" y="194227"/>
                  <a:pt x="555590" y="188728"/>
                  <a:pt x="585421" y="176796"/>
                </a:cubicBezTo>
                <a:cubicBezTo>
                  <a:pt x="691452" y="134384"/>
                  <a:pt x="635668" y="154967"/>
                  <a:pt x="753061" y="115836"/>
                </a:cubicBezTo>
                <a:lnTo>
                  <a:pt x="798781" y="100596"/>
                </a:lnTo>
                <a:cubicBezTo>
                  <a:pt x="814021" y="95516"/>
                  <a:pt x="828655" y="87997"/>
                  <a:pt x="844501" y="85356"/>
                </a:cubicBezTo>
                <a:cubicBezTo>
                  <a:pt x="971373" y="64211"/>
                  <a:pt x="905351" y="74486"/>
                  <a:pt x="1042621" y="54876"/>
                </a:cubicBezTo>
                <a:cubicBezTo>
                  <a:pt x="1207249" y="0"/>
                  <a:pt x="1125662" y="21227"/>
                  <a:pt x="1484581" y="54876"/>
                </a:cubicBezTo>
                <a:cubicBezTo>
                  <a:pt x="1516569" y="57875"/>
                  <a:pt x="1544516" y="79055"/>
                  <a:pt x="1576021" y="85356"/>
                </a:cubicBezTo>
                <a:cubicBezTo>
                  <a:pt x="1601421" y="90436"/>
                  <a:pt x="1627091" y="94314"/>
                  <a:pt x="1652221" y="100596"/>
                </a:cubicBezTo>
                <a:cubicBezTo>
                  <a:pt x="1727910" y="119518"/>
                  <a:pt x="1671669" y="113604"/>
                  <a:pt x="1758901" y="146316"/>
                </a:cubicBezTo>
                <a:cubicBezTo>
                  <a:pt x="1778513" y="153670"/>
                  <a:pt x="1799541" y="156476"/>
                  <a:pt x="1819861" y="161556"/>
                </a:cubicBezTo>
                <a:cubicBezTo>
                  <a:pt x="1892314" y="209858"/>
                  <a:pt x="1848205" y="186244"/>
                  <a:pt x="1957021" y="222516"/>
                </a:cubicBezTo>
                <a:cubicBezTo>
                  <a:pt x="1972261" y="227596"/>
                  <a:pt x="1989375" y="228845"/>
                  <a:pt x="2002741" y="237756"/>
                </a:cubicBezTo>
                <a:cubicBezTo>
                  <a:pt x="2033221" y="258076"/>
                  <a:pt x="2068278" y="272813"/>
                  <a:pt x="2094181" y="298716"/>
                </a:cubicBezTo>
                <a:cubicBezTo>
                  <a:pt x="2151260" y="355795"/>
                  <a:pt x="2119454" y="337620"/>
                  <a:pt x="2185621" y="359676"/>
                </a:cubicBezTo>
                <a:cubicBezTo>
                  <a:pt x="2190701" y="374916"/>
                  <a:pt x="2193059" y="391353"/>
                  <a:pt x="2200861" y="405396"/>
                </a:cubicBezTo>
                <a:cubicBezTo>
                  <a:pt x="2218651" y="437418"/>
                  <a:pt x="2250237" y="462083"/>
                  <a:pt x="2261821" y="496836"/>
                </a:cubicBezTo>
                <a:cubicBezTo>
                  <a:pt x="2266901" y="512076"/>
                  <a:pt x="2267026" y="530012"/>
                  <a:pt x="2277061" y="542556"/>
                </a:cubicBezTo>
                <a:cubicBezTo>
                  <a:pt x="2288503" y="556859"/>
                  <a:pt x="2307541" y="562876"/>
                  <a:pt x="2322781" y="573036"/>
                </a:cubicBezTo>
                <a:cubicBezTo>
                  <a:pt x="2354579" y="668431"/>
                  <a:pt x="2347294" y="634569"/>
                  <a:pt x="2353261" y="801636"/>
                </a:cubicBezTo>
                <a:cubicBezTo>
                  <a:pt x="2356162" y="882864"/>
                  <a:pt x="2353261" y="964196"/>
                  <a:pt x="2353261" y="104547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7764037" y="2433711"/>
            <a:ext cx="146439" cy="2518117"/>
          </a:xfrm>
          <a:custGeom>
            <a:avLst/>
            <a:gdLst>
              <a:gd name="connsiteX0" fmla="*/ 71668 w 146439"/>
              <a:gd name="connsiteY0" fmla="*/ 0 h 2518117"/>
              <a:gd name="connsiteX1" fmla="*/ 71668 w 146439"/>
              <a:gd name="connsiteY1" fmla="*/ 492369 h 2518117"/>
              <a:gd name="connsiteX2" fmla="*/ 57600 w 146439"/>
              <a:gd name="connsiteY2" fmla="*/ 717452 h 2518117"/>
              <a:gd name="connsiteX3" fmla="*/ 43532 w 146439"/>
              <a:gd name="connsiteY3" fmla="*/ 1195754 h 2518117"/>
              <a:gd name="connsiteX4" fmla="*/ 15397 w 146439"/>
              <a:gd name="connsiteY4" fmla="*/ 1434904 h 2518117"/>
              <a:gd name="connsiteX5" fmla="*/ 43532 w 146439"/>
              <a:gd name="connsiteY5" fmla="*/ 1871003 h 2518117"/>
              <a:gd name="connsiteX6" fmla="*/ 71668 w 146439"/>
              <a:gd name="connsiteY6" fmla="*/ 1955409 h 2518117"/>
              <a:gd name="connsiteX7" fmla="*/ 85735 w 146439"/>
              <a:gd name="connsiteY7" fmla="*/ 2011680 h 2518117"/>
              <a:gd name="connsiteX8" fmla="*/ 113871 w 146439"/>
              <a:gd name="connsiteY8" fmla="*/ 2096086 h 2518117"/>
              <a:gd name="connsiteX9" fmla="*/ 127938 w 146439"/>
              <a:gd name="connsiteY9" fmla="*/ 2518117 h 251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439" h="2518117">
                <a:moveTo>
                  <a:pt x="71668" y="0"/>
                </a:moveTo>
                <a:cubicBezTo>
                  <a:pt x="112707" y="205203"/>
                  <a:pt x="90248" y="65024"/>
                  <a:pt x="71668" y="492369"/>
                </a:cubicBezTo>
                <a:cubicBezTo>
                  <a:pt x="68403" y="567472"/>
                  <a:pt x="62289" y="642424"/>
                  <a:pt x="57600" y="717452"/>
                </a:cubicBezTo>
                <a:cubicBezTo>
                  <a:pt x="52911" y="876886"/>
                  <a:pt x="50172" y="1036389"/>
                  <a:pt x="43532" y="1195754"/>
                </a:cubicBezTo>
                <a:cubicBezTo>
                  <a:pt x="35610" y="1385889"/>
                  <a:pt x="48656" y="1335130"/>
                  <a:pt x="15397" y="1434904"/>
                </a:cubicBezTo>
                <a:cubicBezTo>
                  <a:pt x="21909" y="1610734"/>
                  <a:pt x="0" y="1725897"/>
                  <a:pt x="43532" y="1871003"/>
                </a:cubicBezTo>
                <a:cubicBezTo>
                  <a:pt x="52054" y="1899410"/>
                  <a:pt x="64475" y="1926637"/>
                  <a:pt x="71668" y="1955409"/>
                </a:cubicBezTo>
                <a:cubicBezTo>
                  <a:pt x="76357" y="1974166"/>
                  <a:pt x="80179" y="1993161"/>
                  <a:pt x="85735" y="2011680"/>
                </a:cubicBezTo>
                <a:cubicBezTo>
                  <a:pt x="94257" y="2040087"/>
                  <a:pt x="113871" y="2096086"/>
                  <a:pt x="113871" y="2096086"/>
                </a:cubicBezTo>
                <a:cubicBezTo>
                  <a:pt x="146439" y="2291503"/>
                  <a:pt x="127938" y="2151969"/>
                  <a:pt x="127938" y="251811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6963508" y="2489982"/>
            <a:ext cx="120683" cy="2419643"/>
          </a:xfrm>
          <a:custGeom>
            <a:avLst/>
            <a:gdLst>
              <a:gd name="connsiteX0" fmla="*/ 56270 w 120683"/>
              <a:gd name="connsiteY0" fmla="*/ 0 h 2419643"/>
              <a:gd name="connsiteX1" fmla="*/ 56270 w 120683"/>
              <a:gd name="connsiteY1" fmla="*/ 562707 h 2419643"/>
              <a:gd name="connsiteX2" fmla="*/ 42203 w 120683"/>
              <a:gd name="connsiteY2" fmla="*/ 633046 h 2419643"/>
              <a:gd name="connsiteX3" fmla="*/ 28135 w 120683"/>
              <a:gd name="connsiteY3" fmla="*/ 844061 h 2419643"/>
              <a:gd name="connsiteX4" fmla="*/ 14067 w 120683"/>
              <a:gd name="connsiteY4" fmla="*/ 900332 h 2419643"/>
              <a:gd name="connsiteX5" fmla="*/ 0 w 120683"/>
              <a:gd name="connsiteY5" fmla="*/ 1125415 h 2419643"/>
              <a:gd name="connsiteX6" fmla="*/ 14067 w 120683"/>
              <a:gd name="connsiteY6" fmla="*/ 1828800 h 2419643"/>
              <a:gd name="connsiteX7" fmla="*/ 28135 w 120683"/>
              <a:gd name="connsiteY7" fmla="*/ 1871003 h 2419643"/>
              <a:gd name="connsiteX8" fmla="*/ 42203 w 120683"/>
              <a:gd name="connsiteY8" fmla="*/ 1927273 h 2419643"/>
              <a:gd name="connsiteX9" fmla="*/ 70338 w 120683"/>
              <a:gd name="connsiteY9" fmla="*/ 2011680 h 2419643"/>
              <a:gd name="connsiteX10" fmla="*/ 84406 w 120683"/>
              <a:gd name="connsiteY10" fmla="*/ 2053883 h 2419643"/>
              <a:gd name="connsiteX11" fmla="*/ 98474 w 120683"/>
              <a:gd name="connsiteY11" fmla="*/ 2110153 h 2419643"/>
              <a:gd name="connsiteX12" fmla="*/ 112541 w 120683"/>
              <a:gd name="connsiteY12" fmla="*/ 2419643 h 241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683" h="2419643">
                <a:moveTo>
                  <a:pt x="56270" y="0"/>
                </a:moveTo>
                <a:cubicBezTo>
                  <a:pt x="68939" y="291371"/>
                  <a:pt x="80278" y="298610"/>
                  <a:pt x="56270" y="562707"/>
                </a:cubicBezTo>
                <a:cubicBezTo>
                  <a:pt x="54105" y="586519"/>
                  <a:pt x="46892" y="609600"/>
                  <a:pt x="42203" y="633046"/>
                </a:cubicBezTo>
                <a:cubicBezTo>
                  <a:pt x="37514" y="703384"/>
                  <a:pt x="35515" y="773954"/>
                  <a:pt x="28135" y="844061"/>
                </a:cubicBezTo>
                <a:cubicBezTo>
                  <a:pt x="26111" y="863289"/>
                  <a:pt x="15991" y="881094"/>
                  <a:pt x="14067" y="900332"/>
                </a:cubicBezTo>
                <a:cubicBezTo>
                  <a:pt x="6587" y="975133"/>
                  <a:pt x="4689" y="1050387"/>
                  <a:pt x="0" y="1125415"/>
                </a:cubicBezTo>
                <a:cubicBezTo>
                  <a:pt x="4689" y="1359877"/>
                  <a:pt x="5224" y="1594458"/>
                  <a:pt x="14067" y="1828800"/>
                </a:cubicBezTo>
                <a:cubicBezTo>
                  <a:pt x="14626" y="1843618"/>
                  <a:pt x="24061" y="1856745"/>
                  <a:pt x="28135" y="1871003"/>
                </a:cubicBezTo>
                <a:cubicBezTo>
                  <a:pt x="33447" y="1889593"/>
                  <a:pt x="36647" y="1908754"/>
                  <a:pt x="42203" y="1927273"/>
                </a:cubicBezTo>
                <a:cubicBezTo>
                  <a:pt x="50725" y="1955680"/>
                  <a:pt x="60960" y="1983544"/>
                  <a:pt x="70338" y="2011680"/>
                </a:cubicBezTo>
                <a:cubicBezTo>
                  <a:pt x="75027" y="2025748"/>
                  <a:pt x="80809" y="2039497"/>
                  <a:pt x="84406" y="2053883"/>
                </a:cubicBezTo>
                <a:lnTo>
                  <a:pt x="98474" y="2110153"/>
                </a:lnTo>
                <a:cubicBezTo>
                  <a:pt x="120683" y="2287837"/>
                  <a:pt x="112541" y="2184889"/>
                  <a:pt x="112541" y="241964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75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6176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6177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98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05600" y="1123950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115175" y="1581150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305675" y="1838325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675563" y="23860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685088" y="16525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123113" y="268128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05" name="TextBox 75"/>
          <p:cNvSpPr txBox="1">
            <a:spLocks noChangeArrowheads="1"/>
          </p:cNvSpPr>
          <p:nvPr/>
        </p:nvSpPr>
        <p:spPr bwMode="auto">
          <a:xfrm>
            <a:off x="7229475" y="2695575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S3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762750" y="425767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172325" y="4714875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362825" y="4972050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732713" y="55197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742238" y="47863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180263" y="5815013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12" name="TextBox 96"/>
          <p:cNvSpPr txBox="1">
            <a:spLocks noChangeArrowheads="1"/>
          </p:cNvSpPr>
          <p:nvPr/>
        </p:nvSpPr>
        <p:spPr bwMode="auto">
          <a:xfrm>
            <a:off x="7286625" y="5829300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S3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152900" y="5057775"/>
            <a:ext cx="1495425" cy="119062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648200" y="5381625"/>
            <a:ext cx="542925" cy="514350"/>
          </a:xfrm>
          <a:prstGeom prst="ellipse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4551363" y="5284788"/>
            <a:ext cx="106362" cy="9683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0800000" flipV="1">
            <a:off x="5192713" y="5272088"/>
            <a:ext cx="107950" cy="1047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202238" y="5886450"/>
            <a:ext cx="104775" cy="936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4543425" y="5913438"/>
            <a:ext cx="104775" cy="101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4475163" y="55768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199063" y="55578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970713" y="48148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923088" y="24050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100" name="TextBox 98"/>
          <p:cNvSpPr txBox="1">
            <a:spLocks noChangeArrowheads="1"/>
          </p:cNvSpPr>
          <p:nvPr/>
        </p:nvSpPr>
        <p:spPr bwMode="auto">
          <a:xfrm>
            <a:off x="2979654" y="5230813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120 v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473383" y="5921693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480099" y="630924"/>
            <a:ext cx="2356162" cy="1045476"/>
          </a:xfrm>
          <a:custGeom>
            <a:avLst/>
            <a:gdLst>
              <a:gd name="connsiteX0" fmla="*/ 6301 w 2356162"/>
              <a:gd name="connsiteY0" fmla="*/ 755916 h 1045476"/>
              <a:gd name="connsiteX1" fmla="*/ 36781 w 2356162"/>
              <a:gd name="connsiteY1" fmla="*/ 633996 h 1045476"/>
              <a:gd name="connsiteX2" fmla="*/ 52021 w 2356162"/>
              <a:gd name="connsiteY2" fmla="*/ 588276 h 1045476"/>
              <a:gd name="connsiteX3" fmla="*/ 97741 w 2356162"/>
              <a:gd name="connsiteY3" fmla="*/ 573036 h 1045476"/>
              <a:gd name="connsiteX4" fmla="*/ 143461 w 2356162"/>
              <a:gd name="connsiteY4" fmla="*/ 542556 h 1045476"/>
              <a:gd name="connsiteX5" fmla="*/ 173941 w 2356162"/>
              <a:gd name="connsiteY5" fmla="*/ 481596 h 1045476"/>
              <a:gd name="connsiteX6" fmla="*/ 204421 w 2356162"/>
              <a:gd name="connsiteY6" fmla="*/ 435876 h 1045476"/>
              <a:gd name="connsiteX7" fmla="*/ 219661 w 2356162"/>
              <a:gd name="connsiteY7" fmla="*/ 390156 h 1045476"/>
              <a:gd name="connsiteX8" fmla="*/ 265381 w 2356162"/>
              <a:gd name="connsiteY8" fmla="*/ 359676 h 1045476"/>
              <a:gd name="connsiteX9" fmla="*/ 402541 w 2356162"/>
              <a:gd name="connsiteY9" fmla="*/ 252996 h 1045476"/>
              <a:gd name="connsiteX10" fmla="*/ 448261 w 2356162"/>
              <a:gd name="connsiteY10" fmla="*/ 237756 h 1045476"/>
              <a:gd name="connsiteX11" fmla="*/ 493981 w 2356162"/>
              <a:gd name="connsiteY11" fmla="*/ 207276 h 1045476"/>
              <a:gd name="connsiteX12" fmla="*/ 585421 w 2356162"/>
              <a:gd name="connsiteY12" fmla="*/ 176796 h 1045476"/>
              <a:gd name="connsiteX13" fmla="*/ 753061 w 2356162"/>
              <a:gd name="connsiteY13" fmla="*/ 115836 h 1045476"/>
              <a:gd name="connsiteX14" fmla="*/ 798781 w 2356162"/>
              <a:gd name="connsiteY14" fmla="*/ 100596 h 1045476"/>
              <a:gd name="connsiteX15" fmla="*/ 844501 w 2356162"/>
              <a:gd name="connsiteY15" fmla="*/ 85356 h 1045476"/>
              <a:gd name="connsiteX16" fmla="*/ 1042621 w 2356162"/>
              <a:gd name="connsiteY16" fmla="*/ 54876 h 1045476"/>
              <a:gd name="connsiteX17" fmla="*/ 1484581 w 2356162"/>
              <a:gd name="connsiteY17" fmla="*/ 54876 h 1045476"/>
              <a:gd name="connsiteX18" fmla="*/ 1576021 w 2356162"/>
              <a:gd name="connsiteY18" fmla="*/ 85356 h 1045476"/>
              <a:gd name="connsiteX19" fmla="*/ 1652221 w 2356162"/>
              <a:gd name="connsiteY19" fmla="*/ 100596 h 1045476"/>
              <a:gd name="connsiteX20" fmla="*/ 1758901 w 2356162"/>
              <a:gd name="connsiteY20" fmla="*/ 146316 h 1045476"/>
              <a:gd name="connsiteX21" fmla="*/ 1819861 w 2356162"/>
              <a:gd name="connsiteY21" fmla="*/ 161556 h 1045476"/>
              <a:gd name="connsiteX22" fmla="*/ 1957021 w 2356162"/>
              <a:gd name="connsiteY22" fmla="*/ 222516 h 1045476"/>
              <a:gd name="connsiteX23" fmla="*/ 2002741 w 2356162"/>
              <a:gd name="connsiteY23" fmla="*/ 237756 h 1045476"/>
              <a:gd name="connsiteX24" fmla="*/ 2094181 w 2356162"/>
              <a:gd name="connsiteY24" fmla="*/ 298716 h 1045476"/>
              <a:gd name="connsiteX25" fmla="*/ 2185621 w 2356162"/>
              <a:gd name="connsiteY25" fmla="*/ 359676 h 1045476"/>
              <a:gd name="connsiteX26" fmla="*/ 2200861 w 2356162"/>
              <a:gd name="connsiteY26" fmla="*/ 405396 h 1045476"/>
              <a:gd name="connsiteX27" fmla="*/ 2261821 w 2356162"/>
              <a:gd name="connsiteY27" fmla="*/ 496836 h 1045476"/>
              <a:gd name="connsiteX28" fmla="*/ 2277061 w 2356162"/>
              <a:gd name="connsiteY28" fmla="*/ 542556 h 1045476"/>
              <a:gd name="connsiteX29" fmla="*/ 2322781 w 2356162"/>
              <a:gd name="connsiteY29" fmla="*/ 573036 h 1045476"/>
              <a:gd name="connsiteX30" fmla="*/ 2353261 w 2356162"/>
              <a:gd name="connsiteY30" fmla="*/ 801636 h 1045476"/>
              <a:gd name="connsiteX31" fmla="*/ 2353261 w 2356162"/>
              <a:gd name="connsiteY31" fmla="*/ 1045476 h 10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56162" h="1045476">
                <a:moveTo>
                  <a:pt x="6301" y="755916"/>
                </a:moveTo>
                <a:cubicBezTo>
                  <a:pt x="41138" y="651406"/>
                  <a:pt x="0" y="781120"/>
                  <a:pt x="36781" y="633996"/>
                </a:cubicBezTo>
                <a:cubicBezTo>
                  <a:pt x="40677" y="618411"/>
                  <a:pt x="40662" y="599635"/>
                  <a:pt x="52021" y="588276"/>
                </a:cubicBezTo>
                <a:cubicBezTo>
                  <a:pt x="63380" y="576917"/>
                  <a:pt x="83373" y="580220"/>
                  <a:pt x="97741" y="573036"/>
                </a:cubicBezTo>
                <a:cubicBezTo>
                  <a:pt x="114124" y="564845"/>
                  <a:pt x="128221" y="552716"/>
                  <a:pt x="143461" y="542556"/>
                </a:cubicBezTo>
                <a:cubicBezTo>
                  <a:pt x="153621" y="522236"/>
                  <a:pt x="162669" y="501321"/>
                  <a:pt x="173941" y="481596"/>
                </a:cubicBezTo>
                <a:cubicBezTo>
                  <a:pt x="183028" y="465693"/>
                  <a:pt x="196230" y="452259"/>
                  <a:pt x="204421" y="435876"/>
                </a:cubicBezTo>
                <a:cubicBezTo>
                  <a:pt x="211605" y="421508"/>
                  <a:pt x="209626" y="402700"/>
                  <a:pt x="219661" y="390156"/>
                </a:cubicBezTo>
                <a:cubicBezTo>
                  <a:pt x="231103" y="375853"/>
                  <a:pt x="251310" y="371402"/>
                  <a:pt x="265381" y="359676"/>
                </a:cubicBezTo>
                <a:cubicBezTo>
                  <a:pt x="317979" y="315845"/>
                  <a:pt x="325505" y="278675"/>
                  <a:pt x="402541" y="252996"/>
                </a:cubicBezTo>
                <a:cubicBezTo>
                  <a:pt x="417781" y="247916"/>
                  <a:pt x="433893" y="244940"/>
                  <a:pt x="448261" y="237756"/>
                </a:cubicBezTo>
                <a:cubicBezTo>
                  <a:pt x="464644" y="229565"/>
                  <a:pt x="477243" y="214715"/>
                  <a:pt x="493981" y="207276"/>
                </a:cubicBezTo>
                <a:cubicBezTo>
                  <a:pt x="523341" y="194227"/>
                  <a:pt x="555590" y="188728"/>
                  <a:pt x="585421" y="176796"/>
                </a:cubicBezTo>
                <a:cubicBezTo>
                  <a:pt x="691452" y="134384"/>
                  <a:pt x="635668" y="154967"/>
                  <a:pt x="753061" y="115836"/>
                </a:cubicBezTo>
                <a:lnTo>
                  <a:pt x="798781" y="100596"/>
                </a:lnTo>
                <a:cubicBezTo>
                  <a:pt x="814021" y="95516"/>
                  <a:pt x="828655" y="87997"/>
                  <a:pt x="844501" y="85356"/>
                </a:cubicBezTo>
                <a:cubicBezTo>
                  <a:pt x="971373" y="64211"/>
                  <a:pt x="905351" y="74486"/>
                  <a:pt x="1042621" y="54876"/>
                </a:cubicBezTo>
                <a:cubicBezTo>
                  <a:pt x="1207249" y="0"/>
                  <a:pt x="1125662" y="21227"/>
                  <a:pt x="1484581" y="54876"/>
                </a:cubicBezTo>
                <a:cubicBezTo>
                  <a:pt x="1516569" y="57875"/>
                  <a:pt x="1544516" y="79055"/>
                  <a:pt x="1576021" y="85356"/>
                </a:cubicBezTo>
                <a:cubicBezTo>
                  <a:pt x="1601421" y="90436"/>
                  <a:pt x="1627091" y="94314"/>
                  <a:pt x="1652221" y="100596"/>
                </a:cubicBezTo>
                <a:cubicBezTo>
                  <a:pt x="1727910" y="119518"/>
                  <a:pt x="1671669" y="113604"/>
                  <a:pt x="1758901" y="146316"/>
                </a:cubicBezTo>
                <a:cubicBezTo>
                  <a:pt x="1778513" y="153670"/>
                  <a:pt x="1799541" y="156476"/>
                  <a:pt x="1819861" y="161556"/>
                </a:cubicBezTo>
                <a:cubicBezTo>
                  <a:pt x="1892314" y="209858"/>
                  <a:pt x="1848205" y="186244"/>
                  <a:pt x="1957021" y="222516"/>
                </a:cubicBezTo>
                <a:cubicBezTo>
                  <a:pt x="1972261" y="227596"/>
                  <a:pt x="1989375" y="228845"/>
                  <a:pt x="2002741" y="237756"/>
                </a:cubicBezTo>
                <a:cubicBezTo>
                  <a:pt x="2033221" y="258076"/>
                  <a:pt x="2068278" y="272813"/>
                  <a:pt x="2094181" y="298716"/>
                </a:cubicBezTo>
                <a:cubicBezTo>
                  <a:pt x="2151260" y="355795"/>
                  <a:pt x="2119454" y="337620"/>
                  <a:pt x="2185621" y="359676"/>
                </a:cubicBezTo>
                <a:cubicBezTo>
                  <a:pt x="2190701" y="374916"/>
                  <a:pt x="2193059" y="391353"/>
                  <a:pt x="2200861" y="405396"/>
                </a:cubicBezTo>
                <a:cubicBezTo>
                  <a:pt x="2218651" y="437418"/>
                  <a:pt x="2250237" y="462083"/>
                  <a:pt x="2261821" y="496836"/>
                </a:cubicBezTo>
                <a:cubicBezTo>
                  <a:pt x="2266901" y="512076"/>
                  <a:pt x="2267026" y="530012"/>
                  <a:pt x="2277061" y="542556"/>
                </a:cubicBezTo>
                <a:cubicBezTo>
                  <a:pt x="2288503" y="556859"/>
                  <a:pt x="2307541" y="562876"/>
                  <a:pt x="2322781" y="573036"/>
                </a:cubicBezTo>
                <a:cubicBezTo>
                  <a:pt x="2354579" y="668431"/>
                  <a:pt x="2347294" y="634569"/>
                  <a:pt x="2353261" y="801636"/>
                </a:cubicBezTo>
                <a:cubicBezTo>
                  <a:pt x="2356162" y="882864"/>
                  <a:pt x="2353261" y="964196"/>
                  <a:pt x="2353261" y="104547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7764037" y="2433711"/>
            <a:ext cx="146439" cy="2518117"/>
          </a:xfrm>
          <a:custGeom>
            <a:avLst/>
            <a:gdLst>
              <a:gd name="connsiteX0" fmla="*/ 71668 w 146439"/>
              <a:gd name="connsiteY0" fmla="*/ 0 h 2518117"/>
              <a:gd name="connsiteX1" fmla="*/ 71668 w 146439"/>
              <a:gd name="connsiteY1" fmla="*/ 492369 h 2518117"/>
              <a:gd name="connsiteX2" fmla="*/ 57600 w 146439"/>
              <a:gd name="connsiteY2" fmla="*/ 717452 h 2518117"/>
              <a:gd name="connsiteX3" fmla="*/ 43532 w 146439"/>
              <a:gd name="connsiteY3" fmla="*/ 1195754 h 2518117"/>
              <a:gd name="connsiteX4" fmla="*/ 15397 w 146439"/>
              <a:gd name="connsiteY4" fmla="*/ 1434904 h 2518117"/>
              <a:gd name="connsiteX5" fmla="*/ 43532 w 146439"/>
              <a:gd name="connsiteY5" fmla="*/ 1871003 h 2518117"/>
              <a:gd name="connsiteX6" fmla="*/ 71668 w 146439"/>
              <a:gd name="connsiteY6" fmla="*/ 1955409 h 2518117"/>
              <a:gd name="connsiteX7" fmla="*/ 85735 w 146439"/>
              <a:gd name="connsiteY7" fmla="*/ 2011680 h 2518117"/>
              <a:gd name="connsiteX8" fmla="*/ 113871 w 146439"/>
              <a:gd name="connsiteY8" fmla="*/ 2096086 h 2518117"/>
              <a:gd name="connsiteX9" fmla="*/ 127938 w 146439"/>
              <a:gd name="connsiteY9" fmla="*/ 2518117 h 251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439" h="2518117">
                <a:moveTo>
                  <a:pt x="71668" y="0"/>
                </a:moveTo>
                <a:cubicBezTo>
                  <a:pt x="112707" y="205203"/>
                  <a:pt x="90248" y="65024"/>
                  <a:pt x="71668" y="492369"/>
                </a:cubicBezTo>
                <a:cubicBezTo>
                  <a:pt x="68403" y="567472"/>
                  <a:pt x="62289" y="642424"/>
                  <a:pt x="57600" y="717452"/>
                </a:cubicBezTo>
                <a:cubicBezTo>
                  <a:pt x="52911" y="876886"/>
                  <a:pt x="50172" y="1036389"/>
                  <a:pt x="43532" y="1195754"/>
                </a:cubicBezTo>
                <a:cubicBezTo>
                  <a:pt x="35610" y="1385889"/>
                  <a:pt x="48656" y="1335130"/>
                  <a:pt x="15397" y="1434904"/>
                </a:cubicBezTo>
                <a:cubicBezTo>
                  <a:pt x="21909" y="1610734"/>
                  <a:pt x="0" y="1725897"/>
                  <a:pt x="43532" y="1871003"/>
                </a:cubicBezTo>
                <a:cubicBezTo>
                  <a:pt x="52054" y="1899410"/>
                  <a:pt x="64475" y="1926637"/>
                  <a:pt x="71668" y="1955409"/>
                </a:cubicBezTo>
                <a:cubicBezTo>
                  <a:pt x="76357" y="1974166"/>
                  <a:pt x="80179" y="1993161"/>
                  <a:pt x="85735" y="2011680"/>
                </a:cubicBezTo>
                <a:cubicBezTo>
                  <a:pt x="94257" y="2040087"/>
                  <a:pt x="113871" y="2096086"/>
                  <a:pt x="113871" y="2096086"/>
                </a:cubicBezTo>
                <a:cubicBezTo>
                  <a:pt x="146439" y="2291503"/>
                  <a:pt x="127938" y="2151969"/>
                  <a:pt x="127938" y="251811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6963508" y="2489982"/>
            <a:ext cx="120683" cy="2419643"/>
          </a:xfrm>
          <a:custGeom>
            <a:avLst/>
            <a:gdLst>
              <a:gd name="connsiteX0" fmla="*/ 56270 w 120683"/>
              <a:gd name="connsiteY0" fmla="*/ 0 h 2419643"/>
              <a:gd name="connsiteX1" fmla="*/ 56270 w 120683"/>
              <a:gd name="connsiteY1" fmla="*/ 562707 h 2419643"/>
              <a:gd name="connsiteX2" fmla="*/ 42203 w 120683"/>
              <a:gd name="connsiteY2" fmla="*/ 633046 h 2419643"/>
              <a:gd name="connsiteX3" fmla="*/ 28135 w 120683"/>
              <a:gd name="connsiteY3" fmla="*/ 844061 h 2419643"/>
              <a:gd name="connsiteX4" fmla="*/ 14067 w 120683"/>
              <a:gd name="connsiteY4" fmla="*/ 900332 h 2419643"/>
              <a:gd name="connsiteX5" fmla="*/ 0 w 120683"/>
              <a:gd name="connsiteY5" fmla="*/ 1125415 h 2419643"/>
              <a:gd name="connsiteX6" fmla="*/ 14067 w 120683"/>
              <a:gd name="connsiteY6" fmla="*/ 1828800 h 2419643"/>
              <a:gd name="connsiteX7" fmla="*/ 28135 w 120683"/>
              <a:gd name="connsiteY7" fmla="*/ 1871003 h 2419643"/>
              <a:gd name="connsiteX8" fmla="*/ 42203 w 120683"/>
              <a:gd name="connsiteY8" fmla="*/ 1927273 h 2419643"/>
              <a:gd name="connsiteX9" fmla="*/ 70338 w 120683"/>
              <a:gd name="connsiteY9" fmla="*/ 2011680 h 2419643"/>
              <a:gd name="connsiteX10" fmla="*/ 84406 w 120683"/>
              <a:gd name="connsiteY10" fmla="*/ 2053883 h 2419643"/>
              <a:gd name="connsiteX11" fmla="*/ 98474 w 120683"/>
              <a:gd name="connsiteY11" fmla="*/ 2110153 h 2419643"/>
              <a:gd name="connsiteX12" fmla="*/ 112541 w 120683"/>
              <a:gd name="connsiteY12" fmla="*/ 2419643 h 241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683" h="2419643">
                <a:moveTo>
                  <a:pt x="56270" y="0"/>
                </a:moveTo>
                <a:cubicBezTo>
                  <a:pt x="68939" y="291371"/>
                  <a:pt x="80278" y="298610"/>
                  <a:pt x="56270" y="562707"/>
                </a:cubicBezTo>
                <a:cubicBezTo>
                  <a:pt x="54105" y="586519"/>
                  <a:pt x="46892" y="609600"/>
                  <a:pt x="42203" y="633046"/>
                </a:cubicBezTo>
                <a:cubicBezTo>
                  <a:pt x="37514" y="703384"/>
                  <a:pt x="35515" y="773954"/>
                  <a:pt x="28135" y="844061"/>
                </a:cubicBezTo>
                <a:cubicBezTo>
                  <a:pt x="26111" y="863289"/>
                  <a:pt x="15991" y="881094"/>
                  <a:pt x="14067" y="900332"/>
                </a:cubicBezTo>
                <a:cubicBezTo>
                  <a:pt x="6587" y="975133"/>
                  <a:pt x="4689" y="1050387"/>
                  <a:pt x="0" y="1125415"/>
                </a:cubicBezTo>
                <a:cubicBezTo>
                  <a:pt x="4689" y="1359877"/>
                  <a:pt x="5224" y="1594458"/>
                  <a:pt x="14067" y="1828800"/>
                </a:cubicBezTo>
                <a:cubicBezTo>
                  <a:pt x="14626" y="1843618"/>
                  <a:pt x="24061" y="1856745"/>
                  <a:pt x="28135" y="1871003"/>
                </a:cubicBezTo>
                <a:cubicBezTo>
                  <a:pt x="33447" y="1889593"/>
                  <a:pt x="36647" y="1908754"/>
                  <a:pt x="42203" y="1927273"/>
                </a:cubicBezTo>
                <a:cubicBezTo>
                  <a:pt x="50725" y="1955680"/>
                  <a:pt x="60960" y="1983544"/>
                  <a:pt x="70338" y="2011680"/>
                </a:cubicBezTo>
                <a:cubicBezTo>
                  <a:pt x="75027" y="2025748"/>
                  <a:pt x="80809" y="2039497"/>
                  <a:pt x="84406" y="2053883"/>
                </a:cubicBezTo>
                <a:lnTo>
                  <a:pt x="98474" y="2110153"/>
                </a:lnTo>
                <a:cubicBezTo>
                  <a:pt x="120683" y="2287837"/>
                  <a:pt x="112541" y="2184889"/>
                  <a:pt x="112541" y="241964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5345723" y="5570806"/>
            <a:ext cx="2532185" cy="928468"/>
          </a:xfrm>
          <a:custGeom>
            <a:avLst/>
            <a:gdLst>
              <a:gd name="connsiteX0" fmla="*/ 2532185 w 2532185"/>
              <a:gd name="connsiteY0" fmla="*/ 0 h 928468"/>
              <a:gd name="connsiteX1" fmla="*/ 2518117 w 2532185"/>
              <a:gd name="connsiteY1" fmla="*/ 70339 h 928468"/>
              <a:gd name="connsiteX2" fmla="*/ 2475914 w 2532185"/>
              <a:gd name="connsiteY2" fmla="*/ 196948 h 928468"/>
              <a:gd name="connsiteX3" fmla="*/ 2461846 w 2532185"/>
              <a:gd name="connsiteY3" fmla="*/ 239151 h 928468"/>
              <a:gd name="connsiteX4" fmla="*/ 2433711 w 2532185"/>
              <a:gd name="connsiteY4" fmla="*/ 337625 h 928468"/>
              <a:gd name="connsiteX5" fmla="*/ 2405575 w 2532185"/>
              <a:gd name="connsiteY5" fmla="*/ 576776 h 928468"/>
              <a:gd name="connsiteX6" fmla="*/ 2377440 w 2532185"/>
              <a:gd name="connsiteY6" fmla="*/ 661182 h 928468"/>
              <a:gd name="connsiteX7" fmla="*/ 2349305 w 2532185"/>
              <a:gd name="connsiteY7" fmla="*/ 703385 h 928468"/>
              <a:gd name="connsiteX8" fmla="*/ 2335237 w 2532185"/>
              <a:gd name="connsiteY8" fmla="*/ 745588 h 928468"/>
              <a:gd name="connsiteX9" fmla="*/ 2250831 w 2532185"/>
              <a:gd name="connsiteY9" fmla="*/ 815926 h 928468"/>
              <a:gd name="connsiteX10" fmla="*/ 2166425 w 2532185"/>
              <a:gd name="connsiteY10" fmla="*/ 844062 h 928468"/>
              <a:gd name="connsiteX11" fmla="*/ 2082019 w 2532185"/>
              <a:gd name="connsiteY11" fmla="*/ 872197 h 928468"/>
              <a:gd name="connsiteX12" fmla="*/ 2039815 w 2532185"/>
              <a:gd name="connsiteY12" fmla="*/ 886265 h 928468"/>
              <a:gd name="connsiteX13" fmla="*/ 1969477 w 2532185"/>
              <a:gd name="connsiteY13" fmla="*/ 900332 h 928468"/>
              <a:gd name="connsiteX14" fmla="*/ 1885071 w 2532185"/>
              <a:gd name="connsiteY14" fmla="*/ 928468 h 928468"/>
              <a:gd name="connsiteX15" fmla="*/ 1463040 w 2532185"/>
              <a:gd name="connsiteY15" fmla="*/ 914400 h 928468"/>
              <a:gd name="connsiteX16" fmla="*/ 1280160 w 2532185"/>
              <a:gd name="connsiteY16" fmla="*/ 886265 h 928468"/>
              <a:gd name="connsiteX17" fmla="*/ 1181686 w 2532185"/>
              <a:gd name="connsiteY17" fmla="*/ 872197 h 928468"/>
              <a:gd name="connsiteX18" fmla="*/ 1125415 w 2532185"/>
              <a:gd name="connsiteY18" fmla="*/ 858129 h 928468"/>
              <a:gd name="connsiteX19" fmla="*/ 970671 w 2532185"/>
              <a:gd name="connsiteY19" fmla="*/ 844062 h 928468"/>
              <a:gd name="connsiteX20" fmla="*/ 872197 w 2532185"/>
              <a:gd name="connsiteY20" fmla="*/ 829994 h 928468"/>
              <a:gd name="connsiteX21" fmla="*/ 829994 w 2532185"/>
              <a:gd name="connsiteY21" fmla="*/ 815926 h 928468"/>
              <a:gd name="connsiteX22" fmla="*/ 647114 w 2532185"/>
              <a:gd name="connsiteY22" fmla="*/ 787791 h 928468"/>
              <a:gd name="connsiteX23" fmla="*/ 225083 w 2532185"/>
              <a:gd name="connsiteY23" fmla="*/ 759656 h 928468"/>
              <a:gd name="connsiteX24" fmla="*/ 126609 w 2532185"/>
              <a:gd name="connsiteY24" fmla="*/ 731520 h 928468"/>
              <a:gd name="connsiteX25" fmla="*/ 98474 w 2532185"/>
              <a:gd name="connsiteY25" fmla="*/ 689317 h 928468"/>
              <a:gd name="connsiteX26" fmla="*/ 70339 w 2532185"/>
              <a:gd name="connsiteY26" fmla="*/ 604911 h 928468"/>
              <a:gd name="connsiteX27" fmla="*/ 56271 w 2532185"/>
              <a:gd name="connsiteY27" fmla="*/ 562708 h 928468"/>
              <a:gd name="connsiteX28" fmla="*/ 42203 w 2532185"/>
              <a:gd name="connsiteY28" fmla="*/ 225083 h 928468"/>
              <a:gd name="connsiteX29" fmla="*/ 14068 w 2532185"/>
              <a:gd name="connsiteY29" fmla="*/ 112542 h 928468"/>
              <a:gd name="connsiteX30" fmla="*/ 0 w 2532185"/>
              <a:gd name="connsiteY30" fmla="*/ 70339 h 9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32185" h="928468">
                <a:moveTo>
                  <a:pt x="2532185" y="0"/>
                </a:moveTo>
                <a:cubicBezTo>
                  <a:pt x="2527496" y="23446"/>
                  <a:pt x="2524408" y="47271"/>
                  <a:pt x="2518117" y="70339"/>
                </a:cubicBezTo>
                <a:cubicBezTo>
                  <a:pt x="2518112" y="70358"/>
                  <a:pt x="2482951" y="175837"/>
                  <a:pt x="2475914" y="196948"/>
                </a:cubicBezTo>
                <a:cubicBezTo>
                  <a:pt x="2471225" y="211016"/>
                  <a:pt x="2465442" y="224765"/>
                  <a:pt x="2461846" y="239151"/>
                </a:cubicBezTo>
                <a:cubicBezTo>
                  <a:pt x="2444183" y="309808"/>
                  <a:pt x="2453893" y="277080"/>
                  <a:pt x="2433711" y="337625"/>
                </a:cubicBezTo>
                <a:cubicBezTo>
                  <a:pt x="2428777" y="391901"/>
                  <a:pt x="2421706" y="512253"/>
                  <a:pt x="2405575" y="576776"/>
                </a:cubicBezTo>
                <a:cubicBezTo>
                  <a:pt x="2398382" y="605548"/>
                  <a:pt x="2393891" y="636506"/>
                  <a:pt x="2377440" y="661182"/>
                </a:cubicBezTo>
                <a:cubicBezTo>
                  <a:pt x="2368062" y="675250"/>
                  <a:pt x="2356866" y="688263"/>
                  <a:pt x="2349305" y="703385"/>
                </a:cubicBezTo>
                <a:cubicBezTo>
                  <a:pt x="2342673" y="716648"/>
                  <a:pt x="2343462" y="733250"/>
                  <a:pt x="2335237" y="745588"/>
                </a:cubicBezTo>
                <a:cubicBezTo>
                  <a:pt x="2321288" y="766512"/>
                  <a:pt x="2275417" y="804999"/>
                  <a:pt x="2250831" y="815926"/>
                </a:cubicBezTo>
                <a:cubicBezTo>
                  <a:pt x="2223730" y="827971"/>
                  <a:pt x="2194560" y="834684"/>
                  <a:pt x="2166425" y="844062"/>
                </a:cubicBezTo>
                <a:lnTo>
                  <a:pt x="2082019" y="872197"/>
                </a:lnTo>
                <a:cubicBezTo>
                  <a:pt x="2067951" y="876886"/>
                  <a:pt x="2054356" y="883357"/>
                  <a:pt x="2039815" y="886265"/>
                </a:cubicBezTo>
                <a:cubicBezTo>
                  <a:pt x="2016369" y="890954"/>
                  <a:pt x="1992545" y="894041"/>
                  <a:pt x="1969477" y="900332"/>
                </a:cubicBezTo>
                <a:cubicBezTo>
                  <a:pt x="1940865" y="908135"/>
                  <a:pt x="1885071" y="928468"/>
                  <a:pt x="1885071" y="928468"/>
                </a:cubicBezTo>
                <a:cubicBezTo>
                  <a:pt x="1744394" y="923779"/>
                  <a:pt x="1603590" y="921997"/>
                  <a:pt x="1463040" y="914400"/>
                </a:cubicBezTo>
                <a:cubicBezTo>
                  <a:pt x="1431610" y="912701"/>
                  <a:pt x="1315310" y="891673"/>
                  <a:pt x="1280160" y="886265"/>
                </a:cubicBezTo>
                <a:cubicBezTo>
                  <a:pt x="1247388" y="881223"/>
                  <a:pt x="1214309" y="878129"/>
                  <a:pt x="1181686" y="872197"/>
                </a:cubicBezTo>
                <a:cubicBezTo>
                  <a:pt x="1162664" y="868738"/>
                  <a:pt x="1144580" y="860684"/>
                  <a:pt x="1125415" y="858129"/>
                </a:cubicBezTo>
                <a:cubicBezTo>
                  <a:pt x="1074075" y="851284"/>
                  <a:pt x="1022148" y="849782"/>
                  <a:pt x="970671" y="844062"/>
                </a:cubicBezTo>
                <a:cubicBezTo>
                  <a:pt x="937716" y="840400"/>
                  <a:pt x="905022" y="834683"/>
                  <a:pt x="872197" y="829994"/>
                </a:cubicBezTo>
                <a:cubicBezTo>
                  <a:pt x="858129" y="825305"/>
                  <a:pt x="844470" y="819143"/>
                  <a:pt x="829994" y="815926"/>
                </a:cubicBezTo>
                <a:cubicBezTo>
                  <a:pt x="783298" y="805549"/>
                  <a:pt x="691967" y="795267"/>
                  <a:pt x="647114" y="787791"/>
                </a:cubicBezTo>
                <a:cubicBezTo>
                  <a:pt x="412946" y="748762"/>
                  <a:pt x="840036" y="784253"/>
                  <a:pt x="225083" y="759656"/>
                </a:cubicBezTo>
                <a:cubicBezTo>
                  <a:pt x="221406" y="758737"/>
                  <a:pt x="135783" y="738859"/>
                  <a:pt x="126609" y="731520"/>
                </a:cubicBezTo>
                <a:cubicBezTo>
                  <a:pt x="113407" y="720958"/>
                  <a:pt x="105341" y="704767"/>
                  <a:pt x="98474" y="689317"/>
                </a:cubicBezTo>
                <a:cubicBezTo>
                  <a:pt x="86429" y="662216"/>
                  <a:pt x="79717" y="633046"/>
                  <a:pt x="70339" y="604911"/>
                </a:cubicBezTo>
                <a:lnTo>
                  <a:pt x="56271" y="562708"/>
                </a:lnTo>
                <a:cubicBezTo>
                  <a:pt x="51582" y="450166"/>
                  <a:pt x="52717" y="337231"/>
                  <a:pt x="42203" y="225083"/>
                </a:cubicBezTo>
                <a:cubicBezTo>
                  <a:pt x="38594" y="186584"/>
                  <a:pt x="26296" y="149226"/>
                  <a:pt x="14068" y="112542"/>
                </a:cubicBezTo>
                <a:lnTo>
                  <a:pt x="0" y="70339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75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6176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6177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98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05600" y="1123950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115175" y="1581150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305675" y="1838325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675563" y="23860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685088" y="16525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123113" y="268128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05" name="TextBox 75"/>
          <p:cNvSpPr txBox="1">
            <a:spLocks noChangeArrowheads="1"/>
          </p:cNvSpPr>
          <p:nvPr/>
        </p:nvSpPr>
        <p:spPr bwMode="auto">
          <a:xfrm>
            <a:off x="7229475" y="2695575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S3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762750" y="425767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172325" y="4714875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362825" y="4972050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732713" y="55197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742238" y="47863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180263" y="5815013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12" name="TextBox 96"/>
          <p:cNvSpPr txBox="1">
            <a:spLocks noChangeArrowheads="1"/>
          </p:cNvSpPr>
          <p:nvPr/>
        </p:nvSpPr>
        <p:spPr bwMode="auto">
          <a:xfrm>
            <a:off x="7286625" y="5829300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S3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152900" y="5057775"/>
            <a:ext cx="1495425" cy="119062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648200" y="5381625"/>
            <a:ext cx="542925" cy="514350"/>
          </a:xfrm>
          <a:prstGeom prst="ellipse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4551363" y="5284788"/>
            <a:ext cx="106362" cy="9683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0800000" flipV="1">
            <a:off x="5192713" y="5272088"/>
            <a:ext cx="107950" cy="1047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202238" y="5886450"/>
            <a:ext cx="104775" cy="936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4543425" y="5913438"/>
            <a:ext cx="104775" cy="101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4475163" y="55768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199063" y="55578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970713" y="48148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923088" y="24050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100" name="TextBox 98"/>
          <p:cNvSpPr txBox="1">
            <a:spLocks noChangeArrowheads="1"/>
          </p:cNvSpPr>
          <p:nvPr/>
        </p:nvSpPr>
        <p:spPr bwMode="auto">
          <a:xfrm>
            <a:off x="2979654" y="5230813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120 v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473383" y="5921693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480099" y="630924"/>
            <a:ext cx="2356162" cy="1045476"/>
          </a:xfrm>
          <a:custGeom>
            <a:avLst/>
            <a:gdLst>
              <a:gd name="connsiteX0" fmla="*/ 6301 w 2356162"/>
              <a:gd name="connsiteY0" fmla="*/ 755916 h 1045476"/>
              <a:gd name="connsiteX1" fmla="*/ 36781 w 2356162"/>
              <a:gd name="connsiteY1" fmla="*/ 633996 h 1045476"/>
              <a:gd name="connsiteX2" fmla="*/ 52021 w 2356162"/>
              <a:gd name="connsiteY2" fmla="*/ 588276 h 1045476"/>
              <a:gd name="connsiteX3" fmla="*/ 97741 w 2356162"/>
              <a:gd name="connsiteY3" fmla="*/ 573036 h 1045476"/>
              <a:gd name="connsiteX4" fmla="*/ 143461 w 2356162"/>
              <a:gd name="connsiteY4" fmla="*/ 542556 h 1045476"/>
              <a:gd name="connsiteX5" fmla="*/ 173941 w 2356162"/>
              <a:gd name="connsiteY5" fmla="*/ 481596 h 1045476"/>
              <a:gd name="connsiteX6" fmla="*/ 204421 w 2356162"/>
              <a:gd name="connsiteY6" fmla="*/ 435876 h 1045476"/>
              <a:gd name="connsiteX7" fmla="*/ 219661 w 2356162"/>
              <a:gd name="connsiteY7" fmla="*/ 390156 h 1045476"/>
              <a:gd name="connsiteX8" fmla="*/ 265381 w 2356162"/>
              <a:gd name="connsiteY8" fmla="*/ 359676 h 1045476"/>
              <a:gd name="connsiteX9" fmla="*/ 402541 w 2356162"/>
              <a:gd name="connsiteY9" fmla="*/ 252996 h 1045476"/>
              <a:gd name="connsiteX10" fmla="*/ 448261 w 2356162"/>
              <a:gd name="connsiteY10" fmla="*/ 237756 h 1045476"/>
              <a:gd name="connsiteX11" fmla="*/ 493981 w 2356162"/>
              <a:gd name="connsiteY11" fmla="*/ 207276 h 1045476"/>
              <a:gd name="connsiteX12" fmla="*/ 585421 w 2356162"/>
              <a:gd name="connsiteY12" fmla="*/ 176796 h 1045476"/>
              <a:gd name="connsiteX13" fmla="*/ 753061 w 2356162"/>
              <a:gd name="connsiteY13" fmla="*/ 115836 h 1045476"/>
              <a:gd name="connsiteX14" fmla="*/ 798781 w 2356162"/>
              <a:gd name="connsiteY14" fmla="*/ 100596 h 1045476"/>
              <a:gd name="connsiteX15" fmla="*/ 844501 w 2356162"/>
              <a:gd name="connsiteY15" fmla="*/ 85356 h 1045476"/>
              <a:gd name="connsiteX16" fmla="*/ 1042621 w 2356162"/>
              <a:gd name="connsiteY16" fmla="*/ 54876 h 1045476"/>
              <a:gd name="connsiteX17" fmla="*/ 1484581 w 2356162"/>
              <a:gd name="connsiteY17" fmla="*/ 54876 h 1045476"/>
              <a:gd name="connsiteX18" fmla="*/ 1576021 w 2356162"/>
              <a:gd name="connsiteY18" fmla="*/ 85356 h 1045476"/>
              <a:gd name="connsiteX19" fmla="*/ 1652221 w 2356162"/>
              <a:gd name="connsiteY19" fmla="*/ 100596 h 1045476"/>
              <a:gd name="connsiteX20" fmla="*/ 1758901 w 2356162"/>
              <a:gd name="connsiteY20" fmla="*/ 146316 h 1045476"/>
              <a:gd name="connsiteX21" fmla="*/ 1819861 w 2356162"/>
              <a:gd name="connsiteY21" fmla="*/ 161556 h 1045476"/>
              <a:gd name="connsiteX22" fmla="*/ 1957021 w 2356162"/>
              <a:gd name="connsiteY22" fmla="*/ 222516 h 1045476"/>
              <a:gd name="connsiteX23" fmla="*/ 2002741 w 2356162"/>
              <a:gd name="connsiteY23" fmla="*/ 237756 h 1045476"/>
              <a:gd name="connsiteX24" fmla="*/ 2094181 w 2356162"/>
              <a:gd name="connsiteY24" fmla="*/ 298716 h 1045476"/>
              <a:gd name="connsiteX25" fmla="*/ 2185621 w 2356162"/>
              <a:gd name="connsiteY25" fmla="*/ 359676 h 1045476"/>
              <a:gd name="connsiteX26" fmla="*/ 2200861 w 2356162"/>
              <a:gd name="connsiteY26" fmla="*/ 405396 h 1045476"/>
              <a:gd name="connsiteX27" fmla="*/ 2261821 w 2356162"/>
              <a:gd name="connsiteY27" fmla="*/ 496836 h 1045476"/>
              <a:gd name="connsiteX28" fmla="*/ 2277061 w 2356162"/>
              <a:gd name="connsiteY28" fmla="*/ 542556 h 1045476"/>
              <a:gd name="connsiteX29" fmla="*/ 2322781 w 2356162"/>
              <a:gd name="connsiteY29" fmla="*/ 573036 h 1045476"/>
              <a:gd name="connsiteX30" fmla="*/ 2353261 w 2356162"/>
              <a:gd name="connsiteY30" fmla="*/ 801636 h 1045476"/>
              <a:gd name="connsiteX31" fmla="*/ 2353261 w 2356162"/>
              <a:gd name="connsiteY31" fmla="*/ 1045476 h 10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56162" h="1045476">
                <a:moveTo>
                  <a:pt x="6301" y="755916"/>
                </a:moveTo>
                <a:cubicBezTo>
                  <a:pt x="41138" y="651406"/>
                  <a:pt x="0" y="781120"/>
                  <a:pt x="36781" y="633996"/>
                </a:cubicBezTo>
                <a:cubicBezTo>
                  <a:pt x="40677" y="618411"/>
                  <a:pt x="40662" y="599635"/>
                  <a:pt x="52021" y="588276"/>
                </a:cubicBezTo>
                <a:cubicBezTo>
                  <a:pt x="63380" y="576917"/>
                  <a:pt x="83373" y="580220"/>
                  <a:pt x="97741" y="573036"/>
                </a:cubicBezTo>
                <a:cubicBezTo>
                  <a:pt x="114124" y="564845"/>
                  <a:pt x="128221" y="552716"/>
                  <a:pt x="143461" y="542556"/>
                </a:cubicBezTo>
                <a:cubicBezTo>
                  <a:pt x="153621" y="522236"/>
                  <a:pt x="162669" y="501321"/>
                  <a:pt x="173941" y="481596"/>
                </a:cubicBezTo>
                <a:cubicBezTo>
                  <a:pt x="183028" y="465693"/>
                  <a:pt x="196230" y="452259"/>
                  <a:pt x="204421" y="435876"/>
                </a:cubicBezTo>
                <a:cubicBezTo>
                  <a:pt x="211605" y="421508"/>
                  <a:pt x="209626" y="402700"/>
                  <a:pt x="219661" y="390156"/>
                </a:cubicBezTo>
                <a:cubicBezTo>
                  <a:pt x="231103" y="375853"/>
                  <a:pt x="251310" y="371402"/>
                  <a:pt x="265381" y="359676"/>
                </a:cubicBezTo>
                <a:cubicBezTo>
                  <a:pt x="317979" y="315845"/>
                  <a:pt x="325505" y="278675"/>
                  <a:pt x="402541" y="252996"/>
                </a:cubicBezTo>
                <a:cubicBezTo>
                  <a:pt x="417781" y="247916"/>
                  <a:pt x="433893" y="244940"/>
                  <a:pt x="448261" y="237756"/>
                </a:cubicBezTo>
                <a:cubicBezTo>
                  <a:pt x="464644" y="229565"/>
                  <a:pt x="477243" y="214715"/>
                  <a:pt x="493981" y="207276"/>
                </a:cubicBezTo>
                <a:cubicBezTo>
                  <a:pt x="523341" y="194227"/>
                  <a:pt x="555590" y="188728"/>
                  <a:pt x="585421" y="176796"/>
                </a:cubicBezTo>
                <a:cubicBezTo>
                  <a:pt x="691452" y="134384"/>
                  <a:pt x="635668" y="154967"/>
                  <a:pt x="753061" y="115836"/>
                </a:cubicBezTo>
                <a:lnTo>
                  <a:pt x="798781" y="100596"/>
                </a:lnTo>
                <a:cubicBezTo>
                  <a:pt x="814021" y="95516"/>
                  <a:pt x="828655" y="87997"/>
                  <a:pt x="844501" y="85356"/>
                </a:cubicBezTo>
                <a:cubicBezTo>
                  <a:pt x="971373" y="64211"/>
                  <a:pt x="905351" y="74486"/>
                  <a:pt x="1042621" y="54876"/>
                </a:cubicBezTo>
                <a:cubicBezTo>
                  <a:pt x="1207249" y="0"/>
                  <a:pt x="1125662" y="21227"/>
                  <a:pt x="1484581" y="54876"/>
                </a:cubicBezTo>
                <a:cubicBezTo>
                  <a:pt x="1516569" y="57875"/>
                  <a:pt x="1544516" y="79055"/>
                  <a:pt x="1576021" y="85356"/>
                </a:cubicBezTo>
                <a:cubicBezTo>
                  <a:pt x="1601421" y="90436"/>
                  <a:pt x="1627091" y="94314"/>
                  <a:pt x="1652221" y="100596"/>
                </a:cubicBezTo>
                <a:cubicBezTo>
                  <a:pt x="1727910" y="119518"/>
                  <a:pt x="1671669" y="113604"/>
                  <a:pt x="1758901" y="146316"/>
                </a:cubicBezTo>
                <a:cubicBezTo>
                  <a:pt x="1778513" y="153670"/>
                  <a:pt x="1799541" y="156476"/>
                  <a:pt x="1819861" y="161556"/>
                </a:cubicBezTo>
                <a:cubicBezTo>
                  <a:pt x="1892314" y="209858"/>
                  <a:pt x="1848205" y="186244"/>
                  <a:pt x="1957021" y="222516"/>
                </a:cubicBezTo>
                <a:cubicBezTo>
                  <a:pt x="1972261" y="227596"/>
                  <a:pt x="1989375" y="228845"/>
                  <a:pt x="2002741" y="237756"/>
                </a:cubicBezTo>
                <a:cubicBezTo>
                  <a:pt x="2033221" y="258076"/>
                  <a:pt x="2068278" y="272813"/>
                  <a:pt x="2094181" y="298716"/>
                </a:cubicBezTo>
                <a:cubicBezTo>
                  <a:pt x="2151260" y="355795"/>
                  <a:pt x="2119454" y="337620"/>
                  <a:pt x="2185621" y="359676"/>
                </a:cubicBezTo>
                <a:cubicBezTo>
                  <a:pt x="2190701" y="374916"/>
                  <a:pt x="2193059" y="391353"/>
                  <a:pt x="2200861" y="405396"/>
                </a:cubicBezTo>
                <a:cubicBezTo>
                  <a:pt x="2218651" y="437418"/>
                  <a:pt x="2250237" y="462083"/>
                  <a:pt x="2261821" y="496836"/>
                </a:cubicBezTo>
                <a:cubicBezTo>
                  <a:pt x="2266901" y="512076"/>
                  <a:pt x="2267026" y="530012"/>
                  <a:pt x="2277061" y="542556"/>
                </a:cubicBezTo>
                <a:cubicBezTo>
                  <a:pt x="2288503" y="556859"/>
                  <a:pt x="2307541" y="562876"/>
                  <a:pt x="2322781" y="573036"/>
                </a:cubicBezTo>
                <a:cubicBezTo>
                  <a:pt x="2354579" y="668431"/>
                  <a:pt x="2347294" y="634569"/>
                  <a:pt x="2353261" y="801636"/>
                </a:cubicBezTo>
                <a:cubicBezTo>
                  <a:pt x="2356162" y="882864"/>
                  <a:pt x="2353261" y="964196"/>
                  <a:pt x="2353261" y="104547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7764037" y="2433711"/>
            <a:ext cx="146439" cy="2518117"/>
          </a:xfrm>
          <a:custGeom>
            <a:avLst/>
            <a:gdLst>
              <a:gd name="connsiteX0" fmla="*/ 71668 w 146439"/>
              <a:gd name="connsiteY0" fmla="*/ 0 h 2518117"/>
              <a:gd name="connsiteX1" fmla="*/ 71668 w 146439"/>
              <a:gd name="connsiteY1" fmla="*/ 492369 h 2518117"/>
              <a:gd name="connsiteX2" fmla="*/ 57600 w 146439"/>
              <a:gd name="connsiteY2" fmla="*/ 717452 h 2518117"/>
              <a:gd name="connsiteX3" fmla="*/ 43532 w 146439"/>
              <a:gd name="connsiteY3" fmla="*/ 1195754 h 2518117"/>
              <a:gd name="connsiteX4" fmla="*/ 15397 w 146439"/>
              <a:gd name="connsiteY4" fmla="*/ 1434904 h 2518117"/>
              <a:gd name="connsiteX5" fmla="*/ 43532 w 146439"/>
              <a:gd name="connsiteY5" fmla="*/ 1871003 h 2518117"/>
              <a:gd name="connsiteX6" fmla="*/ 71668 w 146439"/>
              <a:gd name="connsiteY6" fmla="*/ 1955409 h 2518117"/>
              <a:gd name="connsiteX7" fmla="*/ 85735 w 146439"/>
              <a:gd name="connsiteY7" fmla="*/ 2011680 h 2518117"/>
              <a:gd name="connsiteX8" fmla="*/ 113871 w 146439"/>
              <a:gd name="connsiteY8" fmla="*/ 2096086 h 2518117"/>
              <a:gd name="connsiteX9" fmla="*/ 127938 w 146439"/>
              <a:gd name="connsiteY9" fmla="*/ 2518117 h 251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439" h="2518117">
                <a:moveTo>
                  <a:pt x="71668" y="0"/>
                </a:moveTo>
                <a:cubicBezTo>
                  <a:pt x="112707" y="205203"/>
                  <a:pt x="90248" y="65024"/>
                  <a:pt x="71668" y="492369"/>
                </a:cubicBezTo>
                <a:cubicBezTo>
                  <a:pt x="68403" y="567472"/>
                  <a:pt x="62289" y="642424"/>
                  <a:pt x="57600" y="717452"/>
                </a:cubicBezTo>
                <a:cubicBezTo>
                  <a:pt x="52911" y="876886"/>
                  <a:pt x="50172" y="1036389"/>
                  <a:pt x="43532" y="1195754"/>
                </a:cubicBezTo>
                <a:cubicBezTo>
                  <a:pt x="35610" y="1385889"/>
                  <a:pt x="48656" y="1335130"/>
                  <a:pt x="15397" y="1434904"/>
                </a:cubicBezTo>
                <a:cubicBezTo>
                  <a:pt x="21909" y="1610734"/>
                  <a:pt x="0" y="1725897"/>
                  <a:pt x="43532" y="1871003"/>
                </a:cubicBezTo>
                <a:cubicBezTo>
                  <a:pt x="52054" y="1899410"/>
                  <a:pt x="64475" y="1926637"/>
                  <a:pt x="71668" y="1955409"/>
                </a:cubicBezTo>
                <a:cubicBezTo>
                  <a:pt x="76357" y="1974166"/>
                  <a:pt x="80179" y="1993161"/>
                  <a:pt x="85735" y="2011680"/>
                </a:cubicBezTo>
                <a:cubicBezTo>
                  <a:pt x="94257" y="2040087"/>
                  <a:pt x="113871" y="2096086"/>
                  <a:pt x="113871" y="2096086"/>
                </a:cubicBezTo>
                <a:cubicBezTo>
                  <a:pt x="146439" y="2291503"/>
                  <a:pt x="127938" y="2151969"/>
                  <a:pt x="127938" y="251811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6963508" y="2489982"/>
            <a:ext cx="120683" cy="2419643"/>
          </a:xfrm>
          <a:custGeom>
            <a:avLst/>
            <a:gdLst>
              <a:gd name="connsiteX0" fmla="*/ 56270 w 120683"/>
              <a:gd name="connsiteY0" fmla="*/ 0 h 2419643"/>
              <a:gd name="connsiteX1" fmla="*/ 56270 w 120683"/>
              <a:gd name="connsiteY1" fmla="*/ 562707 h 2419643"/>
              <a:gd name="connsiteX2" fmla="*/ 42203 w 120683"/>
              <a:gd name="connsiteY2" fmla="*/ 633046 h 2419643"/>
              <a:gd name="connsiteX3" fmla="*/ 28135 w 120683"/>
              <a:gd name="connsiteY3" fmla="*/ 844061 h 2419643"/>
              <a:gd name="connsiteX4" fmla="*/ 14067 w 120683"/>
              <a:gd name="connsiteY4" fmla="*/ 900332 h 2419643"/>
              <a:gd name="connsiteX5" fmla="*/ 0 w 120683"/>
              <a:gd name="connsiteY5" fmla="*/ 1125415 h 2419643"/>
              <a:gd name="connsiteX6" fmla="*/ 14067 w 120683"/>
              <a:gd name="connsiteY6" fmla="*/ 1828800 h 2419643"/>
              <a:gd name="connsiteX7" fmla="*/ 28135 w 120683"/>
              <a:gd name="connsiteY7" fmla="*/ 1871003 h 2419643"/>
              <a:gd name="connsiteX8" fmla="*/ 42203 w 120683"/>
              <a:gd name="connsiteY8" fmla="*/ 1927273 h 2419643"/>
              <a:gd name="connsiteX9" fmla="*/ 70338 w 120683"/>
              <a:gd name="connsiteY9" fmla="*/ 2011680 h 2419643"/>
              <a:gd name="connsiteX10" fmla="*/ 84406 w 120683"/>
              <a:gd name="connsiteY10" fmla="*/ 2053883 h 2419643"/>
              <a:gd name="connsiteX11" fmla="*/ 98474 w 120683"/>
              <a:gd name="connsiteY11" fmla="*/ 2110153 h 2419643"/>
              <a:gd name="connsiteX12" fmla="*/ 112541 w 120683"/>
              <a:gd name="connsiteY12" fmla="*/ 2419643 h 241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683" h="2419643">
                <a:moveTo>
                  <a:pt x="56270" y="0"/>
                </a:moveTo>
                <a:cubicBezTo>
                  <a:pt x="68939" y="291371"/>
                  <a:pt x="80278" y="298610"/>
                  <a:pt x="56270" y="562707"/>
                </a:cubicBezTo>
                <a:cubicBezTo>
                  <a:pt x="54105" y="586519"/>
                  <a:pt x="46892" y="609600"/>
                  <a:pt x="42203" y="633046"/>
                </a:cubicBezTo>
                <a:cubicBezTo>
                  <a:pt x="37514" y="703384"/>
                  <a:pt x="35515" y="773954"/>
                  <a:pt x="28135" y="844061"/>
                </a:cubicBezTo>
                <a:cubicBezTo>
                  <a:pt x="26111" y="863289"/>
                  <a:pt x="15991" y="881094"/>
                  <a:pt x="14067" y="900332"/>
                </a:cubicBezTo>
                <a:cubicBezTo>
                  <a:pt x="6587" y="975133"/>
                  <a:pt x="4689" y="1050387"/>
                  <a:pt x="0" y="1125415"/>
                </a:cubicBezTo>
                <a:cubicBezTo>
                  <a:pt x="4689" y="1359877"/>
                  <a:pt x="5224" y="1594458"/>
                  <a:pt x="14067" y="1828800"/>
                </a:cubicBezTo>
                <a:cubicBezTo>
                  <a:pt x="14626" y="1843618"/>
                  <a:pt x="24061" y="1856745"/>
                  <a:pt x="28135" y="1871003"/>
                </a:cubicBezTo>
                <a:cubicBezTo>
                  <a:pt x="33447" y="1889593"/>
                  <a:pt x="36647" y="1908754"/>
                  <a:pt x="42203" y="1927273"/>
                </a:cubicBezTo>
                <a:cubicBezTo>
                  <a:pt x="50725" y="1955680"/>
                  <a:pt x="60960" y="1983544"/>
                  <a:pt x="70338" y="2011680"/>
                </a:cubicBezTo>
                <a:cubicBezTo>
                  <a:pt x="75027" y="2025748"/>
                  <a:pt x="80809" y="2039497"/>
                  <a:pt x="84406" y="2053883"/>
                </a:cubicBezTo>
                <a:lnTo>
                  <a:pt x="98474" y="2110153"/>
                </a:lnTo>
                <a:cubicBezTo>
                  <a:pt x="120683" y="2287837"/>
                  <a:pt x="112541" y="2184889"/>
                  <a:pt x="112541" y="241964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5345723" y="5570806"/>
            <a:ext cx="2532185" cy="928468"/>
          </a:xfrm>
          <a:custGeom>
            <a:avLst/>
            <a:gdLst>
              <a:gd name="connsiteX0" fmla="*/ 2532185 w 2532185"/>
              <a:gd name="connsiteY0" fmla="*/ 0 h 928468"/>
              <a:gd name="connsiteX1" fmla="*/ 2518117 w 2532185"/>
              <a:gd name="connsiteY1" fmla="*/ 70339 h 928468"/>
              <a:gd name="connsiteX2" fmla="*/ 2475914 w 2532185"/>
              <a:gd name="connsiteY2" fmla="*/ 196948 h 928468"/>
              <a:gd name="connsiteX3" fmla="*/ 2461846 w 2532185"/>
              <a:gd name="connsiteY3" fmla="*/ 239151 h 928468"/>
              <a:gd name="connsiteX4" fmla="*/ 2433711 w 2532185"/>
              <a:gd name="connsiteY4" fmla="*/ 337625 h 928468"/>
              <a:gd name="connsiteX5" fmla="*/ 2405575 w 2532185"/>
              <a:gd name="connsiteY5" fmla="*/ 576776 h 928468"/>
              <a:gd name="connsiteX6" fmla="*/ 2377440 w 2532185"/>
              <a:gd name="connsiteY6" fmla="*/ 661182 h 928468"/>
              <a:gd name="connsiteX7" fmla="*/ 2349305 w 2532185"/>
              <a:gd name="connsiteY7" fmla="*/ 703385 h 928468"/>
              <a:gd name="connsiteX8" fmla="*/ 2335237 w 2532185"/>
              <a:gd name="connsiteY8" fmla="*/ 745588 h 928468"/>
              <a:gd name="connsiteX9" fmla="*/ 2250831 w 2532185"/>
              <a:gd name="connsiteY9" fmla="*/ 815926 h 928468"/>
              <a:gd name="connsiteX10" fmla="*/ 2166425 w 2532185"/>
              <a:gd name="connsiteY10" fmla="*/ 844062 h 928468"/>
              <a:gd name="connsiteX11" fmla="*/ 2082019 w 2532185"/>
              <a:gd name="connsiteY11" fmla="*/ 872197 h 928468"/>
              <a:gd name="connsiteX12" fmla="*/ 2039815 w 2532185"/>
              <a:gd name="connsiteY12" fmla="*/ 886265 h 928468"/>
              <a:gd name="connsiteX13" fmla="*/ 1969477 w 2532185"/>
              <a:gd name="connsiteY13" fmla="*/ 900332 h 928468"/>
              <a:gd name="connsiteX14" fmla="*/ 1885071 w 2532185"/>
              <a:gd name="connsiteY14" fmla="*/ 928468 h 928468"/>
              <a:gd name="connsiteX15" fmla="*/ 1463040 w 2532185"/>
              <a:gd name="connsiteY15" fmla="*/ 914400 h 928468"/>
              <a:gd name="connsiteX16" fmla="*/ 1280160 w 2532185"/>
              <a:gd name="connsiteY16" fmla="*/ 886265 h 928468"/>
              <a:gd name="connsiteX17" fmla="*/ 1181686 w 2532185"/>
              <a:gd name="connsiteY17" fmla="*/ 872197 h 928468"/>
              <a:gd name="connsiteX18" fmla="*/ 1125415 w 2532185"/>
              <a:gd name="connsiteY18" fmla="*/ 858129 h 928468"/>
              <a:gd name="connsiteX19" fmla="*/ 970671 w 2532185"/>
              <a:gd name="connsiteY19" fmla="*/ 844062 h 928468"/>
              <a:gd name="connsiteX20" fmla="*/ 872197 w 2532185"/>
              <a:gd name="connsiteY20" fmla="*/ 829994 h 928468"/>
              <a:gd name="connsiteX21" fmla="*/ 829994 w 2532185"/>
              <a:gd name="connsiteY21" fmla="*/ 815926 h 928468"/>
              <a:gd name="connsiteX22" fmla="*/ 647114 w 2532185"/>
              <a:gd name="connsiteY22" fmla="*/ 787791 h 928468"/>
              <a:gd name="connsiteX23" fmla="*/ 225083 w 2532185"/>
              <a:gd name="connsiteY23" fmla="*/ 759656 h 928468"/>
              <a:gd name="connsiteX24" fmla="*/ 126609 w 2532185"/>
              <a:gd name="connsiteY24" fmla="*/ 731520 h 928468"/>
              <a:gd name="connsiteX25" fmla="*/ 98474 w 2532185"/>
              <a:gd name="connsiteY25" fmla="*/ 689317 h 928468"/>
              <a:gd name="connsiteX26" fmla="*/ 70339 w 2532185"/>
              <a:gd name="connsiteY26" fmla="*/ 604911 h 928468"/>
              <a:gd name="connsiteX27" fmla="*/ 56271 w 2532185"/>
              <a:gd name="connsiteY27" fmla="*/ 562708 h 928468"/>
              <a:gd name="connsiteX28" fmla="*/ 42203 w 2532185"/>
              <a:gd name="connsiteY28" fmla="*/ 225083 h 928468"/>
              <a:gd name="connsiteX29" fmla="*/ 14068 w 2532185"/>
              <a:gd name="connsiteY29" fmla="*/ 112542 h 928468"/>
              <a:gd name="connsiteX30" fmla="*/ 0 w 2532185"/>
              <a:gd name="connsiteY30" fmla="*/ 70339 h 9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32185" h="928468">
                <a:moveTo>
                  <a:pt x="2532185" y="0"/>
                </a:moveTo>
                <a:cubicBezTo>
                  <a:pt x="2527496" y="23446"/>
                  <a:pt x="2524408" y="47271"/>
                  <a:pt x="2518117" y="70339"/>
                </a:cubicBezTo>
                <a:cubicBezTo>
                  <a:pt x="2518112" y="70358"/>
                  <a:pt x="2482951" y="175837"/>
                  <a:pt x="2475914" y="196948"/>
                </a:cubicBezTo>
                <a:cubicBezTo>
                  <a:pt x="2471225" y="211016"/>
                  <a:pt x="2465442" y="224765"/>
                  <a:pt x="2461846" y="239151"/>
                </a:cubicBezTo>
                <a:cubicBezTo>
                  <a:pt x="2444183" y="309808"/>
                  <a:pt x="2453893" y="277080"/>
                  <a:pt x="2433711" y="337625"/>
                </a:cubicBezTo>
                <a:cubicBezTo>
                  <a:pt x="2428777" y="391901"/>
                  <a:pt x="2421706" y="512253"/>
                  <a:pt x="2405575" y="576776"/>
                </a:cubicBezTo>
                <a:cubicBezTo>
                  <a:pt x="2398382" y="605548"/>
                  <a:pt x="2393891" y="636506"/>
                  <a:pt x="2377440" y="661182"/>
                </a:cubicBezTo>
                <a:cubicBezTo>
                  <a:pt x="2368062" y="675250"/>
                  <a:pt x="2356866" y="688263"/>
                  <a:pt x="2349305" y="703385"/>
                </a:cubicBezTo>
                <a:cubicBezTo>
                  <a:pt x="2342673" y="716648"/>
                  <a:pt x="2343462" y="733250"/>
                  <a:pt x="2335237" y="745588"/>
                </a:cubicBezTo>
                <a:cubicBezTo>
                  <a:pt x="2321288" y="766512"/>
                  <a:pt x="2275417" y="804999"/>
                  <a:pt x="2250831" y="815926"/>
                </a:cubicBezTo>
                <a:cubicBezTo>
                  <a:pt x="2223730" y="827971"/>
                  <a:pt x="2194560" y="834684"/>
                  <a:pt x="2166425" y="844062"/>
                </a:cubicBezTo>
                <a:lnTo>
                  <a:pt x="2082019" y="872197"/>
                </a:lnTo>
                <a:cubicBezTo>
                  <a:pt x="2067951" y="876886"/>
                  <a:pt x="2054356" y="883357"/>
                  <a:pt x="2039815" y="886265"/>
                </a:cubicBezTo>
                <a:cubicBezTo>
                  <a:pt x="2016369" y="890954"/>
                  <a:pt x="1992545" y="894041"/>
                  <a:pt x="1969477" y="900332"/>
                </a:cubicBezTo>
                <a:cubicBezTo>
                  <a:pt x="1940865" y="908135"/>
                  <a:pt x="1885071" y="928468"/>
                  <a:pt x="1885071" y="928468"/>
                </a:cubicBezTo>
                <a:cubicBezTo>
                  <a:pt x="1744394" y="923779"/>
                  <a:pt x="1603590" y="921997"/>
                  <a:pt x="1463040" y="914400"/>
                </a:cubicBezTo>
                <a:cubicBezTo>
                  <a:pt x="1431610" y="912701"/>
                  <a:pt x="1315310" y="891673"/>
                  <a:pt x="1280160" y="886265"/>
                </a:cubicBezTo>
                <a:cubicBezTo>
                  <a:pt x="1247388" y="881223"/>
                  <a:pt x="1214309" y="878129"/>
                  <a:pt x="1181686" y="872197"/>
                </a:cubicBezTo>
                <a:cubicBezTo>
                  <a:pt x="1162664" y="868738"/>
                  <a:pt x="1144580" y="860684"/>
                  <a:pt x="1125415" y="858129"/>
                </a:cubicBezTo>
                <a:cubicBezTo>
                  <a:pt x="1074075" y="851284"/>
                  <a:pt x="1022148" y="849782"/>
                  <a:pt x="970671" y="844062"/>
                </a:cubicBezTo>
                <a:cubicBezTo>
                  <a:pt x="937716" y="840400"/>
                  <a:pt x="905022" y="834683"/>
                  <a:pt x="872197" y="829994"/>
                </a:cubicBezTo>
                <a:cubicBezTo>
                  <a:pt x="858129" y="825305"/>
                  <a:pt x="844470" y="819143"/>
                  <a:pt x="829994" y="815926"/>
                </a:cubicBezTo>
                <a:cubicBezTo>
                  <a:pt x="783298" y="805549"/>
                  <a:pt x="691967" y="795267"/>
                  <a:pt x="647114" y="787791"/>
                </a:cubicBezTo>
                <a:cubicBezTo>
                  <a:pt x="412946" y="748762"/>
                  <a:pt x="840036" y="784253"/>
                  <a:pt x="225083" y="759656"/>
                </a:cubicBezTo>
                <a:cubicBezTo>
                  <a:pt x="221406" y="758737"/>
                  <a:pt x="135783" y="738859"/>
                  <a:pt x="126609" y="731520"/>
                </a:cubicBezTo>
                <a:cubicBezTo>
                  <a:pt x="113407" y="720958"/>
                  <a:pt x="105341" y="704767"/>
                  <a:pt x="98474" y="689317"/>
                </a:cubicBezTo>
                <a:cubicBezTo>
                  <a:pt x="86429" y="662216"/>
                  <a:pt x="79717" y="633046"/>
                  <a:pt x="70339" y="604911"/>
                </a:cubicBezTo>
                <a:lnTo>
                  <a:pt x="56271" y="562708"/>
                </a:lnTo>
                <a:cubicBezTo>
                  <a:pt x="51582" y="450166"/>
                  <a:pt x="52717" y="337231"/>
                  <a:pt x="42203" y="225083"/>
                </a:cubicBezTo>
                <a:cubicBezTo>
                  <a:pt x="38594" y="186584"/>
                  <a:pt x="26296" y="149226"/>
                  <a:pt x="14068" y="112542"/>
                </a:cubicBezTo>
                <a:lnTo>
                  <a:pt x="0" y="70339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4557932" y="815926"/>
            <a:ext cx="2563325" cy="5613009"/>
          </a:xfrm>
          <a:custGeom>
            <a:avLst/>
            <a:gdLst>
              <a:gd name="connsiteX0" fmla="*/ 815926 w 2563325"/>
              <a:gd name="connsiteY0" fmla="*/ 3179299 h 5613009"/>
              <a:gd name="connsiteX1" fmla="*/ 928468 w 2563325"/>
              <a:gd name="connsiteY1" fmla="*/ 3123028 h 5613009"/>
              <a:gd name="connsiteX2" fmla="*/ 956603 w 2563325"/>
              <a:gd name="connsiteY2" fmla="*/ 3080825 h 5613009"/>
              <a:gd name="connsiteX3" fmla="*/ 984739 w 2563325"/>
              <a:gd name="connsiteY3" fmla="*/ 3052689 h 5613009"/>
              <a:gd name="connsiteX4" fmla="*/ 1012874 w 2563325"/>
              <a:gd name="connsiteY4" fmla="*/ 3010486 h 5613009"/>
              <a:gd name="connsiteX5" fmla="*/ 1069145 w 2563325"/>
              <a:gd name="connsiteY5" fmla="*/ 2940148 h 5613009"/>
              <a:gd name="connsiteX6" fmla="*/ 1125416 w 2563325"/>
              <a:gd name="connsiteY6" fmla="*/ 2813539 h 5613009"/>
              <a:gd name="connsiteX7" fmla="*/ 1139483 w 2563325"/>
              <a:gd name="connsiteY7" fmla="*/ 2771336 h 5613009"/>
              <a:gd name="connsiteX8" fmla="*/ 1167619 w 2563325"/>
              <a:gd name="connsiteY8" fmla="*/ 2743200 h 5613009"/>
              <a:gd name="connsiteX9" fmla="*/ 1195754 w 2563325"/>
              <a:gd name="connsiteY9" fmla="*/ 2630659 h 5613009"/>
              <a:gd name="connsiteX10" fmla="*/ 1223890 w 2563325"/>
              <a:gd name="connsiteY10" fmla="*/ 2546252 h 5613009"/>
              <a:gd name="connsiteX11" fmla="*/ 1266093 w 2563325"/>
              <a:gd name="connsiteY11" fmla="*/ 2138289 h 5613009"/>
              <a:gd name="connsiteX12" fmla="*/ 1280160 w 2563325"/>
              <a:gd name="connsiteY12" fmla="*/ 2053883 h 5613009"/>
              <a:gd name="connsiteX13" fmla="*/ 1294228 w 2563325"/>
              <a:gd name="connsiteY13" fmla="*/ 1871003 h 5613009"/>
              <a:gd name="connsiteX14" fmla="*/ 1280160 w 2563325"/>
              <a:gd name="connsiteY14" fmla="*/ 1350499 h 5613009"/>
              <a:gd name="connsiteX15" fmla="*/ 1266093 w 2563325"/>
              <a:gd name="connsiteY15" fmla="*/ 1195754 h 5613009"/>
              <a:gd name="connsiteX16" fmla="*/ 1237957 w 2563325"/>
              <a:gd name="connsiteY16" fmla="*/ 956603 h 5613009"/>
              <a:gd name="connsiteX17" fmla="*/ 1252025 w 2563325"/>
              <a:gd name="connsiteY17" fmla="*/ 562708 h 5613009"/>
              <a:gd name="connsiteX18" fmla="*/ 1266093 w 2563325"/>
              <a:gd name="connsiteY18" fmla="*/ 520505 h 5613009"/>
              <a:gd name="connsiteX19" fmla="*/ 1294228 w 2563325"/>
              <a:gd name="connsiteY19" fmla="*/ 492369 h 5613009"/>
              <a:gd name="connsiteX20" fmla="*/ 1350499 w 2563325"/>
              <a:gd name="connsiteY20" fmla="*/ 379828 h 5613009"/>
              <a:gd name="connsiteX21" fmla="*/ 1392702 w 2563325"/>
              <a:gd name="connsiteY21" fmla="*/ 351692 h 5613009"/>
              <a:gd name="connsiteX22" fmla="*/ 1463040 w 2563325"/>
              <a:gd name="connsiteY22" fmla="*/ 281354 h 5613009"/>
              <a:gd name="connsiteX23" fmla="*/ 1561514 w 2563325"/>
              <a:gd name="connsiteY23" fmla="*/ 211016 h 5613009"/>
              <a:gd name="connsiteX24" fmla="*/ 1631853 w 2563325"/>
              <a:gd name="connsiteY24" fmla="*/ 154745 h 5613009"/>
              <a:gd name="connsiteX25" fmla="*/ 1744394 w 2563325"/>
              <a:gd name="connsiteY25" fmla="*/ 70339 h 5613009"/>
              <a:gd name="connsiteX26" fmla="*/ 1828800 w 2563325"/>
              <a:gd name="connsiteY26" fmla="*/ 42203 h 5613009"/>
              <a:gd name="connsiteX27" fmla="*/ 1856936 w 2563325"/>
              <a:gd name="connsiteY27" fmla="*/ 14068 h 5613009"/>
              <a:gd name="connsiteX28" fmla="*/ 1913206 w 2563325"/>
              <a:gd name="connsiteY28" fmla="*/ 0 h 5613009"/>
              <a:gd name="connsiteX29" fmla="*/ 2278966 w 2563325"/>
              <a:gd name="connsiteY29" fmla="*/ 14068 h 5613009"/>
              <a:gd name="connsiteX30" fmla="*/ 2363373 w 2563325"/>
              <a:gd name="connsiteY30" fmla="*/ 42203 h 5613009"/>
              <a:gd name="connsiteX31" fmla="*/ 2419643 w 2563325"/>
              <a:gd name="connsiteY31" fmla="*/ 56271 h 5613009"/>
              <a:gd name="connsiteX32" fmla="*/ 2504050 w 2563325"/>
              <a:gd name="connsiteY32" fmla="*/ 84406 h 5613009"/>
              <a:gd name="connsiteX33" fmla="*/ 2532185 w 2563325"/>
              <a:gd name="connsiteY33" fmla="*/ 126609 h 5613009"/>
              <a:gd name="connsiteX34" fmla="*/ 2560320 w 2563325"/>
              <a:gd name="connsiteY34" fmla="*/ 154745 h 5613009"/>
              <a:gd name="connsiteX35" fmla="*/ 2532185 w 2563325"/>
              <a:gd name="connsiteY35" fmla="*/ 393896 h 5613009"/>
              <a:gd name="connsiteX36" fmla="*/ 2504050 w 2563325"/>
              <a:gd name="connsiteY36" fmla="*/ 436099 h 5613009"/>
              <a:gd name="connsiteX37" fmla="*/ 2461846 w 2563325"/>
              <a:gd name="connsiteY37" fmla="*/ 506437 h 5613009"/>
              <a:gd name="connsiteX38" fmla="*/ 2391508 w 2563325"/>
              <a:gd name="connsiteY38" fmla="*/ 717452 h 5613009"/>
              <a:gd name="connsiteX39" fmla="*/ 2377440 w 2563325"/>
              <a:gd name="connsiteY39" fmla="*/ 759656 h 5613009"/>
              <a:gd name="connsiteX40" fmla="*/ 2363373 w 2563325"/>
              <a:gd name="connsiteY40" fmla="*/ 801859 h 5613009"/>
              <a:gd name="connsiteX41" fmla="*/ 2349305 w 2563325"/>
              <a:gd name="connsiteY41" fmla="*/ 1041009 h 5613009"/>
              <a:gd name="connsiteX42" fmla="*/ 2335237 w 2563325"/>
              <a:gd name="connsiteY42" fmla="*/ 1083212 h 5613009"/>
              <a:gd name="connsiteX43" fmla="*/ 2321170 w 2563325"/>
              <a:gd name="connsiteY43" fmla="*/ 1139483 h 5613009"/>
              <a:gd name="connsiteX44" fmla="*/ 2307102 w 2563325"/>
              <a:gd name="connsiteY44" fmla="*/ 1209822 h 5613009"/>
              <a:gd name="connsiteX45" fmla="*/ 2278966 w 2563325"/>
              <a:gd name="connsiteY45" fmla="*/ 1336431 h 5613009"/>
              <a:gd name="connsiteX46" fmla="*/ 2264899 w 2563325"/>
              <a:gd name="connsiteY46" fmla="*/ 1420837 h 5613009"/>
              <a:gd name="connsiteX47" fmla="*/ 2236763 w 2563325"/>
              <a:gd name="connsiteY47" fmla="*/ 1631852 h 5613009"/>
              <a:gd name="connsiteX48" fmla="*/ 2250831 w 2563325"/>
              <a:gd name="connsiteY48" fmla="*/ 2349305 h 5613009"/>
              <a:gd name="connsiteX49" fmla="*/ 2278966 w 2563325"/>
              <a:gd name="connsiteY49" fmla="*/ 2813539 h 5613009"/>
              <a:gd name="connsiteX50" fmla="*/ 2278966 w 2563325"/>
              <a:gd name="connsiteY50" fmla="*/ 3587262 h 5613009"/>
              <a:gd name="connsiteX51" fmla="*/ 2293034 w 2563325"/>
              <a:gd name="connsiteY51" fmla="*/ 3671668 h 5613009"/>
              <a:gd name="connsiteX52" fmla="*/ 2307102 w 2563325"/>
              <a:gd name="connsiteY52" fmla="*/ 3798277 h 5613009"/>
              <a:gd name="connsiteX53" fmla="*/ 2335237 w 2563325"/>
              <a:gd name="connsiteY53" fmla="*/ 4065563 h 5613009"/>
              <a:gd name="connsiteX54" fmla="*/ 2349305 w 2563325"/>
              <a:gd name="connsiteY54" fmla="*/ 4740812 h 5613009"/>
              <a:gd name="connsiteX55" fmla="*/ 2363373 w 2563325"/>
              <a:gd name="connsiteY55" fmla="*/ 4783016 h 5613009"/>
              <a:gd name="connsiteX56" fmla="*/ 2405576 w 2563325"/>
              <a:gd name="connsiteY56" fmla="*/ 4867422 h 5613009"/>
              <a:gd name="connsiteX57" fmla="*/ 2419643 w 2563325"/>
              <a:gd name="connsiteY57" fmla="*/ 4909625 h 5613009"/>
              <a:gd name="connsiteX58" fmla="*/ 2447779 w 2563325"/>
              <a:gd name="connsiteY58" fmla="*/ 5036234 h 5613009"/>
              <a:gd name="connsiteX59" fmla="*/ 2447779 w 2563325"/>
              <a:gd name="connsiteY59" fmla="*/ 5458265 h 5613009"/>
              <a:gd name="connsiteX60" fmla="*/ 2433711 w 2563325"/>
              <a:gd name="connsiteY60" fmla="*/ 5500468 h 5613009"/>
              <a:gd name="connsiteX61" fmla="*/ 2377440 w 2563325"/>
              <a:gd name="connsiteY61" fmla="*/ 5570806 h 5613009"/>
              <a:gd name="connsiteX62" fmla="*/ 2335237 w 2563325"/>
              <a:gd name="connsiteY62" fmla="*/ 5584874 h 5613009"/>
              <a:gd name="connsiteX63" fmla="*/ 2293034 w 2563325"/>
              <a:gd name="connsiteY63" fmla="*/ 5613009 h 5613009"/>
              <a:gd name="connsiteX64" fmla="*/ 2152357 w 2563325"/>
              <a:gd name="connsiteY64" fmla="*/ 5570806 h 5613009"/>
              <a:gd name="connsiteX65" fmla="*/ 2067951 w 2563325"/>
              <a:gd name="connsiteY65" fmla="*/ 5514536 h 5613009"/>
              <a:gd name="connsiteX66" fmla="*/ 2025748 w 2563325"/>
              <a:gd name="connsiteY66" fmla="*/ 5486400 h 5613009"/>
              <a:gd name="connsiteX67" fmla="*/ 1899139 w 2563325"/>
              <a:gd name="connsiteY67" fmla="*/ 5444197 h 5613009"/>
              <a:gd name="connsiteX68" fmla="*/ 1856936 w 2563325"/>
              <a:gd name="connsiteY68" fmla="*/ 5430129 h 5613009"/>
              <a:gd name="connsiteX69" fmla="*/ 1828800 w 2563325"/>
              <a:gd name="connsiteY69" fmla="*/ 5401994 h 5613009"/>
              <a:gd name="connsiteX70" fmla="*/ 1730326 w 2563325"/>
              <a:gd name="connsiteY70" fmla="*/ 5373859 h 5613009"/>
              <a:gd name="connsiteX71" fmla="*/ 1547446 w 2563325"/>
              <a:gd name="connsiteY71" fmla="*/ 5345723 h 5613009"/>
              <a:gd name="connsiteX72" fmla="*/ 1491176 w 2563325"/>
              <a:gd name="connsiteY72" fmla="*/ 5331656 h 5613009"/>
              <a:gd name="connsiteX73" fmla="*/ 1406770 w 2563325"/>
              <a:gd name="connsiteY73" fmla="*/ 5303520 h 5613009"/>
              <a:gd name="connsiteX74" fmla="*/ 1378634 w 2563325"/>
              <a:gd name="connsiteY74" fmla="*/ 5275385 h 5613009"/>
              <a:gd name="connsiteX75" fmla="*/ 1336431 w 2563325"/>
              <a:gd name="connsiteY75" fmla="*/ 5247249 h 5613009"/>
              <a:gd name="connsiteX76" fmla="*/ 1308296 w 2563325"/>
              <a:gd name="connsiteY76" fmla="*/ 5205046 h 5613009"/>
              <a:gd name="connsiteX77" fmla="*/ 1237957 w 2563325"/>
              <a:gd name="connsiteY77" fmla="*/ 5148776 h 5613009"/>
              <a:gd name="connsiteX78" fmla="*/ 1181686 w 2563325"/>
              <a:gd name="connsiteY78" fmla="*/ 5022166 h 5613009"/>
              <a:gd name="connsiteX79" fmla="*/ 1153551 w 2563325"/>
              <a:gd name="connsiteY79" fmla="*/ 4937760 h 5613009"/>
              <a:gd name="connsiteX80" fmla="*/ 1125416 w 2563325"/>
              <a:gd name="connsiteY80" fmla="*/ 4895557 h 5613009"/>
              <a:gd name="connsiteX81" fmla="*/ 1111348 w 2563325"/>
              <a:gd name="connsiteY81" fmla="*/ 4853354 h 5613009"/>
              <a:gd name="connsiteX82" fmla="*/ 1083213 w 2563325"/>
              <a:gd name="connsiteY82" fmla="*/ 4811151 h 5613009"/>
              <a:gd name="connsiteX83" fmla="*/ 1069145 w 2563325"/>
              <a:gd name="connsiteY83" fmla="*/ 4768948 h 5613009"/>
              <a:gd name="connsiteX84" fmla="*/ 1041010 w 2563325"/>
              <a:gd name="connsiteY84" fmla="*/ 4726745 h 5613009"/>
              <a:gd name="connsiteX85" fmla="*/ 998806 w 2563325"/>
              <a:gd name="connsiteY85" fmla="*/ 4656406 h 5613009"/>
              <a:gd name="connsiteX86" fmla="*/ 956603 w 2563325"/>
              <a:gd name="connsiteY86" fmla="*/ 4586068 h 5613009"/>
              <a:gd name="connsiteX87" fmla="*/ 928468 w 2563325"/>
              <a:gd name="connsiteY87" fmla="*/ 4543865 h 5613009"/>
              <a:gd name="connsiteX88" fmla="*/ 872197 w 2563325"/>
              <a:gd name="connsiteY88" fmla="*/ 4487594 h 5613009"/>
              <a:gd name="connsiteX89" fmla="*/ 801859 w 2563325"/>
              <a:gd name="connsiteY89" fmla="*/ 4431323 h 5613009"/>
              <a:gd name="connsiteX90" fmla="*/ 717453 w 2563325"/>
              <a:gd name="connsiteY90" fmla="*/ 4389120 h 5613009"/>
              <a:gd name="connsiteX91" fmla="*/ 675250 w 2563325"/>
              <a:gd name="connsiteY91" fmla="*/ 4360985 h 5613009"/>
              <a:gd name="connsiteX92" fmla="*/ 590843 w 2563325"/>
              <a:gd name="connsiteY92" fmla="*/ 4332849 h 5613009"/>
              <a:gd name="connsiteX93" fmla="*/ 492370 w 2563325"/>
              <a:gd name="connsiteY93" fmla="*/ 4290646 h 5613009"/>
              <a:gd name="connsiteX94" fmla="*/ 98474 w 2563325"/>
              <a:gd name="connsiteY94" fmla="*/ 4360985 h 5613009"/>
              <a:gd name="connsiteX95" fmla="*/ 28136 w 2563325"/>
              <a:gd name="connsiteY95" fmla="*/ 4445391 h 5613009"/>
              <a:gd name="connsiteX96" fmla="*/ 0 w 2563325"/>
              <a:gd name="connsiteY96" fmla="*/ 4529797 h 5613009"/>
              <a:gd name="connsiteX97" fmla="*/ 14068 w 2563325"/>
              <a:gd name="connsiteY97" fmla="*/ 4783016 h 561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563325" h="5613009">
                <a:moveTo>
                  <a:pt x="815926" y="3179299"/>
                </a:moveTo>
                <a:cubicBezTo>
                  <a:pt x="849507" y="3165866"/>
                  <a:pt x="900374" y="3151122"/>
                  <a:pt x="928468" y="3123028"/>
                </a:cubicBezTo>
                <a:cubicBezTo>
                  <a:pt x="940423" y="3111073"/>
                  <a:pt x="946041" y="3094027"/>
                  <a:pt x="956603" y="3080825"/>
                </a:cubicBezTo>
                <a:cubicBezTo>
                  <a:pt x="964889" y="3070468"/>
                  <a:pt x="976453" y="3063046"/>
                  <a:pt x="984739" y="3052689"/>
                </a:cubicBezTo>
                <a:cubicBezTo>
                  <a:pt x="995301" y="3039487"/>
                  <a:pt x="1002312" y="3023688"/>
                  <a:pt x="1012874" y="3010486"/>
                </a:cubicBezTo>
                <a:cubicBezTo>
                  <a:pt x="1042107" y="2973945"/>
                  <a:pt x="1047494" y="2988863"/>
                  <a:pt x="1069145" y="2940148"/>
                </a:cubicBezTo>
                <a:cubicBezTo>
                  <a:pt x="1136106" y="2789485"/>
                  <a:pt x="1061743" y="2909047"/>
                  <a:pt x="1125416" y="2813539"/>
                </a:cubicBezTo>
                <a:cubicBezTo>
                  <a:pt x="1130105" y="2799471"/>
                  <a:pt x="1131854" y="2784051"/>
                  <a:pt x="1139483" y="2771336"/>
                </a:cubicBezTo>
                <a:cubicBezTo>
                  <a:pt x="1146307" y="2759963"/>
                  <a:pt x="1162693" y="2755515"/>
                  <a:pt x="1167619" y="2743200"/>
                </a:cubicBezTo>
                <a:cubicBezTo>
                  <a:pt x="1181980" y="2707298"/>
                  <a:pt x="1183526" y="2667343"/>
                  <a:pt x="1195754" y="2630659"/>
                </a:cubicBezTo>
                <a:lnTo>
                  <a:pt x="1223890" y="2546252"/>
                </a:lnTo>
                <a:cubicBezTo>
                  <a:pt x="1233259" y="2443186"/>
                  <a:pt x="1252547" y="2219571"/>
                  <a:pt x="1266093" y="2138289"/>
                </a:cubicBezTo>
                <a:lnTo>
                  <a:pt x="1280160" y="2053883"/>
                </a:lnTo>
                <a:cubicBezTo>
                  <a:pt x="1284849" y="1992923"/>
                  <a:pt x="1294228" y="1932143"/>
                  <a:pt x="1294228" y="1871003"/>
                </a:cubicBezTo>
                <a:cubicBezTo>
                  <a:pt x="1294228" y="1697438"/>
                  <a:pt x="1287385" y="1523913"/>
                  <a:pt x="1280160" y="1350499"/>
                </a:cubicBezTo>
                <a:cubicBezTo>
                  <a:pt x="1278004" y="1298750"/>
                  <a:pt x="1271247" y="1247291"/>
                  <a:pt x="1266093" y="1195754"/>
                </a:cubicBezTo>
                <a:cubicBezTo>
                  <a:pt x="1256973" y="1104557"/>
                  <a:pt x="1249169" y="1046298"/>
                  <a:pt x="1237957" y="956603"/>
                </a:cubicBezTo>
                <a:cubicBezTo>
                  <a:pt x="1242646" y="825305"/>
                  <a:pt x="1243566" y="693817"/>
                  <a:pt x="1252025" y="562708"/>
                </a:cubicBezTo>
                <a:cubicBezTo>
                  <a:pt x="1252980" y="547910"/>
                  <a:pt x="1258464" y="533221"/>
                  <a:pt x="1266093" y="520505"/>
                </a:cubicBezTo>
                <a:cubicBezTo>
                  <a:pt x="1272917" y="509132"/>
                  <a:pt x="1284850" y="501748"/>
                  <a:pt x="1294228" y="492369"/>
                </a:cubicBezTo>
                <a:cubicBezTo>
                  <a:pt x="1316577" y="425322"/>
                  <a:pt x="1305855" y="415543"/>
                  <a:pt x="1350499" y="379828"/>
                </a:cubicBezTo>
                <a:cubicBezTo>
                  <a:pt x="1363701" y="369266"/>
                  <a:pt x="1378634" y="361071"/>
                  <a:pt x="1392702" y="351692"/>
                </a:cubicBezTo>
                <a:cubicBezTo>
                  <a:pt x="1446888" y="270412"/>
                  <a:pt x="1390097" y="343877"/>
                  <a:pt x="1463040" y="281354"/>
                </a:cubicBezTo>
                <a:cubicBezTo>
                  <a:pt x="1548003" y="208529"/>
                  <a:pt x="1483968" y="236863"/>
                  <a:pt x="1561514" y="211016"/>
                </a:cubicBezTo>
                <a:cubicBezTo>
                  <a:pt x="1629453" y="143077"/>
                  <a:pt x="1543116" y="225736"/>
                  <a:pt x="1631853" y="154745"/>
                </a:cubicBezTo>
                <a:cubicBezTo>
                  <a:pt x="1679467" y="116653"/>
                  <a:pt x="1660248" y="98388"/>
                  <a:pt x="1744394" y="70339"/>
                </a:cubicBezTo>
                <a:lnTo>
                  <a:pt x="1828800" y="42203"/>
                </a:lnTo>
                <a:cubicBezTo>
                  <a:pt x="1838179" y="32825"/>
                  <a:pt x="1845073" y="19999"/>
                  <a:pt x="1856936" y="14068"/>
                </a:cubicBezTo>
                <a:cubicBezTo>
                  <a:pt x="1874229" y="5422"/>
                  <a:pt x="1893872" y="0"/>
                  <a:pt x="1913206" y="0"/>
                </a:cubicBezTo>
                <a:cubicBezTo>
                  <a:pt x="2035216" y="0"/>
                  <a:pt x="2157046" y="9379"/>
                  <a:pt x="2278966" y="14068"/>
                </a:cubicBezTo>
                <a:cubicBezTo>
                  <a:pt x="2307102" y="23446"/>
                  <a:pt x="2334601" y="35010"/>
                  <a:pt x="2363373" y="42203"/>
                </a:cubicBezTo>
                <a:cubicBezTo>
                  <a:pt x="2382130" y="46892"/>
                  <a:pt x="2401124" y="50715"/>
                  <a:pt x="2419643" y="56271"/>
                </a:cubicBezTo>
                <a:cubicBezTo>
                  <a:pt x="2448050" y="64793"/>
                  <a:pt x="2504050" y="84406"/>
                  <a:pt x="2504050" y="84406"/>
                </a:cubicBezTo>
                <a:cubicBezTo>
                  <a:pt x="2513428" y="98474"/>
                  <a:pt x="2521623" y="113407"/>
                  <a:pt x="2532185" y="126609"/>
                </a:cubicBezTo>
                <a:cubicBezTo>
                  <a:pt x="2540470" y="136966"/>
                  <a:pt x="2559493" y="141508"/>
                  <a:pt x="2560320" y="154745"/>
                </a:cubicBezTo>
                <a:cubicBezTo>
                  <a:pt x="2561802" y="178461"/>
                  <a:pt x="2563325" y="331616"/>
                  <a:pt x="2532185" y="393896"/>
                </a:cubicBezTo>
                <a:cubicBezTo>
                  <a:pt x="2524624" y="409018"/>
                  <a:pt x="2511611" y="420977"/>
                  <a:pt x="2504050" y="436099"/>
                </a:cubicBezTo>
                <a:cubicBezTo>
                  <a:pt x="2467527" y="509144"/>
                  <a:pt x="2516800" y="451485"/>
                  <a:pt x="2461846" y="506437"/>
                </a:cubicBezTo>
                <a:lnTo>
                  <a:pt x="2391508" y="717452"/>
                </a:lnTo>
                <a:lnTo>
                  <a:pt x="2377440" y="759656"/>
                </a:lnTo>
                <a:lnTo>
                  <a:pt x="2363373" y="801859"/>
                </a:lnTo>
                <a:cubicBezTo>
                  <a:pt x="2358684" y="881576"/>
                  <a:pt x="2357251" y="961551"/>
                  <a:pt x="2349305" y="1041009"/>
                </a:cubicBezTo>
                <a:cubicBezTo>
                  <a:pt x="2347829" y="1055764"/>
                  <a:pt x="2339311" y="1068954"/>
                  <a:pt x="2335237" y="1083212"/>
                </a:cubicBezTo>
                <a:cubicBezTo>
                  <a:pt x="2329926" y="1101802"/>
                  <a:pt x="2325364" y="1120609"/>
                  <a:pt x="2321170" y="1139483"/>
                </a:cubicBezTo>
                <a:cubicBezTo>
                  <a:pt x="2315983" y="1162824"/>
                  <a:pt x="2312289" y="1186481"/>
                  <a:pt x="2307102" y="1209822"/>
                </a:cubicBezTo>
                <a:cubicBezTo>
                  <a:pt x="2284524" y="1311422"/>
                  <a:pt x="2300178" y="1219761"/>
                  <a:pt x="2278966" y="1336431"/>
                </a:cubicBezTo>
                <a:cubicBezTo>
                  <a:pt x="2273864" y="1364494"/>
                  <a:pt x="2268049" y="1392488"/>
                  <a:pt x="2264899" y="1420837"/>
                </a:cubicBezTo>
                <a:cubicBezTo>
                  <a:pt x="2241951" y="1627371"/>
                  <a:pt x="2270696" y="1530055"/>
                  <a:pt x="2236763" y="1631852"/>
                </a:cubicBezTo>
                <a:cubicBezTo>
                  <a:pt x="2241452" y="1871003"/>
                  <a:pt x="2244700" y="2110187"/>
                  <a:pt x="2250831" y="2349305"/>
                </a:cubicBezTo>
                <a:cubicBezTo>
                  <a:pt x="2260455" y="2724636"/>
                  <a:pt x="2245310" y="2611589"/>
                  <a:pt x="2278966" y="2813539"/>
                </a:cubicBezTo>
                <a:cubicBezTo>
                  <a:pt x="2268242" y="3199610"/>
                  <a:pt x="2252948" y="3262038"/>
                  <a:pt x="2278966" y="3587262"/>
                </a:cubicBezTo>
                <a:cubicBezTo>
                  <a:pt x="2281241" y="3615695"/>
                  <a:pt x="2289264" y="3643395"/>
                  <a:pt x="2293034" y="3671668"/>
                </a:cubicBezTo>
                <a:cubicBezTo>
                  <a:pt x="2298646" y="3713758"/>
                  <a:pt x="2301835" y="3756142"/>
                  <a:pt x="2307102" y="3798277"/>
                </a:cubicBezTo>
                <a:cubicBezTo>
                  <a:pt x="2334668" y="4018798"/>
                  <a:pt x="2309030" y="3751060"/>
                  <a:pt x="2335237" y="4065563"/>
                </a:cubicBezTo>
                <a:cubicBezTo>
                  <a:pt x="2339926" y="4290646"/>
                  <a:pt x="2340483" y="4515853"/>
                  <a:pt x="2349305" y="4740812"/>
                </a:cubicBezTo>
                <a:cubicBezTo>
                  <a:pt x="2349886" y="4755630"/>
                  <a:pt x="2359299" y="4768758"/>
                  <a:pt x="2363373" y="4783016"/>
                </a:cubicBezTo>
                <a:cubicBezTo>
                  <a:pt x="2384114" y="4855611"/>
                  <a:pt x="2361397" y="4823243"/>
                  <a:pt x="2405576" y="4867422"/>
                </a:cubicBezTo>
                <a:cubicBezTo>
                  <a:pt x="2410265" y="4881490"/>
                  <a:pt x="2415569" y="4895367"/>
                  <a:pt x="2419643" y="4909625"/>
                </a:cubicBezTo>
                <a:cubicBezTo>
                  <a:pt x="2432889" y="4955985"/>
                  <a:pt x="2438108" y="4987880"/>
                  <a:pt x="2447779" y="5036234"/>
                </a:cubicBezTo>
                <a:cubicBezTo>
                  <a:pt x="2456464" y="5235998"/>
                  <a:pt x="2479208" y="5301119"/>
                  <a:pt x="2447779" y="5458265"/>
                </a:cubicBezTo>
                <a:cubicBezTo>
                  <a:pt x="2444871" y="5472806"/>
                  <a:pt x="2440343" y="5487205"/>
                  <a:pt x="2433711" y="5500468"/>
                </a:cubicBezTo>
                <a:cubicBezTo>
                  <a:pt x="2425495" y="5516900"/>
                  <a:pt x="2396134" y="5559590"/>
                  <a:pt x="2377440" y="5570806"/>
                </a:cubicBezTo>
                <a:cubicBezTo>
                  <a:pt x="2364724" y="5578435"/>
                  <a:pt x="2348500" y="5578242"/>
                  <a:pt x="2335237" y="5584874"/>
                </a:cubicBezTo>
                <a:cubicBezTo>
                  <a:pt x="2320115" y="5592435"/>
                  <a:pt x="2307102" y="5603631"/>
                  <a:pt x="2293034" y="5613009"/>
                </a:cubicBezTo>
                <a:cubicBezTo>
                  <a:pt x="2261575" y="5605145"/>
                  <a:pt x="2172912" y="5584509"/>
                  <a:pt x="2152357" y="5570806"/>
                </a:cubicBezTo>
                <a:lnTo>
                  <a:pt x="2067951" y="5514536"/>
                </a:lnTo>
                <a:cubicBezTo>
                  <a:pt x="2053883" y="5505157"/>
                  <a:pt x="2041788" y="5491747"/>
                  <a:pt x="2025748" y="5486400"/>
                </a:cubicBezTo>
                <a:lnTo>
                  <a:pt x="1899139" y="5444197"/>
                </a:lnTo>
                <a:lnTo>
                  <a:pt x="1856936" y="5430129"/>
                </a:lnTo>
                <a:cubicBezTo>
                  <a:pt x="1847557" y="5420751"/>
                  <a:pt x="1840173" y="5408818"/>
                  <a:pt x="1828800" y="5401994"/>
                </a:cubicBezTo>
                <a:cubicBezTo>
                  <a:pt x="1815696" y="5394132"/>
                  <a:pt x="1739128" y="5375459"/>
                  <a:pt x="1730326" y="5373859"/>
                </a:cubicBezTo>
                <a:cubicBezTo>
                  <a:pt x="1581688" y="5346834"/>
                  <a:pt x="1683423" y="5372918"/>
                  <a:pt x="1547446" y="5345723"/>
                </a:cubicBezTo>
                <a:cubicBezTo>
                  <a:pt x="1528488" y="5341931"/>
                  <a:pt x="1509694" y="5337212"/>
                  <a:pt x="1491176" y="5331656"/>
                </a:cubicBezTo>
                <a:cubicBezTo>
                  <a:pt x="1462769" y="5323134"/>
                  <a:pt x="1406770" y="5303520"/>
                  <a:pt x="1406770" y="5303520"/>
                </a:cubicBezTo>
                <a:cubicBezTo>
                  <a:pt x="1397391" y="5294142"/>
                  <a:pt x="1388991" y="5283670"/>
                  <a:pt x="1378634" y="5275385"/>
                </a:cubicBezTo>
                <a:cubicBezTo>
                  <a:pt x="1365432" y="5264823"/>
                  <a:pt x="1348386" y="5259204"/>
                  <a:pt x="1336431" y="5247249"/>
                </a:cubicBezTo>
                <a:cubicBezTo>
                  <a:pt x="1324476" y="5235294"/>
                  <a:pt x="1318858" y="5218248"/>
                  <a:pt x="1308296" y="5205046"/>
                </a:cubicBezTo>
                <a:cubicBezTo>
                  <a:pt x="1285388" y="5176412"/>
                  <a:pt x="1269291" y="5169665"/>
                  <a:pt x="1237957" y="5148776"/>
                </a:cubicBezTo>
                <a:cubicBezTo>
                  <a:pt x="1204476" y="5048329"/>
                  <a:pt x="1226273" y="5089045"/>
                  <a:pt x="1181686" y="5022166"/>
                </a:cubicBezTo>
                <a:cubicBezTo>
                  <a:pt x="1172308" y="4994031"/>
                  <a:pt x="1170002" y="4962436"/>
                  <a:pt x="1153551" y="4937760"/>
                </a:cubicBezTo>
                <a:cubicBezTo>
                  <a:pt x="1144173" y="4923692"/>
                  <a:pt x="1132977" y="4910679"/>
                  <a:pt x="1125416" y="4895557"/>
                </a:cubicBezTo>
                <a:cubicBezTo>
                  <a:pt x="1118784" y="4882294"/>
                  <a:pt x="1117980" y="4866617"/>
                  <a:pt x="1111348" y="4853354"/>
                </a:cubicBezTo>
                <a:cubicBezTo>
                  <a:pt x="1103787" y="4838232"/>
                  <a:pt x="1090774" y="4826273"/>
                  <a:pt x="1083213" y="4811151"/>
                </a:cubicBezTo>
                <a:cubicBezTo>
                  <a:pt x="1076581" y="4797888"/>
                  <a:pt x="1075777" y="4782211"/>
                  <a:pt x="1069145" y="4768948"/>
                </a:cubicBezTo>
                <a:cubicBezTo>
                  <a:pt x="1061584" y="4753826"/>
                  <a:pt x="1048571" y="4741867"/>
                  <a:pt x="1041010" y="4726745"/>
                </a:cubicBezTo>
                <a:cubicBezTo>
                  <a:pt x="1004487" y="4653698"/>
                  <a:pt x="1053761" y="4711361"/>
                  <a:pt x="998806" y="4656406"/>
                </a:cubicBezTo>
                <a:cubicBezTo>
                  <a:pt x="974376" y="4583114"/>
                  <a:pt x="1000742" y="4641241"/>
                  <a:pt x="956603" y="4586068"/>
                </a:cubicBezTo>
                <a:cubicBezTo>
                  <a:pt x="946041" y="4572866"/>
                  <a:pt x="939471" y="4556702"/>
                  <a:pt x="928468" y="4543865"/>
                </a:cubicBezTo>
                <a:cubicBezTo>
                  <a:pt x="911205" y="4523725"/>
                  <a:pt x="886911" y="4509665"/>
                  <a:pt x="872197" y="4487594"/>
                </a:cubicBezTo>
                <a:cubicBezTo>
                  <a:pt x="835837" y="4433053"/>
                  <a:pt x="860102" y="4450738"/>
                  <a:pt x="801859" y="4431323"/>
                </a:cubicBezTo>
                <a:cubicBezTo>
                  <a:pt x="745230" y="4374696"/>
                  <a:pt x="808196" y="4428010"/>
                  <a:pt x="717453" y="4389120"/>
                </a:cubicBezTo>
                <a:cubicBezTo>
                  <a:pt x="701913" y="4382460"/>
                  <a:pt x="690700" y="4367852"/>
                  <a:pt x="675250" y="4360985"/>
                </a:cubicBezTo>
                <a:cubicBezTo>
                  <a:pt x="648149" y="4348940"/>
                  <a:pt x="615520" y="4349300"/>
                  <a:pt x="590843" y="4332849"/>
                </a:cubicBezTo>
                <a:cubicBezTo>
                  <a:pt x="532553" y="4293990"/>
                  <a:pt x="565042" y="4308815"/>
                  <a:pt x="492370" y="4290646"/>
                </a:cubicBezTo>
                <a:cubicBezTo>
                  <a:pt x="330753" y="4297992"/>
                  <a:pt x="209325" y="4250134"/>
                  <a:pt x="98474" y="4360985"/>
                </a:cubicBezTo>
                <a:cubicBezTo>
                  <a:pt x="71970" y="4387489"/>
                  <a:pt x="43805" y="4410136"/>
                  <a:pt x="28136" y="4445391"/>
                </a:cubicBezTo>
                <a:cubicBezTo>
                  <a:pt x="16091" y="4472492"/>
                  <a:pt x="0" y="4529797"/>
                  <a:pt x="0" y="4529797"/>
                </a:cubicBezTo>
                <a:cubicBezTo>
                  <a:pt x="15004" y="4754849"/>
                  <a:pt x="14068" y="4670318"/>
                  <a:pt x="14068" y="4783016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2080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2081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02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11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>
                <a:solidFill>
                  <a:srgbClr val="FF0000"/>
                </a:solidFill>
              </a:rPr>
              <a:t>4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>
                <a:solidFill>
                  <a:srgbClr val="FF0000"/>
                </a:solidFill>
              </a:rPr>
              <a:t>8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75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6176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6177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98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05600" y="1123950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115175" y="1581150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305675" y="1838325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675563" y="23860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685088" y="16525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123113" y="268128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05" name="TextBox 75"/>
          <p:cNvSpPr txBox="1">
            <a:spLocks noChangeArrowheads="1"/>
          </p:cNvSpPr>
          <p:nvPr/>
        </p:nvSpPr>
        <p:spPr bwMode="auto">
          <a:xfrm>
            <a:off x="7229475" y="2695575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S3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762750" y="425767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172325" y="4714875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362825" y="4972050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732713" y="55197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742238" y="47863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180263" y="5815013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12" name="TextBox 96"/>
          <p:cNvSpPr txBox="1">
            <a:spLocks noChangeArrowheads="1"/>
          </p:cNvSpPr>
          <p:nvPr/>
        </p:nvSpPr>
        <p:spPr bwMode="auto">
          <a:xfrm>
            <a:off x="7286625" y="5829300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S3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152900" y="5057775"/>
            <a:ext cx="1495425" cy="119062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648200" y="5381625"/>
            <a:ext cx="542925" cy="514350"/>
          </a:xfrm>
          <a:prstGeom prst="ellipse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4551363" y="5284788"/>
            <a:ext cx="106362" cy="9683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0800000" flipV="1">
            <a:off x="5192713" y="5272088"/>
            <a:ext cx="107950" cy="1047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202238" y="5886450"/>
            <a:ext cx="104775" cy="936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4543425" y="5913438"/>
            <a:ext cx="104775" cy="101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4475163" y="55768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199063" y="55578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970713" y="48148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923088" y="24050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100" name="TextBox 98"/>
          <p:cNvSpPr txBox="1">
            <a:spLocks noChangeArrowheads="1"/>
          </p:cNvSpPr>
          <p:nvPr/>
        </p:nvSpPr>
        <p:spPr bwMode="auto">
          <a:xfrm>
            <a:off x="2979654" y="5230813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120 v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473383" y="5921693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480099" y="630924"/>
            <a:ext cx="2356162" cy="1045476"/>
          </a:xfrm>
          <a:custGeom>
            <a:avLst/>
            <a:gdLst>
              <a:gd name="connsiteX0" fmla="*/ 6301 w 2356162"/>
              <a:gd name="connsiteY0" fmla="*/ 755916 h 1045476"/>
              <a:gd name="connsiteX1" fmla="*/ 36781 w 2356162"/>
              <a:gd name="connsiteY1" fmla="*/ 633996 h 1045476"/>
              <a:gd name="connsiteX2" fmla="*/ 52021 w 2356162"/>
              <a:gd name="connsiteY2" fmla="*/ 588276 h 1045476"/>
              <a:gd name="connsiteX3" fmla="*/ 97741 w 2356162"/>
              <a:gd name="connsiteY3" fmla="*/ 573036 h 1045476"/>
              <a:gd name="connsiteX4" fmla="*/ 143461 w 2356162"/>
              <a:gd name="connsiteY4" fmla="*/ 542556 h 1045476"/>
              <a:gd name="connsiteX5" fmla="*/ 173941 w 2356162"/>
              <a:gd name="connsiteY5" fmla="*/ 481596 h 1045476"/>
              <a:gd name="connsiteX6" fmla="*/ 204421 w 2356162"/>
              <a:gd name="connsiteY6" fmla="*/ 435876 h 1045476"/>
              <a:gd name="connsiteX7" fmla="*/ 219661 w 2356162"/>
              <a:gd name="connsiteY7" fmla="*/ 390156 h 1045476"/>
              <a:gd name="connsiteX8" fmla="*/ 265381 w 2356162"/>
              <a:gd name="connsiteY8" fmla="*/ 359676 h 1045476"/>
              <a:gd name="connsiteX9" fmla="*/ 402541 w 2356162"/>
              <a:gd name="connsiteY9" fmla="*/ 252996 h 1045476"/>
              <a:gd name="connsiteX10" fmla="*/ 448261 w 2356162"/>
              <a:gd name="connsiteY10" fmla="*/ 237756 h 1045476"/>
              <a:gd name="connsiteX11" fmla="*/ 493981 w 2356162"/>
              <a:gd name="connsiteY11" fmla="*/ 207276 h 1045476"/>
              <a:gd name="connsiteX12" fmla="*/ 585421 w 2356162"/>
              <a:gd name="connsiteY12" fmla="*/ 176796 h 1045476"/>
              <a:gd name="connsiteX13" fmla="*/ 753061 w 2356162"/>
              <a:gd name="connsiteY13" fmla="*/ 115836 h 1045476"/>
              <a:gd name="connsiteX14" fmla="*/ 798781 w 2356162"/>
              <a:gd name="connsiteY14" fmla="*/ 100596 h 1045476"/>
              <a:gd name="connsiteX15" fmla="*/ 844501 w 2356162"/>
              <a:gd name="connsiteY15" fmla="*/ 85356 h 1045476"/>
              <a:gd name="connsiteX16" fmla="*/ 1042621 w 2356162"/>
              <a:gd name="connsiteY16" fmla="*/ 54876 h 1045476"/>
              <a:gd name="connsiteX17" fmla="*/ 1484581 w 2356162"/>
              <a:gd name="connsiteY17" fmla="*/ 54876 h 1045476"/>
              <a:gd name="connsiteX18" fmla="*/ 1576021 w 2356162"/>
              <a:gd name="connsiteY18" fmla="*/ 85356 h 1045476"/>
              <a:gd name="connsiteX19" fmla="*/ 1652221 w 2356162"/>
              <a:gd name="connsiteY19" fmla="*/ 100596 h 1045476"/>
              <a:gd name="connsiteX20" fmla="*/ 1758901 w 2356162"/>
              <a:gd name="connsiteY20" fmla="*/ 146316 h 1045476"/>
              <a:gd name="connsiteX21" fmla="*/ 1819861 w 2356162"/>
              <a:gd name="connsiteY21" fmla="*/ 161556 h 1045476"/>
              <a:gd name="connsiteX22" fmla="*/ 1957021 w 2356162"/>
              <a:gd name="connsiteY22" fmla="*/ 222516 h 1045476"/>
              <a:gd name="connsiteX23" fmla="*/ 2002741 w 2356162"/>
              <a:gd name="connsiteY23" fmla="*/ 237756 h 1045476"/>
              <a:gd name="connsiteX24" fmla="*/ 2094181 w 2356162"/>
              <a:gd name="connsiteY24" fmla="*/ 298716 h 1045476"/>
              <a:gd name="connsiteX25" fmla="*/ 2185621 w 2356162"/>
              <a:gd name="connsiteY25" fmla="*/ 359676 h 1045476"/>
              <a:gd name="connsiteX26" fmla="*/ 2200861 w 2356162"/>
              <a:gd name="connsiteY26" fmla="*/ 405396 h 1045476"/>
              <a:gd name="connsiteX27" fmla="*/ 2261821 w 2356162"/>
              <a:gd name="connsiteY27" fmla="*/ 496836 h 1045476"/>
              <a:gd name="connsiteX28" fmla="*/ 2277061 w 2356162"/>
              <a:gd name="connsiteY28" fmla="*/ 542556 h 1045476"/>
              <a:gd name="connsiteX29" fmla="*/ 2322781 w 2356162"/>
              <a:gd name="connsiteY29" fmla="*/ 573036 h 1045476"/>
              <a:gd name="connsiteX30" fmla="*/ 2353261 w 2356162"/>
              <a:gd name="connsiteY30" fmla="*/ 801636 h 1045476"/>
              <a:gd name="connsiteX31" fmla="*/ 2353261 w 2356162"/>
              <a:gd name="connsiteY31" fmla="*/ 1045476 h 10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56162" h="1045476">
                <a:moveTo>
                  <a:pt x="6301" y="755916"/>
                </a:moveTo>
                <a:cubicBezTo>
                  <a:pt x="41138" y="651406"/>
                  <a:pt x="0" y="781120"/>
                  <a:pt x="36781" y="633996"/>
                </a:cubicBezTo>
                <a:cubicBezTo>
                  <a:pt x="40677" y="618411"/>
                  <a:pt x="40662" y="599635"/>
                  <a:pt x="52021" y="588276"/>
                </a:cubicBezTo>
                <a:cubicBezTo>
                  <a:pt x="63380" y="576917"/>
                  <a:pt x="83373" y="580220"/>
                  <a:pt x="97741" y="573036"/>
                </a:cubicBezTo>
                <a:cubicBezTo>
                  <a:pt x="114124" y="564845"/>
                  <a:pt x="128221" y="552716"/>
                  <a:pt x="143461" y="542556"/>
                </a:cubicBezTo>
                <a:cubicBezTo>
                  <a:pt x="153621" y="522236"/>
                  <a:pt x="162669" y="501321"/>
                  <a:pt x="173941" y="481596"/>
                </a:cubicBezTo>
                <a:cubicBezTo>
                  <a:pt x="183028" y="465693"/>
                  <a:pt x="196230" y="452259"/>
                  <a:pt x="204421" y="435876"/>
                </a:cubicBezTo>
                <a:cubicBezTo>
                  <a:pt x="211605" y="421508"/>
                  <a:pt x="209626" y="402700"/>
                  <a:pt x="219661" y="390156"/>
                </a:cubicBezTo>
                <a:cubicBezTo>
                  <a:pt x="231103" y="375853"/>
                  <a:pt x="251310" y="371402"/>
                  <a:pt x="265381" y="359676"/>
                </a:cubicBezTo>
                <a:cubicBezTo>
                  <a:pt x="317979" y="315845"/>
                  <a:pt x="325505" y="278675"/>
                  <a:pt x="402541" y="252996"/>
                </a:cubicBezTo>
                <a:cubicBezTo>
                  <a:pt x="417781" y="247916"/>
                  <a:pt x="433893" y="244940"/>
                  <a:pt x="448261" y="237756"/>
                </a:cubicBezTo>
                <a:cubicBezTo>
                  <a:pt x="464644" y="229565"/>
                  <a:pt x="477243" y="214715"/>
                  <a:pt x="493981" y="207276"/>
                </a:cubicBezTo>
                <a:cubicBezTo>
                  <a:pt x="523341" y="194227"/>
                  <a:pt x="555590" y="188728"/>
                  <a:pt x="585421" y="176796"/>
                </a:cubicBezTo>
                <a:cubicBezTo>
                  <a:pt x="691452" y="134384"/>
                  <a:pt x="635668" y="154967"/>
                  <a:pt x="753061" y="115836"/>
                </a:cubicBezTo>
                <a:lnTo>
                  <a:pt x="798781" y="100596"/>
                </a:lnTo>
                <a:cubicBezTo>
                  <a:pt x="814021" y="95516"/>
                  <a:pt x="828655" y="87997"/>
                  <a:pt x="844501" y="85356"/>
                </a:cubicBezTo>
                <a:cubicBezTo>
                  <a:pt x="971373" y="64211"/>
                  <a:pt x="905351" y="74486"/>
                  <a:pt x="1042621" y="54876"/>
                </a:cubicBezTo>
                <a:cubicBezTo>
                  <a:pt x="1207249" y="0"/>
                  <a:pt x="1125662" y="21227"/>
                  <a:pt x="1484581" y="54876"/>
                </a:cubicBezTo>
                <a:cubicBezTo>
                  <a:pt x="1516569" y="57875"/>
                  <a:pt x="1544516" y="79055"/>
                  <a:pt x="1576021" y="85356"/>
                </a:cubicBezTo>
                <a:cubicBezTo>
                  <a:pt x="1601421" y="90436"/>
                  <a:pt x="1627091" y="94314"/>
                  <a:pt x="1652221" y="100596"/>
                </a:cubicBezTo>
                <a:cubicBezTo>
                  <a:pt x="1727910" y="119518"/>
                  <a:pt x="1671669" y="113604"/>
                  <a:pt x="1758901" y="146316"/>
                </a:cubicBezTo>
                <a:cubicBezTo>
                  <a:pt x="1778513" y="153670"/>
                  <a:pt x="1799541" y="156476"/>
                  <a:pt x="1819861" y="161556"/>
                </a:cubicBezTo>
                <a:cubicBezTo>
                  <a:pt x="1892314" y="209858"/>
                  <a:pt x="1848205" y="186244"/>
                  <a:pt x="1957021" y="222516"/>
                </a:cubicBezTo>
                <a:cubicBezTo>
                  <a:pt x="1972261" y="227596"/>
                  <a:pt x="1989375" y="228845"/>
                  <a:pt x="2002741" y="237756"/>
                </a:cubicBezTo>
                <a:cubicBezTo>
                  <a:pt x="2033221" y="258076"/>
                  <a:pt x="2068278" y="272813"/>
                  <a:pt x="2094181" y="298716"/>
                </a:cubicBezTo>
                <a:cubicBezTo>
                  <a:pt x="2151260" y="355795"/>
                  <a:pt x="2119454" y="337620"/>
                  <a:pt x="2185621" y="359676"/>
                </a:cubicBezTo>
                <a:cubicBezTo>
                  <a:pt x="2190701" y="374916"/>
                  <a:pt x="2193059" y="391353"/>
                  <a:pt x="2200861" y="405396"/>
                </a:cubicBezTo>
                <a:cubicBezTo>
                  <a:pt x="2218651" y="437418"/>
                  <a:pt x="2250237" y="462083"/>
                  <a:pt x="2261821" y="496836"/>
                </a:cubicBezTo>
                <a:cubicBezTo>
                  <a:pt x="2266901" y="512076"/>
                  <a:pt x="2267026" y="530012"/>
                  <a:pt x="2277061" y="542556"/>
                </a:cubicBezTo>
                <a:cubicBezTo>
                  <a:pt x="2288503" y="556859"/>
                  <a:pt x="2307541" y="562876"/>
                  <a:pt x="2322781" y="573036"/>
                </a:cubicBezTo>
                <a:cubicBezTo>
                  <a:pt x="2354579" y="668431"/>
                  <a:pt x="2347294" y="634569"/>
                  <a:pt x="2353261" y="801636"/>
                </a:cubicBezTo>
                <a:cubicBezTo>
                  <a:pt x="2356162" y="882864"/>
                  <a:pt x="2353261" y="964196"/>
                  <a:pt x="2353261" y="104547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7764037" y="2433711"/>
            <a:ext cx="146439" cy="2518117"/>
          </a:xfrm>
          <a:custGeom>
            <a:avLst/>
            <a:gdLst>
              <a:gd name="connsiteX0" fmla="*/ 71668 w 146439"/>
              <a:gd name="connsiteY0" fmla="*/ 0 h 2518117"/>
              <a:gd name="connsiteX1" fmla="*/ 71668 w 146439"/>
              <a:gd name="connsiteY1" fmla="*/ 492369 h 2518117"/>
              <a:gd name="connsiteX2" fmla="*/ 57600 w 146439"/>
              <a:gd name="connsiteY2" fmla="*/ 717452 h 2518117"/>
              <a:gd name="connsiteX3" fmla="*/ 43532 w 146439"/>
              <a:gd name="connsiteY3" fmla="*/ 1195754 h 2518117"/>
              <a:gd name="connsiteX4" fmla="*/ 15397 w 146439"/>
              <a:gd name="connsiteY4" fmla="*/ 1434904 h 2518117"/>
              <a:gd name="connsiteX5" fmla="*/ 43532 w 146439"/>
              <a:gd name="connsiteY5" fmla="*/ 1871003 h 2518117"/>
              <a:gd name="connsiteX6" fmla="*/ 71668 w 146439"/>
              <a:gd name="connsiteY6" fmla="*/ 1955409 h 2518117"/>
              <a:gd name="connsiteX7" fmla="*/ 85735 w 146439"/>
              <a:gd name="connsiteY7" fmla="*/ 2011680 h 2518117"/>
              <a:gd name="connsiteX8" fmla="*/ 113871 w 146439"/>
              <a:gd name="connsiteY8" fmla="*/ 2096086 h 2518117"/>
              <a:gd name="connsiteX9" fmla="*/ 127938 w 146439"/>
              <a:gd name="connsiteY9" fmla="*/ 2518117 h 251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439" h="2518117">
                <a:moveTo>
                  <a:pt x="71668" y="0"/>
                </a:moveTo>
                <a:cubicBezTo>
                  <a:pt x="112707" y="205203"/>
                  <a:pt x="90248" y="65024"/>
                  <a:pt x="71668" y="492369"/>
                </a:cubicBezTo>
                <a:cubicBezTo>
                  <a:pt x="68403" y="567472"/>
                  <a:pt x="62289" y="642424"/>
                  <a:pt x="57600" y="717452"/>
                </a:cubicBezTo>
                <a:cubicBezTo>
                  <a:pt x="52911" y="876886"/>
                  <a:pt x="50172" y="1036389"/>
                  <a:pt x="43532" y="1195754"/>
                </a:cubicBezTo>
                <a:cubicBezTo>
                  <a:pt x="35610" y="1385889"/>
                  <a:pt x="48656" y="1335130"/>
                  <a:pt x="15397" y="1434904"/>
                </a:cubicBezTo>
                <a:cubicBezTo>
                  <a:pt x="21909" y="1610734"/>
                  <a:pt x="0" y="1725897"/>
                  <a:pt x="43532" y="1871003"/>
                </a:cubicBezTo>
                <a:cubicBezTo>
                  <a:pt x="52054" y="1899410"/>
                  <a:pt x="64475" y="1926637"/>
                  <a:pt x="71668" y="1955409"/>
                </a:cubicBezTo>
                <a:cubicBezTo>
                  <a:pt x="76357" y="1974166"/>
                  <a:pt x="80179" y="1993161"/>
                  <a:pt x="85735" y="2011680"/>
                </a:cubicBezTo>
                <a:cubicBezTo>
                  <a:pt x="94257" y="2040087"/>
                  <a:pt x="113871" y="2096086"/>
                  <a:pt x="113871" y="2096086"/>
                </a:cubicBezTo>
                <a:cubicBezTo>
                  <a:pt x="146439" y="2291503"/>
                  <a:pt x="127938" y="2151969"/>
                  <a:pt x="127938" y="251811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6963508" y="2489982"/>
            <a:ext cx="120683" cy="2419643"/>
          </a:xfrm>
          <a:custGeom>
            <a:avLst/>
            <a:gdLst>
              <a:gd name="connsiteX0" fmla="*/ 56270 w 120683"/>
              <a:gd name="connsiteY0" fmla="*/ 0 h 2419643"/>
              <a:gd name="connsiteX1" fmla="*/ 56270 w 120683"/>
              <a:gd name="connsiteY1" fmla="*/ 562707 h 2419643"/>
              <a:gd name="connsiteX2" fmla="*/ 42203 w 120683"/>
              <a:gd name="connsiteY2" fmla="*/ 633046 h 2419643"/>
              <a:gd name="connsiteX3" fmla="*/ 28135 w 120683"/>
              <a:gd name="connsiteY3" fmla="*/ 844061 h 2419643"/>
              <a:gd name="connsiteX4" fmla="*/ 14067 w 120683"/>
              <a:gd name="connsiteY4" fmla="*/ 900332 h 2419643"/>
              <a:gd name="connsiteX5" fmla="*/ 0 w 120683"/>
              <a:gd name="connsiteY5" fmla="*/ 1125415 h 2419643"/>
              <a:gd name="connsiteX6" fmla="*/ 14067 w 120683"/>
              <a:gd name="connsiteY6" fmla="*/ 1828800 h 2419643"/>
              <a:gd name="connsiteX7" fmla="*/ 28135 w 120683"/>
              <a:gd name="connsiteY7" fmla="*/ 1871003 h 2419643"/>
              <a:gd name="connsiteX8" fmla="*/ 42203 w 120683"/>
              <a:gd name="connsiteY8" fmla="*/ 1927273 h 2419643"/>
              <a:gd name="connsiteX9" fmla="*/ 70338 w 120683"/>
              <a:gd name="connsiteY9" fmla="*/ 2011680 h 2419643"/>
              <a:gd name="connsiteX10" fmla="*/ 84406 w 120683"/>
              <a:gd name="connsiteY10" fmla="*/ 2053883 h 2419643"/>
              <a:gd name="connsiteX11" fmla="*/ 98474 w 120683"/>
              <a:gd name="connsiteY11" fmla="*/ 2110153 h 2419643"/>
              <a:gd name="connsiteX12" fmla="*/ 112541 w 120683"/>
              <a:gd name="connsiteY12" fmla="*/ 2419643 h 241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683" h="2419643">
                <a:moveTo>
                  <a:pt x="56270" y="0"/>
                </a:moveTo>
                <a:cubicBezTo>
                  <a:pt x="68939" y="291371"/>
                  <a:pt x="80278" y="298610"/>
                  <a:pt x="56270" y="562707"/>
                </a:cubicBezTo>
                <a:cubicBezTo>
                  <a:pt x="54105" y="586519"/>
                  <a:pt x="46892" y="609600"/>
                  <a:pt x="42203" y="633046"/>
                </a:cubicBezTo>
                <a:cubicBezTo>
                  <a:pt x="37514" y="703384"/>
                  <a:pt x="35515" y="773954"/>
                  <a:pt x="28135" y="844061"/>
                </a:cubicBezTo>
                <a:cubicBezTo>
                  <a:pt x="26111" y="863289"/>
                  <a:pt x="15991" y="881094"/>
                  <a:pt x="14067" y="900332"/>
                </a:cubicBezTo>
                <a:cubicBezTo>
                  <a:pt x="6587" y="975133"/>
                  <a:pt x="4689" y="1050387"/>
                  <a:pt x="0" y="1125415"/>
                </a:cubicBezTo>
                <a:cubicBezTo>
                  <a:pt x="4689" y="1359877"/>
                  <a:pt x="5224" y="1594458"/>
                  <a:pt x="14067" y="1828800"/>
                </a:cubicBezTo>
                <a:cubicBezTo>
                  <a:pt x="14626" y="1843618"/>
                  <a:pt x="24061" y="1856745"/>
                  <a:pt x="28135" y="1871003"/>
                </a:cubicBezTo>
                <a:cubicBezTo>
                  <a:pt x="33447" y="1889593"/>
                  <a:pt x="36647" y="1908754"/>
                  <a:pt x="42203" y="1927273"/>
                </a:cubicBezTo>
                <a:cubicBezTo>
                  <a:pt x="50725" y="1955680"/>
                  <a:pt x="60960" y="1983544"/>
                  <a:pt x="70338" y="2011680"/>
                </a:cubicBezTo>
                <a:cubicBezTo>
                  <a:pt x="75027" y="2025748"/>
                  <a:pt x="80809" y="2039497"/>
                  <a:pt x="84406" y="2053883"/>
                </a:cubicBezTo>
                <a:lnTo>
                  <a:pt x="98474" y="2110153"/>
                </a:lnTo>
                <a:cubicBezTo>
                  <a:pt x="120683" y="2287837"/>
                  <a:pt x="112541" y="2184889"/>
                  <a:pt x="112541" y="241964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5345723" y="5570806"/>
            <a:ext cx="2532185" cy="928468"/>
          </a:xfrm>
          <a:custGeom>
            <a:avLst/>
            <a:gdLst>
              <a:gd name="connsiteX0" fmla="*/ 2532185 w 2532185"/>
              <a:gd name="connsiteY0" fmla="*/ 0 h 928468"/>
              <a:gd name="connsiteX1" fmla="*/ 2518117 w 2532185"/>
              <a:gd name="connsiteY1" fmla="*/ 70339 h 928468"/>
              <a:gd name="connsiteX2" fmla="*/ 2475914 w 2532185"/>
              <a:gd name="connsiteY2" fmla="*/ 196948 h 928468"/>
              <a:gd name="connsiteX3" fmla="*/ 2461846 w 2532185"/>
              <a:gd name="connsiteY3" fmla="*/ 239151 h 928468"/>
              <a:gd name="connsiteX4" fmla="*/ 2433711 w 2532185"/>
              <a:gd name="connsiteY4" fmla="*/ 337625 h 928468"/>
              <a:gd name="connsiteX5" fmla="*/ 2405575 w 2532185"/>
              <a:gd name="connsiteY5" fmla="*/ 576776 h 928468"/>
              <a:gd name="connsiteX6" fmla="*/ 2377440 w 2532185"/>
              <a:gd name="connsiteY6" fmla="*/ 661182 h 928468"/>
              <a:gd name="connsiteX7" fmla="*/ 2349305 w 2532185"/>
              <a:gd name="connsiteY7" fmla="*/ 703385 h 928468"/>
              <a:gd name="connsiteX8" fmla="*/ 2335237 w 2532185"/>
              <a:gd name="connsiteY8" fmla="*/ 745588 h 928468"/>
              <a:gd name="connsiteX9" fmla="*/ 2250831 w 2532185"/>
              <a:gd name="connsiteY9" fmla="*/ 815926 h 928468"/>
              <a:gd name="connsiteX10" fmla="*/ 2166425 w 2532185"/>
              <a:gd name="connsiteY10" fmla="*/ 844062 h 928468"/>
              <a:gd name="connsiteX11" fmla="*/ 2082019 w 2532185"/>
              <a:gd name="connsiteY11" fmla="*/ 872197 h 928468"/>
              <a:gd name="connsiteX12" fmla="*/ 2039815 w 2532185"/>
              <a:gd name="connsiteY12" fmla="*/ 886265 h 928468"/>
              <a:gd name="connsiteX13" fmla="*/ 1969477 w 2532185"/>
              <a:gd name="connsiteY13" fmla="*/ 900332 h 928468"/>
              <a:gd name="connsiteX14" fmla="*/ 1885071 w 2532185"/>
              <a:gd name="connsiteY14" fmla="*/ 928468 h 928468"/>
              <a:gd name="connsiteX15" fmla="*/ 1463040 w 2532185"/>
              <a:gd name="connsiteY15" fmla="*/ 914400 h 928468"/>
              <a:gd name="connsiteX16" fmla="*/ 1280160 w 2532185"/>
              <a:gd name="connsiteY16" fmla="*/ 886265 h 928468"/>
              <a:gd name="connsiteX17" fmla="*/ 1181686 w 2532185"/>
              <a:gd name="connsiteY17" fmla="*/ 872197 h 928468"/>
              <a:gd name="connsiteX18" fmla="*/ 1125415 w 2532185"/>
              <a:gd name="connsiteY18" fmla="*/ 858129 h 928468"/>
              <a:gd name="connsiteX19" fmla="*/ 970671 w 2532185"/>
              <a:gd name="connsiteY19" fmla="*/ 844062 h 928468"/>
              <a:gd name="connsiteX20" fmla="*/ 872197 w 2532185"/>
              <a:gd name="connsiteY20" fmla="*/ 829994 h 928468"/>
              <a:gd name="connsiteX21" fmla="*/ 829994 w 2532185"/>
              <a:gd name="connsiteY21" fmla="*/ 815926 h 928468"/>
              <a:gd name="connsiteX22" fmla="*/ 647114 w 2532185"/>
              <a:gd name="connsiteY22" fmla="*/ 787791 h 928468"/>
              <a:gd name="connsiteX23" fmla="*/ 225083 w 2532185"/>
              <a:gd name="connsiteY23" fmla="*/ 759656 h 928468"/>
              <a:gd name="connsiteX24" fmla="*/ 126609 w 2532185"/>
              <a:gd name="connsiteY24" fmla="*/ 731520 h 928468"/>
              <a:gd name="connsiteX25" fmla="*/ 98474 w 2532185"/>
              <a:gd name="connsiteY25" fmla="*/ 689317 h 928468"/>
              <a:gd name="connsiteX26" fmla="*/ 70339 w 2532185"/>
              <a:gd name="connsiteY26" fmla="*/ 604911 h 928468"/>
              <a:gd name="connsiteX27" fmla="*/ 56271 w 2532185"/>
              <a:gd name="connsiteY27" fmla="*/ 562708 h 928468"/>
              <a:gd name="connsiteX28" fmla="*/ 42203 w 2532185"/>
              <a:gd name="connsiteY28" fmla="*/ 225083 h 928468"/>
              <a:gd name="connsiteX29" fmla="*/ 14068 w 2532185"/>
              <a:gd name="connsiteY29" fmla="*/ 112542 h 928468"/>
              <a:gd name="connsiteX30" fmla="*/ 0 w 2532185"/>
              <a:gd name="connsiteY30" fmla="*/ 70339 h 9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32185" h="928468">
                <a:moveTo>
                  <a:pt x="2532185" y="0"/>
                </a:moveTo>
                <a:cubicBezTo>
                  <a:pt x="2527496" y="23446"/>
                  <a:pt x="2524408" y="47271"/>
                  <a:pt x="2518117" y="70339"/>
                </a:cubicBezTo>
                <a:cubicBezTo>
                  <a:pt x="2518112" y="70358"/>
                  <a:pt x="2482951" y="175837"/>
                  <a:pt x="2475914" y="196948"/>
                </a:cubicBezTo>
                <a:cubicBezTo>
                  <a:pt x="2471225" y="211016"/>
                  <a:pt x="2465442" y="224765"/>
                  <a:pt x="2461846" y="239151"/>
                </a:cubicBezTo>
                <a:cubicBezTo>
                  <a:pt x="2444183" y="309808"/>
                  <a:pt x="2453893" y="277080"/>
                  <a:pt x="2433711" y="337625"/>
                </a:cubicBezTo>
                <a:cubicBezTo>
                  <a:pt x="2428777" y="391901"/>
                  <a:pt x="2421706" y="512253"/>
                  <a:pt x="2405575" y="576776"/>
                </a:cubicBezTo>
                <a:cubicBezTo>
                  <a:pt x="2398382" y="605548"/>
                  <a:pt x="2393891" y="636506"/>
                  <a:pt x="2377440" y="661182"/>
                </a:cubicBezTo>
                <a:cubicBezTo>
                  <a:pt x="2368062" y="675250"/>
                  <a:pt x="2356866" y="688263"/>
                  <a:pt x="2349305" y="703385"/>
                </a:cubicBezTo>
                <a:cubicBezTo>
                  <a:pt x="2342673" y="716648"/>
                  <a:pt x="2343462" y="733250"/>
                  <a:pt x="2335237" y="745588"/>
                </a:cubicBezTo>
                <a:cubicBezTo>
                  <a:pt x="2321288" y="766512"/>
                  <a:pt x="2275417" y="804999"/>
                  <a:pt x="2250831" y="815926"/>
                </a:cubicBezTo>
                <a:cubicBezTo>
                  <a:pt x="2223730" y="827971"/>
                  <a:pt x="2194560" y="834684"/>
                  <a:pt x="2166425" y="844062"/>
                </a:cubicBezTo>
                <a:lnTo>
                  <a:pt x="2082019" y="872197"/>
                </a:lnTo>
                <a:cubicBezTo>
                  <a:pt x="2067951" y="876886"/>
                  <a:pt x="2054356" y="883357"/>
                  <a:pt x="2039815" y="886265"/>
                </a:cubicBezTo>
                <a:cubicBezTo>
                  <a:pt x="2016369" y="890954"/>
                  <a:pt x="1992545" y="894041"/>
                  <a:pt x="1969477" y="900332"/>
                </a:cubicBezTo>
                <a:cubicBezTo>
                  <a:pt x="1940865" y="908135"/>
                  <a:pt x="1885071" y="928468"/>
                  <a:pt x="1885071" y="928468"/>
                </a:cubicBezTo>
                <a:cubicBezTo>
                  <a:pt x="1744394" y="923779"/>
                  <a:pt x="1603590" y="921997"/>
                  <a:pt x="1463040" y="914400"/>
                </a:cubicBezTo>
                <a:cubicBezTo>
                  <a:pt x="1431610" y="912701"/>
                  <a:pt x="1315310" y="891673"/>
                  <a:pt x="1280160" y="886265"/>
                </a:cubicBezTo>
                <a:cubicBezTo>
                  <a:pt x="1247388" y="881223"/>
                  <a:pt x="1214309" y="878129"/>
                  <a:pt x="1181686" y="872197"/>
                </a:cubicBezTo>
                <a:cubicBezTo>
                  <a:pt x="1162664" y="868738"/>
                  <a:pt x="1144580" y="860684"/>
                  <a:pt x="1125415" y="858129"/>
                </a:cubicBezTo>
                <a:cubicBezTo>
                  <a:pt x="1074075" y="851284"/>
                  <a:pt x="1022148" y="849782"/>
                  <a:pt x="970671" y="844062"/>
                </a:cubicBezTo>
                <a:cubicBezTo>
                  <a:pt x="937716" y="840400"/>
                  <a:pt x="905022" y="834683"/>
                  <a:pt x="872197" y="829994"/>
                </a:cubicBezTo>
                <a:cubicBezTo>
                  <a:pt x="858129" y="825305"/>
                  <a:pt x="844470" y="819143"/>
                  <a:pt x="829994" y="815926"/>
                </a:cubicBezTo>
                <a:cubicBezTo>
                  <a:pt x="783298" y="805549"/>
                  <a:pt x="691967" y="795267"/>
                  <a:pt x="647114" y="787791"/>
                </a:cubicBezTo>
                <a:cubicBezTo>
                  <a:pt x="412946" y="748762"/>
                  <a:pt x="840036" y="784253"/>
                  <a:pt x="225083" y="759656"/>
                </a:cubicBezTo>
                <a:cubicBezTo>
                  <a:pt x="221406" y="758737"/>
                  <a:pt x="135783" y="738859"/>
                  <a:pt x="126609" y="731520"/>
                </a:cubicBezTo>
                <a:cubicBezTo>
                  <a:pt x="113407" y="720958"/>
                  <a:pt x="105341" y="704767"/>
                  <a:pt x="98474" y="689317"/>
                </a:cubicBezTo>
                <a:cubicBezTo>
                  <a:pt x="86429" y="662216"/>
                  <a:pt x="79717" y="633046"/>
                  <a:pt x="70339" y="604911"/>
                </a:cubicBezTo>
                <a:lnTo>
                  <a:pt x="56271" y="562708"/>
                </a:lnTo>
                <a:cubicBezTo>
                  <a:pt x="51582" y="450166"/>
                  <a:pt x="52717" y="337231"/>
                  <a:pt x="42203" y="225083"/>
                </a:cubicBezTo>
                <a:cubicBezTo>
                  <a:pt x="38594" y="186584"/>
                  <a:pt x="26296" y="149226"/>
                  <a:pt x="14068" y="112542"/>
                </a:cubicBezTo>
                <a:lnTo>
                  <a:pt x="0" y="70339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4557932" y="815926"/>
            <a:ext cx="2563325" cy="5613009"/>
          </a:xfrm>
          <a:custGeom>
            <a:avLst/>
            <a:gdLst>
              <a:gd name="connsiteX0" fmla="*/ 815926 w 2563325"/>
              <a:gd name="connsiteY0" fmla="*/ 3179299 h 5613009"/>
              <a:gd name="connsiteX1" fmla="*/ 928468 w 2563325"/>
              <a:gd name="connsiteY1" fmla="*/ 3123028 h 5613009"/>
              <a:gd name="connsiteX2" fmla="*/ 956603 w 2563325"/>
              <a:gd name="connsiteY2" fmla="*/ 3080825 h 5613009"/>
              <a:gd name="connsiteX3" fmla="*/ 984739 w 2563325"/>
              <a:gd name="connsiteY3" fmla="*/ 3052689 h 5613009"/>
              <a:gd name="connsiteX4" fmla="*/ 1012874 w 2563325"/>
              <a:gd name="connsiteY4" fmla="*/ 3010486 h 5613009"/>
              <a:gd name="connsiteX5" fmla="*/ 1069145 w 2563325"/>
              <a:gd name="connsiteY5" fmla="*/ 2940148 h 5613009"/>
              <a:gd name="connsiteX6" fmla="*/ 1125416 w 2563325"/>
              <a:gd name="connsiteY6" fmla="*/ 2813539 h 5613009"/>
              <a:gd name="connsiteX7" fmla="*/ 1139483 w 2563325"/>
              <a:gd name="connsiteY7" fmla="*/ 2771336 h 5613009"/>
              <a:gd name="connsiteX8" fmla="*/ 1167619 w 2563325"/>
              <a:gd name="connsiteY8" fmla="*/ 2743200 h 5613009"/>
              <a:gd name="connsiteX9" fmla="*/ 1195754 w 2563325"/>
              <a:gd name="connsiteY9" fmla="*/ 2630659 h 5613009"/>
              <a:gd name="connsiteX10" fmla="*/ 1223890 w 2563325"/>
              <a:gd name="connsiteY10" fmla="*/ 2546252 h 5613009"/>
              <a:gd name="connsiteX11" fmla="*/ 1266093 w 2563325"/>
              <a:gd name="connsiteY11" fmla="*/ 2138289 h 5613009"/>
              <a:gd name="connsiteX12" fmla="*/ 1280160 w 2563325"/>
              <a:gd name="connsiteY12" fmla="*/ 2053883 h 5613009"/>
              <a:gd name="connsiteX13" fmla="*/ 1294228 w 2563325"/>
              <a:gd name="connsiteY13" fmla="*/ 1871003 h 5613009"/>
              <a:gd name="connsiteX14" fmla="*/ 1280160 w 2563325"/>
              <a:gd name="connsiteY14" fmla="*/ 1350499 h 5613009"/>
              <a:gd name="connsiteX15" fmla="*/ 1266093 w 2563325"/>
              <a:gd name="connsiteY15" fmla="*/ 1195754 h 5613009"/>
              <a:gd name="connsiteX16" fmla="*/ 1237957 w 2563325"/>
              <a:gd name="connsiteY16" fmla="*/ 956603 h 5613009"/>
              <a:gd name="connsiteX17" fmla="*/ 1252025 w 2563325"/>
              <a:gd name="connsiteY17" fmla="*/ 562708 h 5613009"/>
              <a:gd name="connsiteX18" fmla="*/ 1266093 w 2563325"/>
              <a:gd name="connsiteY18" fmla="*/ 520505 h 5613009"/>
              <a:gd name="connsiteX19" fmla="*/ 1294228 w 2563325"/>
              <a:gd name="connsiteY19" fmla="*/ 492369 h 5613009"/>
              <a:gd name="connsiteX20" fmla="*/ 1350499 w 2563325"/>
              <a:gd name="connsiteY20" fmla="*/ 379828 h 5613009"/>
              <a:gd name="connsiteX21" fmla="*/ 1392702 w 2563325"/>
              <a:gd name="connsiteY21" fmla="*/ 351692 h 5613009"/>
              <a:gd name="connsiteX22" fmla="*/ 1463040 w 2563325"/>
              <a:gd name="connsiteY22" fmla="*/ 281354 h 5613009"/>
              <a:gd name="connsiteX23" fmla="*/ 1561514 w 2563325"/>
              <a:gd name="connsiteY23" fmla="*/ 211016 h 5613009"/>
              <a:gd name="connsiteX24" fmla="*/ 1631853 w 2563325"/>
              <a:gd name="connsiteY24" fmla="*/ 154745 h 5613009"/>
              <a:gd name="connsiteX25" fmla="*/ 1744394 w 2563325"/>
              <a:gd name="connsiteY25" fmla="*/ 70339 h 5613009"/>
              <a:gd name="connsiteX26" fmla="*/ 1828800 w 2563325"/>
              <a:gd name="connsiteY26" fmla="*/ 42203 h 5613009"/>
              <a:gd name="connsiteX27" fmla="*/ 1856936 w 2563325"/>
              <a:gd name="connsiteY27" fmla="*/ 14068 h 5613009"/>
              <a:gd name="connsiteX28" fmla="*/ 1913206 w 2563325"/>
              <a:gd name="connsiteY28" fmla="*/ 0 h 5613009"/>
              <a:gd name="connsiteX29" fmla="*/ 2278966 w 2563325"/>
              <a:gd name="connsiteY29" fmla="*/ 14068 h 5613009"/>
              <a:gd name="connsiteX30" fmla="*/ 2363373 w 2563325"/>
              <a:gd name="connsiteY30" fmla="*/ 42203 h 5613009"/>
              <a:gd name="connsiteX31" fmla="*/ 2419643 w 2563325"/>
              <a:gd name="connsiteY31" fmla="*/ 56271 h 5613009"/>
              <a:gd name="connsiteX32" fmla="*/ 2504050 w 2563325"/>
              <a:gd name="connsiteY32" fmla="*/ 84406 h 5613009"/>
              <a:gd name="connsiteX33" fmla="*/ 2532185 w 2563325"/>
              <a:gd name="connsiteY33" fmla="*/ 126609 h 5613009"/>
              <a:gd name="connsiteX34" fmla="*/ 2560320 w 2563325"/>
              <a:gd name="connsiteY34" fmla="*/ 154745 h 5613009"/>
              <a:gd name="connsiteX35" fmla="*/ 2532185 w 2563325"/>
              <a:gd name="connsiteY35" fmla="*/ 393896 h 5613009"/>
              <a:gd name="connsiteX36" fmla="*/ 2504050 w 2563325"/>
              <a:gd name="connsiteY36" fmla="*/ 436099 h 5613009"/>
              <a:gd name="connsiteX37" fmla="*/ 2461846 w 2563325"/>
              <a:gd name="connsiteY37" fmla="*/ 506437 h 5613009"/>
              <a:gd name="connsiteX38" fmla="*/ 2391508 w 2563325"/>
              <a:gd name="connsiteY38" fmla="*/ 717452 h 5613009"/>
              <a:gd name="connsiteX39" fmla="*/ 2377440 w 2563325"/>
              <a:gd name="connsiteY39" fmla="*/ 759656 h 5613009"/>
              <a:gd name="connsiteX40" fmla="*/ 2363373 w 2563325"/>
              <a:gd name="connsiteY40" fmla="*/ 801859 h 5613009"/>
              <a:gd name="connsiteX41" fmla="*/ 2349305 w 2563325"/>
              <a:gd name="connsiteY41" fmla="*/ 1041009 h 5613009"/>
              <a:gd name="connsiteX42" fmla="*/ 2335237 w 2563325"/>
              <a:gd name="connsiteY42" fmla="*/ 1083212 h 5613009"/>
              <a:gd name="connsiteX43" fmla="*/ 2321170 w 2563325"/>
              <a:gd name="connsiteY43" fmla="*/ 1139483 h 5613009"/>
              <a:gd name="connsiteX44" fmla="*/ 2307102 w 2563325"/>
              <a:gd name="connsiteY44" fmla="*/ 1209822 h 5613009"/>
              <a:gd name="connsiteX45" fmla="*/ 2278966 w 2563325"/>
              <a:gd name="connsiteY45" fmla="*/ 1336431 h 5613009"/>
              <a:gd name="connsiteX46" fmla="*/ 2264899 w 2563325"/>
              <a:gd name="connsiteY46" fmla="*/ 1420837 h 5613009"/>
              <a:gd name="connsiteX47" fmla="*/ 2236763 w 2563325"/>
              <a:gd name="connsiteY47" fmla="*/ 1631852 h 5613009"/>
              <a:gd name="connsiteX48" fmla="*/ 2250831 w 2563325"/>
              <a:gd name="connsiteY48" fmla="*/ 2349305 h 5613009"/>
              <a:gd name="connsiteX49" fmla="*/ 2278966 w 2563325"/>
              <a:gd name="connsiteY49" fmla="*/ 2813539 h 5613009"/>
              <a:gd name="connsiteX50" fmla="*/ 2278966 w 2563325"/>
              <a:gd name="connsiteY50" fmla="*/ 3587262 h 5613009"/>
              <a:gd name="connsiteX51" fmla="*/ 2293034 w 2563325"/>
              <a:gd name="connsiteY51" fmla="*/ 3671668 h 5613009"/>
              <a:gd name="connsiteX52" fmla="*/ 2307102 w 2563325"/>
              <a:gd name="connsiteY52" fmla="*/ 3798277 h 5613009"/>
              <a:gd name="connsiteX53" fmla="*/ 2335237 w 2563325"/>
              <a:gd name="connsiteY53" fmla="*/ 4065563 h 5613009"/>
              <a:gd name="connsiteX54" fmla="*/ 2349305 w 2563325"/>
              <a:gd name="connsiteY54" fmla="*/ 4740812 h 5613009"/>
              <a:gd name="connsiteX55" fmla="*/ 2363373 w 2563325"/>
              <a:gd name="connsiteY55" fmla="*/ 4783016 h 5613009"/>
              <a:gd name="connsiteX56" fmla="*/ 2405576 w 2563325"/>
              <a:gd name="connsiteY56" fmla="*/ 4867422 h 5613009"/>
              <a:gd name="connsiteX57" fmla="*/ 2419643 w 2563325"/>
              <a:gd name="connsiteY57" fmla="*/ 4909625 h 5613009"/>
              <a:gd name="connsiteX58" fmla="*/ 2447779 w 2563325"/>
              <a:gd name="connsiteY58" fmla="*/ 5036234 h 5613009"/>
              <a:gd name="connsiteX59" fmla="*/ 2447779 w 2563325"/>
              <a:gd name="connsiteY59" fmla="*/ 5458265 h 5613009"/>
              <a:gd name="connsiteX60" fmla="*/ 2433711 w 2563325"/>
              <a:gd name="connsiteY60" fmla="*/ 5500468 h 5613009"/>
              <a:gd name="connsiteX61" fmla="*/ 2377440 w 2563325"/>
              <a:gd name="connsiteY61" fmla="*/ 5570806 h 5613009"/>
              <a:gd name="connsiteX62" fmla="*/ 2335237 w 2563325"/>
              <a:gd name="connsiteY62" fmla="*/ 5584874 h 5613009"/>
              <a:gd name="connsiteX63" fmla="*/ 2293034 w 2563325"/>
              <a:gd name="connsiteY63" fmla="*/ 5613009 h 5613009"/>
              <a:gd name="connsiteX64" fmla="*/ 2152357 w 2563325"/>
              <a:gd name="connsiteY64" fmla="*/ 5570806 h 5613009"/>
              <a:gd name="connsiteX65" fmla="*/ 2067951 w 2563325"/>
              <a:gd name="connsiteY65" fmla="*/ 5514536 h 5613009"/>
              <a:gd name="connsiteX66" fmla="*/ 2025748 w 2563325"/>
              <a:gd name="connsiteY66" fmla="*/ 5486400 h 5613009"/>
              <a:gd name="connsiteX67" fmla="*/ 1899139 w 2563325"/>
              <a:gd name="connsiteY67" fmla="*/ 5444197 h 5613009"/>
              <a:gd name="connsiteX68" fmla="*/ 1856936 w 2563325"/>
              <a:gd name="connsiteY68" fmla="*/ 5430129 h 5613009"/>
              <a:gd name="connsiteX69" fmla="*/ 1828800 w 2563325"/>
              <a:gd name="connsiteY69" fmla="*/ 5401994 h 5613009"/>
              <a:gd name="connsiteX70" fmla="*/ 1730326 w 2563325"/>
              <a:gd name="connsiteY70" fmla="*/ 5373859 h 5613009"/>
              <a:gd name="connsiteX71" fmla="*/ 1547446 w 2563325"/>
              <a:gd name="connsiteY71" fmla="*/ 5345723 h 5613009"/>
              <a:gd name="connsiteX72" fmla="*/ 1491176 w 2563325"/>
              <a:gd name="connsiteY72" fmla="*/ 5331656 h 5613009"/>
              <a:gd name="connsiteX73" fmla="*/ 1406770 w 2563325"/>
              <a:gd name="connsiteY73" fmla="*/ 5303520 h 5613009"/>
              <a:gd name="connsiteX74" fmla="*/ 1378634 w 2563325"/>
              <a:gd name="connsiteY74" fmla="*/ 5275385 h 5613009"/>
              <a:gd name="connsiteX75" fmla="*/ 1336431 w 2563325"/>
              <a:gd name="connsiteY75" fmla="*/ 5247249 h 5613009"/>
              <a:gd name="connsiteX76" fmla="*/ 1308296 w 2563325"/>
              <a:gd name="connsiteY76" fmla="*/ 5205046 h 5613009"/>
              <a:gd name="connsiteX77" fmla="*/ 1237957 w 2563325"/>
              <a:gd name="connsiteY77" fmla="*/ 5148776 h 5613009"/>
              <a:gd name="connsiteX78" fmla="*/ 1181686 w 2563325"/>
              <a:gd name="connsiteY78" fmla="*/ 5022166 h 5613009"/>
              <a:gd name="connsiteX79" fmla="*/ 1153551 w 2563325"/>
              <a:gd name="connsiteY79" fmla="*/ 4937760 h 5613009"/>
              <a:gd name="connsiteX80" fmla="*/ 1125416 w 2563325"/>
              <a:gd name="connsiteY80" fmla="*/ 4895557 h 5613009"/>
              <a:gd name="connsiteX81" fmla="*/ 1111348 w 2563325"/>
              <a:gd name="connsiteY81" fmla="*/ 4853354 h 5613009"/>
              <a:gd name="connsiteX82" fmla="*/ 1083213 w 2563325"/>
              <a:gd name="connsiteY82" fmla="*/ 4811151 h 5613009"/>
              <a:gd name="connsiteX83" fmla="*/ 1069145 w 2563325"/>
              <a:gd name="connsiteY83" fmla="*/ 4768948 h 5613009"/>
              <a:gd name="connsiteX84" fmla="*/ 1041010 w 2563325"/>
              <a:gd name="connsiteY84" fmla="*/ 4726745 h 5613009"/>
              <a:gd name="connsiteX85" fmla="*/ 998806 w 2563325"/>
              <a:gd name="connsiteY85" fmla="*/ 4656406 h 5613009"/>
              <a:gd name="connsiteX86" fmla="*/ 956603 w 2563325"/>
              <a:gd name="connsiteY86" fmla="*/ 4586068 h 5613009"/>
              <a:gd name="connsiteX87" fmla="*/ 928468 w 2563325"/>
              <a:gd name="connsiteY87" fmla="*/ 4543865 h 5613009"/>
              <a:gd name="connsiteX88" fmla="*/ 872197 w 2563325"/>
              <a:gd name="connsiteY88" fmla="*/ 4487594 h 5613009"/>
              <a:gd name="connsiteX89" fmla="*/ 801859 w 2563325"/>
              <a:gd name="connsiteY89" fmla="*/ 4431323 h 5613009"/>
              <a:gd name="connsiteX90" fmla="*/ 717453 w 2563325"/>
              <a:gd name="connsiteY90" fmla="*/ 4389120 h 5613009"/>
              <a:gd name="connsiteX91" fmla="*/ 675250 w 2563325"/>
              <a:gd name="connsiteY91" fmla="*/ 4360985 h 5613009"/>
              <a:gd name="connsiteX92" fmla="*/ 590843 w 2563325"/>
              <a:gd name="connsiteY92" fmla="*/ 4332849 h 5613009"/>
              <a:gd name="connsiteX93" fmla="*/ 492370 w 2563325"/>
              <a:gd name="connsiteY93" fmla="*/ 4290646 h 5613009"/>
              <a:gd name="connsiteX94" fmla="*/ 98474 w 2563325"/>
              <a:gd name="connsiteY94" fmla="*/ 4360985 h 5613009"/>
              <a:gd name="connsiteX95" fmla="*/ 28136 w 2563325"/>
              <a:gd name="connsiteY95" fmla="*/ 4445391 h 5613009"/>
              <a:gd name="connsiteX96" fmla="*/ 0 w 2563325"/>
              <a:gd name="connsiteY96" fmla="*/ 4529797 h 5613009"/>
              <a:gd name="connsiteX97" fmla="*/ 14068 w 2563325"/>
              <a:gd name="connsiteY97" fmla="*/ 4783016 h 561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563325" h="5613009">
                <a:moveTo>
                  <a:pt x="815926" y="3179299"/>
                </a:moveTo>
                <a:cubicBezTo>
                  <a:pt x="849507" y="3165866"/>
                  <a:pt x="900374" y="3151122"/>
                  <a:pt x="928468" y="3123028"/>
                </a:cubicBezTo>
                <a:cubicBezTo>
                  <a:pt x="940423" y="3111073"/>
                  <a:pt x="946041" y="3094027"/>
                  <a:pt x="956603" y="3080825"/>
                </a:cubicBezTo>
                <a:cubicBezTo>
                  <a:pt x="964889" y="3070468"/>
                  <a:pt x="976453" y="3063046"/>
                  <a:pt x="984739" y="3052689"/>
                </a:cubicBezTo>
                <a:cubicBezTo>
                  <a:pt x="995301" y="3039487"/>
                  <a:pt x="1002312" y="3023688"/>
                  <a:pt x="1012874" y="3010486"/>
                </a:cubicBezTo>
                <a:cubicBezTo>
                  <a:pt x="1042107" y="2973945"/>
                  <a:pt x="1047494" y="2988863"/>
                  <a:pt x="1069145" y="2940148"/>
                </a:cubicBezTo>
                <a:cubicBezTo>
                  <a:pt x="1136106" y="2789485"/>
                  <a:pt x="1061743" y="2909047"/>
                  <a:pt x="1125416" y="2813539"/>
                </a:cubicBezTo>
                <a:cubicBezTo>
                  <a:pt x="1130105" y="2799471"/>
                  <a:pt x="1131854" y="2784051"/>
                  <a:pt x="1139483" y="2771336"/>
                </a:cubicBezTo>
                <a:cubicBezTo>
                  <a:pt x="1146307" y="2759963"/>
                  <a:pt x="1162693" y="2755515"/>
                  <a:pt x="1167619" y="2743200"/>
                </a:cubicBezTo>
                <a:cubicBezTo>
                  <a:pt x="1181980" y="2707298"/>
                  <a:pt x="1183526" y="2667343"/>
                  <a:pt x="1195754" y="2630659"/>
                </a:cubicBezTo>
                <a:lnTo>
                  <a:pt x="1223890" y="2546252"/>
                </a:lnTo>
                <a:cubicBezTo>
                  <a:pt x="1233259" y="2443186"/>
                  <a:pt x="1252547" y="2219571"/>
                  <a:pt x="1266093" y="2138289"/>
                </a:cubicBezTo>
                <a:lnTo>
                  <a:pt x="1280160" y="2053883"/>
                </a:lnTo>
                <a:cubicBezTo>
                  <a:pt x="1284849" y="1992923"/>
                  <a:pt x="1294228" y="1932143"/>
                  <a:pt x="1294228" y="1871003"/>
                </a:cubicBezTo>
                <a:cubicBezTo>
                  <a:pt x="1294228" y="1697438"/>
                  <a:pt x="1287385" y="1523913"/>
                  <a:pt x="1280160" y="1350499"/>
                </a:cubicBezTo>
                <a:cubicBezTo>
                  <a:pt x="1278004" y="1298750"/>
                  <a:pt x="1271247" y="1247291"/>
                  <a:pt x="1266093" y="1195754"/>
                </a:cubicBezTo>
                <a:cubicBezTo>
                  <a:pt x="1256973" y="1104557"/>
                  <a:pt x="1249169" y="1046298"/>
                  <a:pt x="1237957" y="956603"/>
                </a:cubicBezTo>
                <a:cubicBezTo>
                  <a:pt x="1242646" y="825305"/>
                  <a:pt x="1243566" y="693817"/>
                  <a:pt x="1252025" y="562708"/>
                </a:cubicBezTo>
                <a:cubicBezTo>
                  <a:pt x="1252980" y="547910"/>
                  <a:pt x="1258464" y="533221"/>
                  <a:pt x="1266093" y="520505"/>
                </a:cubicBezTo>
                <a:cubicBezTo>
                  <a:pt x="1272917" y="509132"/>
                  <a:pt x="1284850" y="501748"/>
                  <a:pt x="1294228" y="492369"/>
                </a:cubicBezTo>
                <a:cubicBezTo>
                  <a:pt x="1316577" y="425322"/>
                  <a:pt x="1305855" y="415543"/>
                  <a:pt x="1350499" y="379828"/>
                </a:cubicBezTo>
                <a:cubicBezTo>
                  <a:pt x="1363701" y="369266"/>
                  <a:pt x="1378634" y="361071"/>
                  <a:pt x="1392702" y="351692"/>
                </a:cubicBezTo>
                <a:cubicBezTo>
                  <a:pt x="1446888" y="270412"/>
                  <a:pt x="1390097" y="343877"/>
                  <a:pt x="1463040" y="281354"/>
                </a:cubicBezTo>
                <a:cubicBezTo>
                  <a:pt x="1548003" y="208529"/>
                  <a:pt x="1483968" y="236863"/>
                  <a:pt x="1561514" y="211016"/>
                </a:cubicBezTo>
                <a:cubicBezTo>
                  <a:pt x="1629453" y="143077"/>
                  <a:pt x="1543116" y="225736"/>
                  <a:pt x="1631853" y="154745"/>
                </a:cubicBezTo>
                <a:cubicBezTo>
                  <a:pt x="1679467" y="116653"/>
                  <a:pt x="1660248" y="98388"/>
                  <a:pt x="1744394" y="70339"/>
                </a:cubicBezTo>
                <a:lnTo>
                  <a:pt x="1828800" y="42203"/>
                </a:lnTo>
                <a:cubicBezTo>
                  <a:pt x="1838179" y="32825"/>
                  <a:pt x="1845073" y="19999"/>
                  <a:pt x="1856936" y="14068"/>
                </a:cubicBezTo>
                <a:cubicBezTo>
                  <a:pt x="1874229" y="5422"/>
                  <a:pt x="1893872" y="0"/>
                  <a:pt x="1913206" y="0"/>
                </a:cubicBezTo>
                <a:cubicBezTo>
                  <a:pt x="2035216" y="0"/>
                  <a:pt x="2157046" y="9379"/>
                  <a:pt x="2278966" y="14068"/>
                </a:cubicBezTo>
                <a:cubicBezTo>
                  <a:pt x="2307102" y="23446"/>
                  <a:pt x="2334601" y="35010"/>
                  <a:pt x="2363373" y="42203"/>
                </a:cubicBezTo>
                <a:cubicBezTo>
                  <a:pt x="2382130" y="46892"/>
                  <a:pt x="2401124" y="50715"/>
                  <a:pt x="2419643" y="56271"/>
                </a:cubicBezTo>
                <a:cubicBezTo>
                  <a:pt x="2448050" y="64793"/>
                  <a:pt x="2504050" y="84406"/>
                  <a:pt x="2504050" y="84406"/>
                </a:cubicBezTo>
                <a:cubicBezTo>
                  <a:pt x="2513428" y="98474"/>
                  <a:pt x="2521623" y="113407"/>
                  <a:pt x="2532185" y="126609"/>
                </a:cubicBezTo>
                <a:cubicBezTo>
                  <a:pt x="2540470" y="136966"/>
                  <a:pt x="2559493" y="141508"/>
                  <a:pt x="2560320" y="154745"/>
                </a:cubicBezTo>
                <a:cubicBezTo>
                  <a:pt x="2561802" y="178461"/>
                  <a:pt x="2563325" y="331616"/>
                  <a:pt x="2532185" y="393896"/>
                </a:cubicBezTo>
                <a:cubicBezTo>
                  <a:pt x="2524624" y="409018"/>
                  <a:pt x="2511611" y="420977"/>
                  <a:pt x="2504050" y="436099"/>
                </a:cubicBezTo>
                <a:cubicBezTo>
                  <a:pt x="2467527" y="509144"/>
                  <a:pt x="2516800" y="451485"/>
                  <a:pt x="2461846" y="506437"/>
                </a:cubicBezTo>
                <a:lnTo>
                  <a:pt x="2391508" y="717452"/>
                </a:lnTo>
                <a:lnTo>
                  <a:pt x="2377440" y="759656"/>
                </a:lnTo>
                <a:lnTo>
                  <a:pt x="2363373" y="801859"/>
                </a:lnTo>
                <a:cubicBezTo>
                  <a:pt x="2358684" y="881576"/>
                  <a:pt x="2357251" y="961551"/>
                  <a:pt x="2349305" y="1041009"/>
                </a:cubicBezTo>
                <a:cubicBezTo>
                  <a:pt x="2347829" y="1055764"/>
                  <a:pt x="2339311" y="1068954"/>
                  <a:pt x="2335237" y="1083212"/>
                </a:cubicBezTo>
                <a:cubicBezTo>
                  <a:pt x="2329926" y="1101802"/>
                  <a:pt x="2325364" y="1120609"/>
                  <a:pt x="2321170" y="1139483"/>
                </a:cubicBezTo>
                <a:cubicBezTo>
                  <a:pt x="2315983" y="1162824"/>
                  <a:pt x="2312289" y="1186481"/>
                  <a:pt x="2307102" y="1209822"/>
                </a:cubicBezTo>
                <a:cubicBezTo>
                  <a:pt x="2284524" y="1311422"/>
                  <a:pt x="2300178" y="1219761"/>
                  <a:pt x="2278966" y="1336431"/>
                </a:cubicBezTo>
                <a:cubicBezTo>
                  <a:pt x="2273864" y="1364494"/>
                  <a:pt x="2268049" y="1392488"/>
                  <a:pt x="2264899" y="1420837"/>
                </a:cubicBezTo>
                <a:cubicBezTo>
                  <a:pt x="2241951" y="1627371"/>
                  <a:pt x="2270696" y="1530055"/>
                  <a:pt x="2236763" y="1631852"/>
                </a:cubicBezTo>
                <a:cubicBezTo>
                  <a:pt x="2241452" y="1871003"/>
                  <a:pt x="2244700" y="2110187"/>
                  <a:pt x="2250831" y="2349305"/>
                </a:cubicBezTo>
                <a:cubicBezTo>
                  <a:pt x="2260455" y="2724636"/>
                  <a:pt x="2245310" y="2611589"/>
                  <a:pt x="2278966" y="2813539"/>
                </a:cubicBezTo>
                <a:cubicBezTo>
                  <a:pt x="2268242" y="3199610"/>
                  <a:pt x="2252948" y="3262038"/>
                  <a:pt x="2278966" y="3587262"/>
                </a:cubicBezTo>
                <a:cubicBezTo>
                  <a:pt x="2281241" y="3615695"/>
                  <a:pt x="2289264" y="3643395"/>
                  <a:pt x="2293034" y="3671668"/>
                </a:cubicBezTo>
                <a:cubicBezTo>
                  <a:pt x="2298646" y="3713758"/>
                  <a:pt x="2301835" y="3756142"/>
                  <a:pt x="2307102" y="3798277"/>
                </a:cubicBezTo>
                <a:cubicBezTo>
                  <a:pt x="2334668" y="4018798"/>
                  <a:pt x="2309030" y="3751060"/>
                  <a:pt x="2335237" y="4065563"/>
                </a:cubicBezTo>
                <a:cubicBezTo>
                  <a:pt x="2339926" y="4290646"/>
                  <a:pt x="2340483" y="4515853"/>
                  <a:pt x="2349305" y="4740812"/>
                </a:cubicBezTo>
                <a:cubicBezTo>
                  <a:pt x="2349886" y="4755630"/>
                  <a:pt x="2359299" y="4768758"/>
                  <a:pt x="2363373" y="4783016"/>
                </a:cubicBezTo>
                <a:cubicBezTo>
                  <a:pt x="2384114" y="4855611"/>
                  <a:pt x="2361397" y="4823243"/>
                  <a:pt x="2405576" y="4867422"/>
                </a:cubicBezTo>
                <a:cubicBezTo>
                  <a:pt x="2410265" y="4881490"/>
                  <a:pt x="2415569" y="4895367"/>
                  <a:pt x="2419643" y="4909625"/>
                </a:cubicBezTo>
                <a:cubicBezTo>
                  <a:pt x="2432889" y="4955985"/>
                  <a:pt x="2438108" y="4987880"/>
                  <a:pt x="2447779" y="5036234"/>
                </a:cubicBezTo>
                <a:cubicBezTo>
                  <a:pt x="2456464" y="5235998"/>
                  <a:pt x="2479208" y="5301119"/>
                  <a:pt x="2447779" y="5458265"/>
                </a:cubicBezTo>
                <a:cubicBezTo>
                  <a:pt x="2444871" y="5472806"/>
                  <a:pt x="2440343" y="5487205"/>
                  <a:pt x="2433711" y="5500468"/>
                </a:cubicBezTo>
                <a:cubicBezTo>
                  <a:pt x="2425495" y="5516900"/>
                  <a:pt x="2396134" y="5559590"/>
                  <a:pt x="2377440" y="5570806"/>
                </a:cubicBezTo>
                <a:cubicBezTo>
                  <a:pt x="2364724" y="5578435"/>
                  <a:pt x="2348500" y="5578242"/>
                  <a:pt x="2335237" y="5584874"/>
                </a:cubicBezTo>
                <a:cubicBezTo>
                  <a:pt x="2320115" y="5592435"/>
                  <a:pt x="2307102" y="5603631"/>
                  <a:pt x="2293034" y="5613009"/>
                </a:cubicBezTo>
                <a:cubicBezTo>
                  <a:pt x="2261575" y="5605145"/>
                  <a:pt x="2172912" y="5584509"/>
                  <a:pt x="2152357" y="5570806"/>
                </a:cubicBezTo>
                <a:lnTo>
                  <a:pt x="2067951" y="5514536"/>
                </a:lnTo>
                <a:cubicBezTo>
                  <a:pt x="2053883" y="5505157"/>
                  <a:pt x="2041788" y="5491747"/>
                  <a:pt x="2025748" y="5486400"/>
                </a:cubicBezTo>
                <a:lnTo>
                  <a:pt x="1899139" y="5444197"/>
                </a:lnTo>
                <a:lnTo>
                  <a:pt x="1856936" y="5430129"/>
                </a:lnTo>
                <a:cubicBezTo>
                  <a:pt x="1847557" y="5420751"/>
                  <a:pt x="1840173" y="5408818"/>
                  <a:pt x="1828800" y="5401994"/>
                </a:cubicBezTo>
                <a:cubicBezTo>
                  <a:pt x="1815696" y="5394132"/>
                  <a:pt x="1739128" y="5375459"/>
                  <a:pt x="1730326" y="5373859"/>
                </a:cubicBezTo>
                <a:cubicBezTo>
                  <a:pt x="1581688" y="5346834"/>
                  <a:pt x="1683423" y="5372918"/>
                  <a:pt x="1547446" y="5345723"/>
                </a:cubicBezTo>
                <a:cubicBezTo>
                  <a:pt x="1528488" y="5341931"/>
                  <a:pt x="1509694" y="5337212"/>
                  <a:pt x="1491176" y="5331656"/>
                </a:cubicBezTo>
                <a:cubicBezTo>
                  <a:pt x="1462769" y="5323134"/>
                  <a:pt x="1406770" y="5303520"/>
                  <a:pt x="1406770" y="5303520"/>
                </a:cubicBezTo>
                <a:cubicBezTo>
                  <a:pt x="1397391" y="5294142"/>
                  <a:pt x="1388991" y="5283670"/>
                  <a:pt x="1378634" y="5275385"/>
                </a:cubicBezTo>
                <a:cubicBezTo>
                  <a:pt x="1365432" y="5264823"/>
                  <a:pt x="1348386" y="5259204"/>
                  <a:pt x="1336431" y="5247249"/>
                </a:cubicBezTo>
                <a:cubicBezTo>
                  <a:pt x="1324476" y="5235294"/>
                  <a:pt x="1318858" y="5218248"/>
                  <a:pt x="1308296" y="5205046"/>
                </a:cubicBezTo>
                <a:cubicBezTo>
                  <a:pt x="1285388" y="5176412"/>
                  <a:pt x="1269291" y="5169665"/>
                  <a:pt x="1237957" y="5148776"/>
                </a:cubicBezTo>
                <a:cubicBezTo>
                  <a:pt x="1204476" y="5048329"/>
                  <a:pt x="1226273" y="5089045"/>
                  <a:pt x="1181686" y="5022166"/>
                </a:cubicBezTo>
                <a:cubicBezTo>
                  <a:pt x="1172308" y="4994031"/>
                  <a:pt x="1170002" y="4962436"/>
                  <a:pt x="1153551" y="4937760"/>
                </a:cubicBezTo>
                <a:cubicBezTo>
                  <a:pt x="1144173" y="4923692"/>
                  <a:pt x="1132977" y="4910679"/>
                  <a:pt x="1125416" y="4895557"/>
                </a:cubicBezTo>
                <a:cubicBezTo>
                  <a:pt x="1118784" y="4882294"/>
                  <a:pt x="1117980" y="4866617"/>
                  <a:pt x="1111348" y="4853354"/>
                </a:cubicBezTo>
                <a:cubicBezTo>
                  <a:pt x="1103787" y="4838232"/>
                  <a:pt x="1090774" y="4826273"/>
                  <a:pt x="1083213" y="4811151"/>
                </a:cubicBezTo>
                <a:cubicBezTo>
                  <a:pt x="1076581" y="4797888"/>
                  <a:pt x="1075777" y="4782211"/>
                  <a:pt x="1069145" y="4768948"/>
                </a:cubicBezTo>
                <a:cubicBezTo>
                  <a:pt x="1061584" y="4753826"/>
                  <a:pt x="1048571" y="4741867"/>
                  <a:pt x="1041010" y="4726745"/>
                </a:cubicBezTo>
                <a:cubicBezTo>
                  <a:pt x="1004487" y="4653698"/>
                  <a:pt x="1053761" y="4711361"/>
                  <a:pt x="998806" y="4656406"/>
                </a:cubicBezTo>
                <a:cubicBezTo>
                  <a:pt x="974376" y="4583114"/>
                  <a:pt x="1000742" y="4641241"/>
                  <a:pt x="956603" y="4586068"/>
                </a:cubicBezTo>
                <a:cubicBezTo>
                  <a:pt x="946041" y="4572866"/>
                  <a:pt x="939471" y="4556702"/>
                  <a:pt x="928468" y="4543865"/>
                </a:cubicBezTo>
                <a:cubicBezTo>
                  <a:pt x="911205" y="4523725"/>
                  <a:pt x="886911" y="4509665"/>
                  <a:pt x="872197" y="4487594"/>
                </a:cubicBezTo>
                <a:cubicBezTo>
                  <a:pt x="835837" y="4433053"/>
                  <a:pt x="860102" y="4450738"/>
                  <a:pt x="801859" y="4431323"/>
                </a:cubicBezTo>
                <a:cubicBezTo>
                  <a:pt x="745230" y="4374696"/>
                  <a:pt x="808196" y="4428010"/>
                  <a:pt x="717453" y="4389120"/>
                </a:cubicBezTo>
                <a:cubicBezTo>
                  <a:pt x="701913" y="4382460"/>
                  <a:pt x="690700" y="4367852"/>
                  <a:pt x="675250" y="4360985"/>
                </a:cubicBezTo>
                <a:cubicBezTo>
                  <a:pt x="648149" y="4348940"/>
                  <a:pt x="615520" y="4349300"/>
                  <a:pt x="590843" y="4332849"/>
                </a:cubicBezTo>
                <a:cubicBezTo>
                  <a:pt x="532553" y="4293990"/>
                  <a:pt x="565042" y="4308815"/>
                  <a:pt x="492370" y="4290646"/>
                </a:cubicBezTo>
                <a:cubicBezTo>
                  <a:pt x="330753" y="4297992"/>
                  <a:pt x="209325" y="4250134"/>
                  <a:pt x="98474" y="4360985"/>
                </a:cubicBezTo>
                <a:cubicBezTo>
                  <a:pt x="71970" y="4387489"/>
                  <a:pt x="43805" y="4410136"/>
                  <a:pt x="28136" y="4445391"/>
                </a:cubicBezTo>
                <a:cubicBezTo>
                  <a:pt x="16091" y="4472492"/>
                  <a:pt x="0" y="4529797"/>
                  <a:pt x="0" y="4529797"/>
                </a:cubicBezTo>
                <a:cubicBezTo>
                  <a:pt x="15004" y="4754849"/>
                  <a:pt x="14068" y="4670318"/>
                  <a:pt x="14068" y="4783016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5233182" y="995622"/>
            <a:ext cx="1983544" cy="3055873"/>
          </a:xfrm>
          <a:custGeom>
            <a:avLst/>
            <a:gdLst>
              <a:gd name="connsiteX0" fmla="*/ 0 w 1983544"/>
              <a:gd name="connsiteY0" fmla="*/ 3013670 h 3055873"/>
              <a:gd name="connsiteX1" fmla="*/ 70338 w 1983544"/>
              <a:gd name="connsiteY1" fmla="*/ 3027738 h 3055873"/>
              <a:gd name="connsiteX2" fmla="*/ 168812 w 1983544"/>
              <a:gd name="connsiteY2" fmla="*/ 3041806 h 3055873"/>
              <a:gd name="connsiteX3" fmla="*/ 225083 w 1983544"/>
              <a:gd name="connsiteY3" fmla="*/ 3055873 h 3055873"/>
              <a:gd name="connsiteX4" fmla="*/ 379827 w 1983544"/>
              <a:gd name="connsiteY4" fmla="*/ 3041806 h 3055873"/>
              <a:gd name="connsiteX5" fmla="*/ 450166 w 1983544"/>
              <a:gd name="connsiteY5" fmla="*/ 2999603 h 3055873"/>
              <a:gd name="connsiteX6" fmla="*/ 506436 w 1983544"/>
              <a:gd name="connsiteY6" fmla="*/ 2971467 h 3055873"/>
              <a:gd name="connsiteX7" fmla="*/ 548640 w 1983544"/>
              <a:gd name="connsiteY7" fmla="*/ 2943332 h 3055873"/>
              <a:gd name="connsiteX8" fmla="*/ 590843 w 1983544"/>
              <a:gd name="connsiteY8" fmla="*/ 2872993 h 3055873"/>
              <a:gd name="connsiteX9" fmla="*/ 604910 w 1983544"/>
              <a:gd name="connsiteY9" fmla="*/ 2830790 h 3055873"/>
              <a:gd name="connsiteX10" fmla="*/ 633046 w 1983544"/>
              <a:gd name="connsiteY10" fmla="*/ 2788587 h 3055873"/>
              <a:gd name="connsiteX11" fmla="*/ 661181 w 1983544"/>
              <a:gd name="connsiteY11" fmla="*/ 2704181 h 3055873"/>
              <a:gd name="connsiteX12" fmla="*/ 689316 w 1983544"/>
              <a:gd name="connsiteY12" fmla="*/ 2661978 h 3055873"/>
              <a:gd name="connsiteX13" fmla="*/ 731520 w 1983544"/>
              <a:gd name="connsiteY13" fmla="*/ 2591640 h 3055873"/>
              <a:gd name="connsiteX14" fmla="*/ 745587 w 1983544"/>
              <a:gd name="connsiteY14" fmla="*/ 2549436 h 3055873"/>
              <a:gd name="connsiteX15" fmla="*/ 759655 w 1983544"/>
              <a:gd name="connsiteY15" fmla="*/ 2493166 h 3055873"/>
              <a:gd name="connsiteX16" fmla="*/ 787790 w 1983544"/>
              <a:gd name="connsiteY16" fmla="*/ 2408760 h 3055873"/>
              <a:gd name="connsiteX17" fmla="*/ 773723 w 1983544"/>
              <a:gd name="connsiteY17" fmla="*/ 805043 h 3055873"/>
              <a:gd name="connsiteX18" fmla="*/ 745587 w 1983544"/>
              <a:gd name="connsiteY18" fmla="*/ 594027 h 3055873"/>
              <a:gd name="connsiteX19" fmla="*/ 787790 w 1983544"/>
              <a:gd name="connsiteY19" fmla="*/ 326741 h 3055873"/>
              <a:gd name="connsiteX20" fmla="*/ 815926 w 1983544"/>
              <a:gd name="connsiteY20" fmla="*/ 298606 h 3055873"/>
              <a:gd name="connsiteX21" fmla="*/ 829993 w 1983544"/>
              <a:gd name="connsiteY21" fmla="*/ 256403 h 3055873"/>
              <a:gd name="connsiteX22" fmla="*/ 900332 w 1983544"/>
              <a:gd name="connsiteY22" fmla="*/ 186064 h 3055873"/>
              <a:gd name="connsiteX23" fmla="*/ 914400 w 1983544"/>
              <a:gd name="connsiteY23" fmla="*/ 143861 h 3055873"/>
              <a:gd name="connsiteX24" fmla="*/ 998806 w 1983544"/>
              <a:gd name="connsiteY24" fmla="*/ 101658 h 3055873"/>
              <a:gd name="connsiteX25" fmla="*/ 1041009 w 1983544"/>
              <a:gd name="connsiteY25" fmla="*/ 73523 h 3055873"/>
              <a:gd name="connsiteX26" fmla="*/ 1181686 w 1983544"/>
              <a:gd name="connsiteY26" fmla="*/ 45387 h 3055873"/>
              <a:gd name="connsiteX27" fmla="*/ 1252024 w 1983544"/>
              <a:gd name="connsiteY27" fmla="*/ 31320 h 3055873"/>
              <a:gd name="connsiteX28" fmla="*/ 1336430 w 1983544"/>
              <a:gd name="connsiteY28" fmla="*/ 3184 h 3055873"/>
              <a:gd name="connsiteX29" fmla="*/ 1519310 w 1983544"/>
              <a:gd name="connsiteY29" fmla="*/ 17252 h 3055873"/>
              <a:gd name="connsiteX30" fmla="*/ 1603716 w 1983544"/>
              <a:gd name="connsiteY30" fmla="*/ 115726 h 3055873"/>
              <a:gd name="connsiteX31" fmla="*/ 1631852 w 1983544"/>
              <a:gd name="connsiteY31" fmla="*/ 143861 h 3055873"/>
              <a:gd name="connsiteX32" fmla="*/ 1631852 w 1983544"/>
              <a:gd name="connsiteY32" fmla="*/ 537756 h 3055873"/>
              <a:gd name="connsiteX33" fmla="*/ 1603716 w 1983544"/>
              <a:gd name="connsiteY33" fmla="*/ 622163 h 3055873"/>
              <a:gd name="connsiteX34" fmla="*/ 1589649 w 1983544"/>
              <a:gd name="connsiteY34" fmla="*/ 664366 h 3055873"/>
              <a:gd name="connsiteX35" fmla="*/ 1575581 w 1983544"/>
              <a:gd name="connsiteY35" fmla="*/ 706569 h 3055873"/>
              <a:gd name="connsiteX36" fmla="*/ 1561513 w 1983544"/>
              <a:gd name="connsiteY36" fmla="*/ 762840 h 3055873"/>
              <a:gd name="connsiteX37" fmla="*/ 1533378 w 1983544"/>
              <a:gd name="connsiteY37" fmla="*/ 917584 h 3055873"/>
              <a:gd name="connsiteX38" fmla="*/ 1519310 w 1983544"/>
              <a:gd name="connsiteY38" fmla="*/ 987923 h 3055873"/>
              <a:gd name="connsiteX39" fmla="*/ 1491175 w 1983544"/>
              <a:gd name="connsiteY39" fmla="*/ 1072329 h 3055873"/>
              <a:gd name="connsiteX40" fmla="*/ 1477107 w 1983544"/>
              <a:gd name="connsiteY40" fmla="*/ 1128600 h 3055873"/>
              <a:gd name="connsiteX41" fmla="*/ 1463040 w 1983544"/>
              <a:gd name="connsiteY41" fmla="*/ 1170803 h 3055873"/>
              <a:gd name="connsiteX42" fmla="*/ 1434904 w 1983544"/>
              <a:gd name="connsiteY42" fmla="*/ 1311480 h 3055873"/>
              <a:gd name="connsiteX43" fmla="*/ 1420836 w 1983544"/>
              <a:gd name="connsiteY43" fmla="*/ 1367750 h 3055873"/>
              <a:gd name="connsiteX44" fmla="*/ 1448972 w 1983544"/>
              <a:gd name="connsiteY44" fmla="*/ 1677240 h 3055873"/>
              <a:gd name="connsiteX45" fmla="*/ 1491175 w 1983544"/>
              <a:gd name="connsiteY45" fmla="*/ 1761646 h 3055873"/>
              <a:gd name="connsiteX46" fmla="*/ 1659987 w 1983544"/>
              <a:gd name="connsiteY46" fmla="*/ 1846052 h 3055873"/>
              <a:gd name="connsiteX47" fmla="*/ 1702190 w 1983544"/>
              <a:gd name="connsiteY47" fmla="*/ 1860120 h 3055873"/>
              <a:gd name="connsiteX48" fmla="*/ 1969476 w 1983544"/>
              <a:gd name="connsiteY48" fmla="*/ 1817916 h 3055873"/>
              <a:gd name="connsiteX49" fmla="*/ 1983544 w 1983544"/>
              <a:gd name="connsiteY49" fmla="*/ 1789781 h 305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83544" h="3055873">
                <a:moveTo>
                  <a:pt x="0" y="3013670"/>
                </a:moveTo>
                <a:cubicBezTo>
                  <a:pt x="23446" y="3018359"/>
                  <a:pt x="46753" y="3023807"/>
                  <a:pt x="70338" y="3027738"/>
                </a:cubicBezTo>
                <a:cubicBezTo>
                  <a:pt x="103045" y="3033189"/>
                  <a:pt x="136189" y="3035875"/>
                  <a:pt x="168812" y="3041806"/>
                </a:cubicBezTo>
                <a:cubicBezTo>
                  <a:pt x="187834" y="3045265"/>
                  <a:pt x="206326" y="3051184"/>
                  <a:pt x="225083" y="3055873"/>
                </a:cubicBezTo>
                <a:cubicBezTo>
                  <a:pt x="276664" y="3051184"/>
                  <a:pt x="328554" y="3049131"/>
                  <a:pt x="379827" y="3041806"/>
                </a:cubicBezTo>
                <a:cubicBezTo>
                  <a:pt x="442164" y="3032901"/>
                  <a:pt x="404790" y="3029854"/>
                  <a:pt x="450166" y="2999603"/>
                </a:cubicBezTo>
                <a:cubicBezTo>
                  <a:pt x="467615" y="2987970"/>
                  <a:pt x="488228" y="2981871"/>
                  <a:pt x="506436" y="2971467"/>
                </a:cubicBezTo>
                <a:cubicBezTo>
                  <a:pt x="521116" y="2963079"/>
                  <a:pt x="534572" y="2952710"/>
                  <a:pt x="548640" y="2943332"/>
                </a:cubicBezTo>
                <a:cubicBezTo>
                  <a:pt x="588489" y="2823780"/>
                  <a:pt x="532912" y="2969545"/>
                  <a:pt x="590843" y="2872993"/>
                </a:cubicBezTo>
                <a:cubicBezTo>
                  <a:pt x="598472" y="2860278"/>
                  <a:pt x="598278" y="2844053"/>
                  <a:pt x="604910" y="2830790"/>
                </a:cubicBezTo>
                <a:cubicBezTo>
                  <a:pt x="612471" y="2815668"/>
                  <a:pt x="623667" y="2802655"/>
                  <a:pt x="633046" y="2788587"/>
                </a:cubicBezTo>
                <a:cubicBezTo>
                  <a:pt x="642424" y="2760452"/>
                  <a:pt x="644730" y="2728857"/>
                  <a:pt x="661181" y="2704181"/>
                </a:cubicBezTo>
                <a:cubicBezTo>
                  <a:pt x="670559" y="2690113"/>
                  <a:pt x="681755" y="2677100"/>
                  <a:pt x="689316" y="2661978"/>
                </a:cubicBezTo>
                <a:cubicBezTo>
                  <a:pt x="725839" y="2588933"/>
                  <a:pt x="676566" y="2646592"/>
                  <a:pt x="731520" y="2591640"/>
                </a:cubicBezTo>
                <a:cubicBezTo>
                  <a:pt x="736209" y="2577572"/>
                  <a:pt x="741513" y="2563694"/>
                  <a:pt x="745587" y="2549436"/>
                </a:cubicBezTo>
                <a:cubicBezTo>
                  <a:pt x="750898" y="2530846"/>
                  <a:pt x="754099" y="2511685"/>
                  <a:pt x="759655" y="2493166"/>
                </a:cubicBezTo>
                <a:cubicBezTo>
                  <a:pt x="768177" y="2464760"/>
                  <a:pt x="787790" y="2408760"/>
                  <a:pt x="787790" y="2408760"/>
                </a:cubicBezTo>
                <a:cubicBezTo>
                  <a:pt x="783101" y="1874188"/>
                  <a:pt x="782275" y="1339567"/>
                  <a:pt x="773723" y="805043"/>
                </a:cubicBezTo>
                <a:cubicBezTo>
                  <a:pt x="771830" y="686745"/>
                  <a:pt x="767019" y="679753"/>
                  <a:pt x="745587" y="594027"/>
                </a:cubicBezTo>
                <a:cubicBezTo>
                  <a:pt x="745619" y="593615"/>
                  <a:pt x="748233" y="366297"/>
                  <a:pt x="787790" y="326741"/>
                </a:cubicBezTo>
                <a:lnTo>
                  <a:pt x="815926" y="298606"/>
                </a:lnTo>
                <a:cubicBezTo>
                  <a:pt x="820615" y="284538"/>
                  <a:pt x="821096" y="268266"/>
                  <a:pt x="829993" y="256403"/>
                </a:cubicBezTo>
                <a:cubicBezTo>
                  <a:pt x="849888" y="229876"/>
                  <a:pt x="900332" y="186064"/>
                  <a:pt x="900332" y="186064"/>
                </a:cubicBezTo>
                <a:cubicBezTo>
                  <a:pt x="905021" y="171996"/>
                  <a:pt x="905137" y="155440"/>
                  <a:pt x="914400" y="143861"/>
                </a:cubicBezTo>
                <a:cubicBezTo>
                  <a:pt x="941276" y="110266"/>
                  <a:pt x="964827" y="118647"/>
                  <a:pt x="998806" y="101658"/>
                </a:cubicBezTo>
                <a:cubicBezTo>
                  <a:pt x="1013928" y="94097"/>
                  <a:pt x="1025469" y="80183"/>
                  <a:pt x="1041009" y="73523"/>
                </a:cubicBezTo>
                <a:cubicBezTo>
                  <a:pt x="1068511" y="61736"/>
                  <a:pt x="1161474" y="49062"/>
                  <a:pt x="1181686" y="45387"/>
                </a:cubicBezTo>
                <a:cubicBezTo>
                  <a:pt x="1205211" y="41110"/>
                  <a:pt x="1228956" y="37611"/>
                  <a:pt x="1252024" y="31320"/>
                </a:cubicBezTo>
                <a:cubicBezTo>
                  <a:pt x="1280636" y="23517"/>
                  <a:pt x="1336430" y="3184"/>
                  <a:pt x="1336430" y="3184"/>
                </a:cubicBezTo>
                <a:cubicBezTo>
                  <a:pt x="1397390" y="7873"/>
                  <a:pt x="1460654" y="0"/>
                  <a:pt x="1519310" y="17252"/>
                </a:cubicBezTo>
                <a:cubicBezTo>
                  <a:pt x="1554738" y="27672"/>
                  <a:pt x="1581771" y="88296"/>
                  <a:pt x="1603716" y="115726"/>
                </a:cubicBezTo>
                <a:cubicBezTo>
                  <a:pt x="1612002" y="126083"/>
                  <a:pt x="1622473" y="134483"/>
                  <a:pt x="1631852" y="143861"/>
                </a:cubicBezTo>
                <a:cubicBezTo>
                  <a:pt x="1664050" y="304849"/>
                  <a:pt x="1660692" y="258977"/>
                  <a:pt x="1631852" y="537756"/>
                </a:cubicBezTo>
                <a:cubicBezTo>
                  <a:pt x="1628800" y="567256"/>
                  <a:pt x="1613094" y="594027"/>
                  <a:pt x="1603716" y="622163"/>
                </a:cubicBezTo>
                <a:lnTo>
                  <a:pt x="1589649" y="664366"/>
                </a:lnTo>
                <a:cubicBezTo>
                  <a:pt x="1584960" y="678434"/>
                  <a:pt x="1579178" y="692183"/>
                  <a:pt x="1575581" y="706569"/>
                </a:cubicBezTo>
                <a:cubicBezTo>
                  <a:pt x="1570892" y="725326"/>
                  <a:pt x="1565707" y="743966"/>
                  <a:pt x="1561513" y="762840"/>
                </a:cubicBezTo>
                <a:cubicBezTo>
                  <a:pt x="1544143" y="841007"/>
                  <a:pt x="1548645" y="833619"/>
                  <a:pt x="1533378" y="917584"/>
                </a:cubicBezTo>
                <a:cubicBezTo>
                  <a:pt x="1529101" y="941109"/>
                  <a:pt x="1525601" y="964855"/>
                  <a:pt x="1519310" y="987923"/>
                </a:cubicBezTo>
                <a:cubicBezTo>
                  <a:pt x="1511507" y="1016535"/>
                  <a:pt x="1498368" y="1043557"/>
                  <a:pt x="1491175" y="1072329"/>
                </a:cubicBezTo>
                <a:cubicBezTo>
                  <a:pt x="1486486" y="1091086"/>
                  <a:pt x="1482418" y="1110010"/>
                  <a:pt x="1477107" y="1128600"/>
                </a:cubicBezTo>
                <a:cubicBezTo>
                  <a:pt x="1473033" y="1142858"/>
                  <a:pt x="1466374" y="1156354"/>
                  <a:pt x="1463040" y="1170803"/>
                </a:cubicBezTo>
                <a:cubicBezTo>
                  <a:pt x="1452287" y="1217399"/>
                  <a:pt x="1446503" y="1265087"/>
                  <a:pt x="1434904" y="1311480"/>
                </a:cubicBezTo>
                <a:lnTo>
                  <a:pt x="1420836" y="1367750"/>
                </a:lnTo>
                <a:cubicBezTo>
                  <a:pt x="1427599" y="1475950"/>
                  <a:pt x="1425992" y="1573833"/>
                  <a:pt x="1448972" y="1677240"/>
                </a:cubicBezTo>
                <a:cubicBezTo>
                  <a:pt x="1454854" y="1703710"/>
                  <a:pt x="1470244" y="1743331"/>
                  <a:pt x="1491175" y="1761646"/>
                </a:cubicBezTo>
                <a:cubicBezTo>
                  <a:pt x="1558301" y="1820381"/>
                  <a:pt x="1580301" y="1819489"/>
                  <a:pt x="1659987" y="1846052"/>
                </a:cubicBezTo>
                <a:lnTo>
                  <a:pt x="1702190" y="1860120"/>
                </a:lnTo>
                <a:cubicBezTo>
                  <a:pt x="1821377" y="1853109"/>
                  <a:pt x="1907000" y="1901217"/>
                  <a:pt x="1969476" y="1817916"/>
                </a:cubicBezTo>
                <a:cubicBezTo>
                  <a:pt x="1975767" y="1809528"/>
                  <a:pt x="1978855" y="1799159"/>
                  <a:pt x="1983544" y="1789781"/>
                </a:cubicBezTo>
              </a:path>
            </a:pathLst>
          </a:cu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6654018" y="2813538"/>
            <a:ext cx="604911" cy="3095612"/>
          </a:xfrm>
          <a:custGeom>
            <a:avLst/>
            <a:gdLst>
              <a:gd name="connsiteX0" fmla="*/ 590844 w 604911"/>
              <a:gd name="connsiteY0" fmla="*/ 0 h 3095612"/>
              <a:gd name="connsiteX1" fmla="*/ 520505 w 604911"/>
              <a:gd name="connsiteY1" fmla="*/ 112542 h 3095612"/>
              <a:gd name="connsiteX2" fmla="*/ 506437 w 604911"/>
              <a:gd name="connsiteY2" fmla="*/ 154745 h 3095612"/>
              <a:gd name="connsiteX3" fmla="*/ 422031 w 604911"/>
              <a:gd name="connsiteY3" fmla="*/ 182880 h 3095612"/>
              <a:gd name="connsiteX4" fmla="*/ 154745 w 604911"/>
              <a:gd name="connsiteY4" fmla="*/ 211016 h 3095612"/>
              <a:gd name="connsiteX5" fmla="*/ 56271 w 604911"/>
              <a:gd name="connsiteY5" fmla="*/ 225084 h 3095612"/>
              <a:gd name="connsiteX6" fmla="*/ 28136 w 604911"/>
              <a:gd name="connsiteY6" fmla="*/ 267287 h 3095612"/>
              <a:gd name="connsiteX7" fmla="*/ 0 w 604911"/>
              <a:gd name="connsiteY7" fmla="*/ 295422 h 3095612"/>
              <a:gd name="connsiteX8" fmla="*/ 14068 w 604911"/>
              <a:gd name="connsiteY8" fmla="*/ 829994 h 3095612"/>
              <a:gd name="connsiteX9" fmla="*/ 28136 w 604911"/>
              <a:gd name="connsiteY9" fmla="*/ 970671 h 3095612"/>
              <a:gd name="connsiteX10" fmla="*/ 42204 w 604911"/>
              <a:gd name="connsiteY10" fmla="*/ 1645920 h 3095612"/>
              <a:gd name="connsiteX11" fmla="*/ 70339 w 604911"/>
              <a:gd name="connsiteY11" fmla="*/ 1730327 h 3095612"/>
              <a:gd name="connsiteX12" fmla="*/ 84407 w 604911"/>
              <a:gd name="connsiteY12" fmla="*/ 1800665 h 3095612"/>
              <a:gd name="connsiteX13" fmla="*/ 70339 w 604911"/>
              <a:gd name="connsiteY13" fmla="*/ 2377440 h 3095612"/>
              <a:gd name="connsiteX14" fmla="*/ 28136 w 604911"/>
              <a:gd name="connsiteY14" fmla="*/ 2518117 h 3095612"/>
              <a:gd name="connsiteX15" fmla="*/ 0 w 604911"/>
              <a:gd name="connsiteY15" fmla="*/ 2602524 h 3095612"/>
              <a:gd name="connsiteX16" fmla="*/ 14068 w 604911"/>
              <a:gd name="connsiteY16" fmla="*/ 2841674 h 3095612"/>
              <a:gd name="connsiteX17" fmla="*/ 28136 w 604911"/>
              <a:gd name="connsiteY17" fmla="*/ 2883877 h 3095612"/>
              <a:gd name="connsiteX18" fmla="*/ 84407 w 604911"/>
              <a:gd name="connsiteY18" fmla="*/ 2940148 h 3095612"/>
              <a:gd name="connsiteX19" fmla="*/ 182880 w 604911"/>
              <a:gd name="connsiteY19" fmla="*/ 3010487 h 3095612"/>
              <a:gd name="connsiteX20" fmla="*/ 239151 w 604911"/>
              <a:gd name="connsiteY20" fmla="*/ 3038622 h 3095612"/>
              <a:gd name="connsiteX21" fmla="*/ 323557 w 604911"/>
              <a:gd name="connsiteY21" fmla="*/ 3066757 h 3095612"/>
              <a:gd name="connsiteX22" fmla="*/ 393896 w 604911"/>
              <a:gd name="connsiteY22" fmla="*/ 3080825 h 3095612"/>
              <a:gd name="connsiteX23" fmla="*/ 604911 w 604911"/>
              <a:gd name="connsiteY23" fmla="*/ 3094893 h 30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4911" h="3095612">
                <a:moveTo>
                  <a:pt x="590844" y="0"/>
                </a:moveTo>
                <a:cubicBezTo>
                  <a:pt x="567398" y="37514"/>
                  <a:pt x="534495" y="70574"/>
                  <a:pt x="520505" y="112542"/>
                </a:cubicBezTo>
                <a:cubicBezTo>
                  <a:pt x="515816" y="126610"/>
                  <a:pt x="518504" y="146126"/>
                  <a:pt x="506437" y="154745"/>
                </a:cubicBezTo>
                <a:cubicBezTo>
                  <a:pt x="482304" y="171983"/>
                  <a:pt x="450166" y="173502"/>
                  <a:pt x="422031" y="182880"/>
                </a:cubicBezTo>
                <a:cubicBezTo>
                  <a:pt x="308508" y="220721"/>
                  <a:pt x="394645" y="196022"/>
                  <a:pt x="154745" y="211016"/>
                </a:cubicBezTo>
                <a:cubicBezTo>
                  <a:pt x="121920" y="215705"/>
                  <a:pt x="86571" y="211617"/>
                  <a:pt x="56271" y="225084"/>
                </a:cubicBezTo>
                <a:cubicBezTo>
                  <a:pt x="40821" y="231951"/>
                  <a:pt x="38698" y="254085"/>
                  <a:pt x="28136" y="267287"/>
                </a:cubicBezTo>
                <a:cubicBezTo>
                  <a:pt x="19850" y="277644"/>
                  <a:pt x="9379" y="286044"/>
                  <a:pt x="0" y="295422"/>
                </a:cubicBezTo>
                <a:cubicBezTo>
                  <a:pt x="4689" y="473613"/>
                  <a:pt x="6647" y="651896"/>
                  <a:pt x="14068" y="829994"/>
                </a:cubicBezTo>
                <a:cubicBezTo>
                  <a:pt x="16030" y="877079"/>
                  <a:pt x="26512" y="923573"/>
                  <a:pt x="28136" y="970671"/>
                </a:cubicBezTo>
                <a:cubicBezTo>
                  <a:pt x="35895" y="1195669"/>
                  <a:pt x="29716" y="1421135"/>
                  <a:pt x="42204" y="1645920"/>
                </a:cubicBezTo>
                <a:cubicBezTo>
                  <a:pt x="43849" y="1675532"/>
                  <a:pt x="64523" y="1701245"/>
                  <a:pt x="70339" y="1730327"/>
                </a:cubicBezTo>
                <a:lnTo>
                  <a:pt x="84407" y="1800665"/>
                </a:lnTo>
                <a:cubicBezTo>
                  <a:pt x="79718" y="1992923"/>
                  <a:pt x="78345" y="2185291"/>
                  <a:pt x="70339" y="2377440"/>
                </a:cubicBezTo>
                <a:cubicBezTo>
                  <a:pt x="63598" y="2539221"/>
                  <a:pt x="69708" y="2424579"/>
                  <a:pt x="28136" y="2518117"/>
                </a:cubicBezTo>
                <a:cubicBezTo>
                  <a:pt x="16091" y="2545218"/>
                  <a:pt x="0" y="2602524"/>
                  <a:pt x="0" y="2602524"/>
                </a:cubicBezTo>
                <a:cubicBezTo>
                  <a:pt x="4689" y="2682241"/>
                  <a:pt x="6122" y="2762216"/>
                  <a:pt x="14068" y="2841674"/>
                </a:cubicBezTo>
                <a:cubicBezTo>
                  <a:pt x="15544" y="2856429"/>
                  <a:pt x="19517" y="2871810"/>
                  <a:pt x="28136" y="2883877"/>
                </a:cubicBezTo>
                <a:cubicBezTo>
                  <a:pt x="43554" y="2905462"/>
                  <a:pt x="84407" y="2940148"/>
                  <a:pt x="84407" y="2940148"/>
                </a:cubicBezTo>
                <a:cubicBezTo>
                  <a:pt x="111134" y="3020333"/>
                  <a:pt x="77843" y="2957969"/>
                  <a:pt x="182880" y="3010487"/>
                </a:cubicBezTo>
                <a:cubicBezTo>
                  <a:pt x="201637" y="3019865"/>
                  <a:pt x="219680" y="3030834"/>
                  <a:pt x="239151" y="3038622"/>
                </a:cubicBezTo>
                <a:cubicBezTo>
                  <a:pt x="266687" y="3049636"/>
                  <a:pt x="294476" y="3060941"/>
                  <a:pt x="323557" y="3066757"/>
                </a:cubicBezTo>
                <a:cubicBezTo>
                  <a:pt x="347003" y="3071446"/>
                  <a:pt x="370132" y="3078184"/>
                  <a:pt x="393896" y="3080825"/>
                </a:cubicBezTo>
                <a:cubicBezTo>
                  <a:pt x="526979" y="3095612"/>
                  <a:pt x="524709" y="3094893"/>
                  <a:pt x="604911" y="3094893"/>
                </a:cubicBezTo>
              </a:path>
            </a:pathLst>
          </a:cu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5527467" y="5813928"/>
            <a:ext cx="1759598" cy="347721"/>
          </a:xfrm>
          <a:custGeom>
            <a:avLst/>
            <a:gdLst>
              <a:gd name="connsiteX0" fmla="*/ 1759598 w 1759598"/>
              <a:gd name="connsiteY0" fmla="*/ 80435 h 347721"/>
              <a:gd name="connsiteX1" fmla="*/ 1717395 w 1759598"/>
              <a:gd name="connsiteY1" fmla="*/ 235180 h 347721"/>
              <a:gd name="connsiteX2" fmla="*/ 1647056 w 1759598"/>
              <a:gd name="connsiteY2" fmla="*/ 291450 h 347721"/>
              <a:gd name="connsiteX3" fmla="*/ 1548582 w 1759598"/>
              <a:gd name="connsiteY3" fmla="*/ 319586 h 347721"/>
              <a:gd name="connsiteX4" fmla="*/ 1351635 w 1759598"/>
              <a:gd name="connsiteY4" fmla="*/ 347721 h 347721"/>
              <a:gd name="connsiteX5" fmla="*/ 1084348 w 1759598"/>
              <a:gd name="connsiteY5" fmla="*/ 333654 h 347721"/>
              <a:gd name="connsiteX6" fmla="*/ 957739 w 1759598"/>
              <a:gd name="connsiteY6" fmla="*/ 277383 h 347721"/>
              <a:gd name="connsiteX7" fmla="*/ 915536 w 1759598"/>
              <a:gd name="connsiteY7" fmla="*/ 263315 h 347721"/>
              <a:gd name="connsiteX8" fmla="*/ 873333 w 1759598"/>
              <a:gd name="connsiteY8" fmla="*/ 235180 h 347721"/>
              <a:gd name="connsiteX9" fmla="*/ 831130 w 1759598"/>
              <a:gd name="connsiteY9" fmla="*/ 221112 h 347721"/>
              <a:gd name="connsiteX10" fmla="*/ 788927 w 1759598"/>
              <a:gd name="connsiteY10" fmla="*/ 192977 h 347721"/>
              <a:gd name="connsiteX11" fmla="*/ 704521 w 1759598"/>
              <a:gd name="connsiteY11" fmla="*/ 164841 h 347721"/>
              <a:gd name="connsiteX12" fmla="*/ 563844 w 1759598"/>
              <a:gd name="connsiteY12" fmla="*/ 108570 h 347721"/>
              <a:gd name="connsiteX13" fmla="*/ 479438 w 1759598"/>
              <a:gd name="connsiteY13" fmla="*/ 80435 h 347721"/>
              <a:gd name="connsiteX14" fmla="*/ 113678 w 1759598"/>
              <a:gd name="connsiteY14" fmla="*/ 136706 h 347721"/>
              <a:gd name="connsiteX15" fmla="*/ 85542 w 1759598"/>
              <a:gd name="connsiteY15" fmla="*/ 164841 h 347721"/>
              <a:gd name="connsiteX16" fmla="*/ 57407 w 1759598"/>
              <a:gd name="connsiteY16" fmla="*/ 249247 h 3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9598" h="347721">
                <a:moveTo>
                  <a:pt x="1759598" y="80435"/>
                </a:moveTo>
                <a:cubicBezTo>
                  <a:pt x="1754104" y="107904"/>
                  <a:pt x="1735242" y="217333"/>
                  <a:pt x="1717395" y="235180"/>
                </a:cubicBezTo>
                <a:cubicBezTo>
                  <a:pt x="1691225" y="261349"/>
                  <a:pt x="1682548" y="273704"/>
                  <a:pt x="1647056" y="291450"/>
                </a:cubicBezTo>
                <a:cubicBezTo>
                  <a:pt x="1629178" y="300389"/>
                  <a:pt x="1563608" y="316581"/>
                  <a:pt x="1548582" y="319586"/>
                </a:cubicBezTo>
                <a:cubicBezTo>
                  <a:pt x="1480966" y="333110"/>
                  <a:pt x="1420799" y="339076"/>
                  <a:pt x="1351635" y="347721"/>
                </a:cubicBezTo>
                <a:cubicBezTo>
                  <a:pt x="1262539" y="343032"/>
                  <a:pt x="1172931" y="344284"/>
                  <a:pt x="1084348" y="333654"/>
                </a:cubicBezTo>
                <a:cubicBezTo>
                  <a:pt x="988844" y="322194"/>
                  <a:pt x="1021802" y="309414"/>
                  <a:pt x="957739" y="277383"/>
                </a:cubicBezTo>
                <a:cubicBezTo>
                  <a:pt x="944476" y="270751"/>
                  <a:pt x="928799" y="269947"/>
                  <a:pt x="915536" y="263315"/>
                </a:cubicBezTo>
                <a:cubicBezTo>
                  <a:pt x="900414" y="255754"/>
                  <a:pt x="888455" y="242741"/>
                  <a:pt x="873333" y="235180"/>
                </a:cubicBezTo>
                <a:cubicBezTo>
                  <a:pt x="860070" y="228548"/>
                  <a:pt x="844393" y="227744"/>
                  <a:pt x="831130" y="221112"/>
                </a:cubicBezTo>
                <a:cubicBezTo>
                  <a:pt x="816008" y="213551"/>
                  <a:pt x="804377" y="199844"/>
                  <a:pt x="788927" y="192977"/>
                </a:cubicBezTo>
                <a:cubicBezTo>
                  <a:pt x="761826" y="180932"/>
                  <a:pt x="704521" y="164841"/>
                  <a:pt x="704521" y="164841"/>
                </a:cubicBezTo>
                <a:cubicBezTo>
                  <a:pt x="643665" y="103988"/>
                  <a:pt x="704927" y="155597"/>
                  <a:pt x="563844" y="108570"/>
                </a:cubicBezTo>
                <a:lnTo>
                  <a:pt x="479438" y="80435"/>
                </a:lnTo>
                <a:cubicBezTo>
                  <a:pt x="0" y="100412"/>
                  <a:pt x="223044" y="0"/>
                  <a:pt x="113678" y="136706"/>
                </a:cubicBezTo>
                <a:cubicBezTo>
                  <a:pt x="105392" y="147063"/>
                  <a:pt x="94921" y="155463"/>
                  <a:pt x="85542" y="164841"/>
                </a:cubicBezTo>
                <a:lnTo>
                  <a:pt x="57407" y="249247"/>
                </a:lnTo>
              </a:path>
            </a:pathLst>
          </a:cu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7200"/>
            <a:ext cx="2133600" cy="3733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914400"/>
            <a:ext cx="228600" cy="26670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1732" y="532606"/>
            <a:ext cx="106680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81501" y="531812"/>
            <a:ext cx="1066800" cy="317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1950" y="1071563"/>
            <a:ext cx="103188" cy="1095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4100" y="1066800"/>
            <a:ext cx="103188" cy="109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371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752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133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2514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2895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276600"/>
            <a:ext cx="1252538" cy="95250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200" y="1341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26000" y="1714500"/>
            <a:ext cx="174625" cy="1603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0200" y="2100263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26000" y="2481263"/>
            <a:ext cx="174625" cy="1603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1788" y="28622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3246438"/>
            <a:ext cx="174625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6650" y="3924300"/>
            <a:ext cx="1795463" cy="147638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886200" y="685800"/>
            <a:ext cx="1371600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29919" y="1589881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439444" y="199151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445794" y="2378869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0557" y="2750344"/>
            <a:ext cx="285750" cy="1587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455319" y="3131344"/>
            <a:ext cx="28575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277519" y="3702844"/>
            <a:ext cx="64770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148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7438" y="3973513"/>
            <a:ext cx="55562" cy="460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75" name="TextBox 60"/>
          <p:cNvSpPr txBox="1">
            <a:spLocks noChangeArrowheads="1"/>
          </p:cNvSpPr>
          <p:nvPr/>
        </p:nvSpPr>
        <p:spPr bwMode="auto">
          <a:xfrm>
            <a:off x="3857625" y="1158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L1</a:t>
            </a:r>
          </a:p>
        </p:txBody>
      </p:sp>
      <p:sp>
        <p:nvSpPr>
          <p:cNvPr id="6176" name="TextBox 61"/>
          <p:cNvSpPr txBox="1">
            <a:spLocks noChangeArrowheads="1"/>
          </p:cNvSpPr>
          <p:nvPr/>
        </p:nvSpPr>
        <p:spPr bwMode="auto">
          <a:xfrm>
            <a:off x="4900613" y="119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L2</a:t>
            </a:r>
          </a:p>
        </p:txBody>
      </p:sp>
      <p:sp>
        <p:nvSpPr>
          <p:cNvPr id="6177" name="TextBox 62"/>
          <p:cNvSpPr txBox="1">
            <a:spLocks noChangeArrowheads="1"/>
          </p:cNvSpPr>
          <p:nvPr/>
        </p:nvSpPr>
        <p:spPr bwMode="auto">
          <a:xfrm>
            <a:off x="4522788" y="1254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</a:p>
        </p:txBody>
      </p:sp>
      <p:sp>
        <p:nvSpPr>
          <p:cNvPr id="69" name="Oval 68"/>
          <p:cNvSpPr/>
          <p:nvPr/>
        </p:nvSpPr>
        <p:spPr>
          <a:xfrm>
            <a:off x="3829050" y="3919538"/>
            <a:ext cx="173038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720306" y="4212432"/>
            <a:ext cx="39052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6013" y="4418013"/>
            <a:ext cx="508000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1425" y="4505325"/>
            <a:ext cx="293688" cy="1588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6675" y="4608513"/>
            <a:ext cx="115888" cy="1587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695700" y="1754188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98875" y="213836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700463" y="252253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90938" y="1374775"/>
            <a:ext cx="246062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698875" y="2908300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00463" y="3290888"/>
            <a:ext cx="246062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30813" y="1758950"/>
            <a:ext cx="247650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30813" y="1370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29225" y="2130425"/>
            <a:ext cx="246063" cy="119063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230813" y="2513013"/>
            <a:ext cx="247650" cy="120650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3988" y="2894013"/>
            <a:ext cx="246062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32400" y="3275013"/>
            <a:ext cx="246063" cy="119062"/>
          </a:xfrm>
          <a:custGeom>
            <a:avLst/>
            <a:gdLst>
              <a:gd name="connsiteX0" fmla="*/ 0 w 246063"/>
              <a:gd name="connsiteY0" fmla="*/ 61119 h 119856"/>
              <a:gd name="connsiteX1" fmla="*/ 38100 w 246063"/>
              <a:gd name="connsiteY1" fmla="*/ 8731 h 119856"/>
              <a:gd name="connsiteX2" fmla="*/ 83344 w 246063"/>
              <a:gd name="connsiteY2" fmla="*/ 8731 h 119856"/>
              <a:gd name="connsiteX3" fmla="*/ 119063 w 246063"/>
              <a:gd name="connsiteY3" fmla="*/ 61119 h 119856"/>
              <a:gd name="connsiteX4" fmla="*/ 142875 w 246063"/>
              <a:gd name="connsiteY4" fmla="*/ 106362 h 119856"/>
              <a:gd name="connsiteX5" fmla="*/ 180975 w 246063"/>
              <a:gd name="connsiteY5" fmla="*/ 115887 h 119856"/>
              <a:gd name="connsiteX6" fmla="*/ 223838 w 246063"/>
              <a:gd name="connsiteY6" fmla="*/ 82550 h 119856"/>
              <a:gd name="connsiteX7" fmla="*/ 242888 w 246063"/>
              <a:gd name="connsiteY7" fmla="*/ 46831 h 119856"/>
              <a:gd name="connsiteX8" fmla="*/ 242888 w 246063"/>
              <a:gd name="connsiteY8" fmla="*/ 4445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63" h="119856">
                <a:moveTo>
                  <a:pt x="0" y="61119"/>
                </a:moveTo>
                <a:cubicBezTo>
                  <a:pt x="12104" y="39290"/>
                  <a:pt x="24209" y="17462"/>
                  <a:pt x="38100" y="8731"/>
                </a:cubicBezTo>
                <a:cubicBezTo>
                  <a:pt x="51991" y="0"/>
                  <a:pt x="69850" y="0"/>
                  <a:pt x="83344" y="8731"/>
                </a:cubicBezTo>
                <a:cubicBezTo>
                  <a:pt x="96838" y="17462"/>
                  <a:pt x="109141" y="44847"/>
                  <a:pt x="119063" y="61119"/>
                </a:cubicBezTo>
                <a:cubicBezTo>
                  <a:pt x="128985" y="77391"/>
                  <a:pt x="132556" y="97234"/>
                  <a:pt x="142875" y="106362"/>
                </a:cubicBezTo>
                <a:cubicBezTo>
                  <a:pt x="153194" y="115490"/>
                  <a:pt x="167481" y="119856"/>
                  <a:pt x="180975" y="115887"/>
                </a:cubicBezTo>
                <a:cubicBezTo>
                  <a:pt x="194469" y="111918"/>
                  <a:pt x="213519" y="94059"/>
                  <a:pt x="223838" y="82550"/>
                </a:cubicBezTo>
                <a:cubicBezTo>
                  <a:pt x="234157" y="71041"/>
                  <a:pt x="239713" y="53181"/>
                  <a:pt x="242888" y="46831"/>
                </a:cubicBezTo>
                <a:cubicBezTo>
                  <a:pt x="246063" y="40481"/>
                  <a:pt x="244475" y="42465"/>
                  <a:pt x="242888" y="44450"/>
                </a:cubicBezTo>
              </a:path>
            </a:pathLst>
          </a:cu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98" name="TextBox 91"/>
          <p:cNvSpPr txBox="1">
            <a:spLocks noChangeArrowheads="1"/>
          </p:cNvSpPr>
          <p:nvPr/>
        </p:nvSpPr>
        <p:spPr bwMode="auto">
          <a:xfrm>
            <a:off x="3916363" y="3668713"/>
            <a:ext cx="1189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cs typeface="Arial" charset="0"/>
              </a:rPr>
              <a:t>Neutral    Bar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05600" y="1123950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115175" y="1581150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305675" y="1838325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675563" y="23860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685088" y="16525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123113" y="2681288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05" name="TextBox 75"/>
          <p:cNvSpPr txBox="1">
            <a:spLocks noChangeArrowheads="1"/>
          </p:cNvSpPr>
          <p:nvPr/>
        </p:nvSpPr>
        <p:spPr bwMode="auto">
          <a:xfrm>
            <a:off x="7229475" y="2695575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S3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762750" y="4257675"/>
            <a:ext cx="1495425" cy="2076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172325" y="4714875"/>
            <a:ext cx="571500" cy="109537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362825" y="4972050"/>
            <a:ext cx="209550" cy="5524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732713" y="55197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742238" y="478631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180263" y="5815013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12" name="TextBox 96"/>
          <p:cNvSpPr txBox="1">
            <a:spLocks noChangeArrowheads="1"/>
          </p:cNvSpPr>
          <p:nvPr/>
        </p:nvSpPr>
        <p:spPr bwMode="auto">
          <a:xfrm>
            <a:off x="7286625" y="5829300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S3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152900" y="5057775"/>
            <a:ext cx="1495425" cy="1190625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648200" y="5381625"/>
            <a:ext cx="542925" cy="514350"/>
          </a:xfrm>
          <a:prstGeom prst="ellipse">
            <a:avLst/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4551363" y="5284788"/>
            <a:ext cx="106362" cy="9683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0800000" flipV="1">
            <a:off x="5192713" y="5272088"/>
            <a:ext cx="107950" cy="1047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202238" y="5886450"/>
            <a:ext cx="104775" cy="936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4543425" y="5913438"/>
            <a:ext cx="104775" cy="101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4475163" y="55768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199063" y="555783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970713" y="4814888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923088" y="2405063"/>
            <a:ext cx="173037" cy="1587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550920" y="114300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1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3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5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7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9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11</a:t>
            </a:r>
            <a:endParaRPr lang="en-US" sz="14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189220" y="1158240"/>
            <a:ext cx="46482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/>
              <a:t>2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4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6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/>
              <a:t>8</a:t>
            </a:r>
            <a:endParaRPr lang="en-US" sz="1400" b="1" dirty="0" smtClean="0"/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10</a:t>
            </a:r>
          </a:p>
          <a:p>
            <a:pPr algn="ctr">
              <a:lnSpc>
                <a:spcPts val="1500"/>
              </a:lnSpc>
            </a:pPr>
            <a:endParaRPr lang="en-US" sz="1400" b="1" dirty="0"/>
          </a:p>
          <a:p>
            <a:pPr algn="ctr">
              <a:lnSpc>
                <a:spcPts val="1500"/>
              </a:lnSpc>
            </a:pPr>
            <a:r>
              <a:rPr lang="en-US" sz="1400" b="1" dirty="0" smtClean="0"/>
              <a:t>12</a:t>
            </a:r>
            <a:endParaRPr lang="en-US" sz="1400" b="1" dirty="0"/>
          </a:p>
        </p:txBody>
      </p:sp>
      <p:sp>
        <p:nvSpPr>
          <p:cNvPr id="100" name="TextBox 98"/>
          <p:cNvSpPr txBox="1">
            <a:spLocks noChangeArrowheads="1"/>
          </p:cNvSpPr>
          <p:nvPr/>
        </p:nvSpPr>
        <p:spPr bwMode="auto">
          <a:xfrm>
            <a:off x="2979654" y="5230813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120 v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473383" y="5921693"/>
            <a:ext cx="173037" cy="15875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480099" y="630924"/>
            <a:ext cx="2356162" cy="1045476"/>
          </a:xfrm>
          <a:custGeom>
            <a:avLst/>
            <a:gdLst>
              <a:gd name="connsiteX0" fmla="*/ 6301 w 2356162"/>
              <a:gd name="connsiteY0" fmla="*/ 755916 h 1045476"/>
              <a:gd name="connsiteX1" fmla="*/ 36781 w 2356162"/>
              <a:gd name="connsiteY1" fmla="*/ 633996 h 1045476"/>
              <a:gd name="connsiteX2" fmla="*/ 52021 w 2356162"/>
              <a:gd name="connsiteY2" fmla="*/ 588276 h 1045476"/>
              <a:gd name="connsiteX3" fmla="*/ 97741 w 2356162"/>
              <a:gd name="connsiteY3" fmla="*/ 573036 h 1045476"/>
              <a:gd name="connsiteX4" fmla="*/ 143461 w 2356162"/>
              <a:gd name="connsiteY4" fmla="*/ 542556 h 1045476"/>
              <a:gd name="connsiteX5" fmla="*/ 173941 w 2356162"/>
              <a:gd name="connsiteY5" fmla="*/ 481596 h 1045476"/>
              <a:gd name="connsiteX6" fmla="*/ 204421 w 2356162"/>
              <a:gd name="connsiteY6" fmla="*/ 435876 h 1045476"/>
              <a:gd name="connsiteX7" fmla="*/ 219661 w 2356162"/>
              <a:gd name="connsiteY7" fmla="*/ 390156 h 1045476"/>
              <a:gd name="connsiteX8" fmla="*/ 265381 w 2356162"/>
              <a:gd name="connsiteY8" fmla="*/ 359676 h 1045476"/>
              <a:gd name="connsiteX9" fmla="*/ 402541 w 2356162"/>
              <a:gd name="connsiteY9" fmla="*/ 252996 h 1045476"/>
              <a:gd name="connsiteX10" fmla="*/ 448261 w 2356162"/>
              <a:gd name="connsiteY10" fmla="*/ 237756 h 1045476"/>
              <a:gd name="connsiteX11" fmla="*/ 493981 w 2356162"/>
              <a:gd name="connsiteY11" fmla="*/ 207276 h 1045476"/>
              <a:gd name="connsiteX12" fmla="*/ 585421 w 2356162"/>
              <a:gd name="connsiteY12" fmla="*/ 176796 h 1045476"/>
              <a:gd name="connsiteX13" fmla="*/ 753061 w 2356162"/>
              <a:gd name="connsiteY13" fmla="*/ 115836 h 1045476"/>
              <a:gd name="connsiteX14" fmla="*/ 798781 w 2356162"/>
              <a:gd name="connsiteY14" fmla="*/ 100596 h 1045476"/>
              <a:gd name="connsiteX15" fmla="*/ 844501 w 2356162"/>
              <a:gd name="connsiteY15" fmla="*/ 85356 h 1045476"/>
              <a:gd name="connsiteX16" fmla="*/ 1042621 w 2356162"/>
              <a:gd name="connsiteY16" fmla="*/ 54876 h 1045476"/>
              <a:gd name="connsiteX17" fmla="*/ 1484581 w 2356162"/>
              <a:gd name="connsiteY17" fmla="*/ 54876 h 1045476"/>
              <a:gd name="connsiteX18" fmla="*/ 1576021 w 2356162"/>
              <a:gd name="connsiteY18" fmla="*/ 85356 h 1045476"/>
              <a:gd name="connsiteX19" fmla="*/ 1652221 w 2356162"/>
              <a:gd name="connsiteY19" fmla="*/ 100596 h 1045476"/>
              <a:gd name="connsiteX20" fmla="*/ 1758901 w 2356162"/>
              <a:gd name="connsiteY20" fmla="*/ 146316 h 1045476"/>
              <a:gd name="connsiteX21" fmla="*/ 1819861 w 2356162"/>
              <a:gd name="connsiteY21" fmla="*/ 161556 h 1045476"/>
              <a:gd name="connsiteX22" fmla="*/ 1957021 w 2356162"/>
              <a:gd name="connsiteY22" fmla="*/ 222516 h 1045476"/>
              <a:gd name="connsiteX23" fmla="*/ 2002741 w 2356162"/>
              <a:gd name="connsiteY23" fmla="*/ 237756 h 1045476"/>
              <a:gd name="connsiteX24" fmla="*/ 2094181 w 2356162"/>
              <a:gd name="connsiteY24" fmla="*/ 298716 h 1045476"/>
              <a:gd name="connsiteX25" fmla="*/ 2185621 w 2356162"/>
              <a:gd name="connsiteY25" fmla="*/ 359676 h 1045476"/>
              <a:gd name="connsiteX26" fmla="*/ 2200861 w 2356162"/>
              <a:gd name="connsiteY26" fmla="*/ 405396 h 1045476"/>
              <a:gd name="connsiteX27" fmla="*/ 2261821 w 2356162"/>
              <a:gd name="connsiteY27" fmla="*/ 496836 h 1045476"/>
              <a:gd name="connsiteX28" fmla="*/ 2277061 w 2356162"/>
              <a:gd name="connsiteY28" fmla="*/ 542556 h 1045476"/>
              <a:gd name="connsiteX29" fmla="*/ 2322781 w 2356162"/>
              <a:gd name="connsiteY29" fmla="*/ 573036 h 1045476"/>
              <a:gd name="connsiteX30" fmla="*/ 2353261 w 2356162"/>
              <a:gd name="connsiteY30" fmla="*/ 801636 h 1045476"/>
              <a:gd name="connsiteX31" fmla="*/ 2353261 w 2356162"/>
              <a:gd name="connsiteY31" fmla="*/ 1045476 h 10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56162" h="1045476">
                <a:moveTo>
                  <a:pt x="6301" y="755916"/>
                </a:moveTo>
                <a:cubicBezTo>
                  <a:pt x="41138" y="651406"/>
                  <a:pt x="0" y="781120"/>
                  <a:pt x="36781" y="633996"/>
                </a:cubicBezTo>
                <a:cubicBezTo>
                  <a:pt x="40677" y="618411"/>
                  <a:pt x="40662" y="599635"/>
                  <a:pt x="52021" y="588276"/>
                </a:cubicBezTo>
                <a:cubicBezTo>
                  <a:pt x="63380" y="576917"/>
                  <a:pt x="83373" y="580220"/>
                  <a:pt x="97741" y="573036"/>
                </a:cubicBezTo>
                <a:cubicBezTo>
                  <a:pt x="114124" y="564845"/>
                  <a:pt x="128221" y="552716"/>
                  <a:pt x="143461" y="542556"/>
                </a:cubicBezTo>
                <a:cubicBezTo>
                  <a:pt x="153621" y="522236"/>
                  <a:pt x="162669" y="501321"/>
                  <a:pt x="173941" y="481596"/>
                </a:cubicBezTo>
                <a:cubicBezTo>
                  <a:pt x="183028" y="465693"/>
                  <a:pt x="196230" y="452259"/>
                  <a:pt x="204421" y="435876"/>
                </a:cubicBezTo>
                <a:cubicBezTo>
                  <a:pt x="211605" y="421508"/>
                  <a:pt x="209626" y="402700"/>
                  <a:pt x="219661" y="390156"/>
                </a:cubicBezTo>
                <a:cubicBezTo>
                  <a:pt x="231103" y="375853"/>
                  <a:pt x="251310" y="371402"/>
                  <a:pt x="265381" y="359676"/>
                </a:cubicBezTo>
                <a:cubicBezTo>
                  <a:pt x="317979" y="315845"/>
                  <a:pt x="325505" y="278675"/>
                  <a:pt x="402541" y="252996"/>
                </a:cubicBezTo>
                <a:cubicBezTo>
                  <a:pt x="417781" y="247916"/>
                  <a:pt x="433893" y="244940"/>
                  <a:pt x="448261" y="237756"/>
                </a:cubicBezTo>
                <a:cubicBezTo>
                  <a:pt x="464644" y="229565"/>
                  <a:pt x="477243" y="214715"/>
                  <a:pt x="493981" y="207276"/>
                </a:cubicBezTo>
                <a:cubicBezTo>
                  <a:pt x="523341" y="194227"/>
                  <a:pt x="555590" y="188728"/>
                  <a:pt x="585421" y="176796"/>
                </a:cubicBezTo>
                <a:cubicBezTo>
                  <a:pt x="691452" y="134384"/>
                  <a:pt x="635668" y="154967"/>
                  <a:pt x="753061" y="115836"/>
                </a:cubicBezTo>
                <a:lnTo>
                  <a:pt x="798781" y="100596"/>
                </a:lnTo>
                <a:cubicBezTo>
                  <a:pt x="814021" y="95516"/>
                  <a:pt x="828655" y="87997"/>
                  <a:pt x="844501" y="85356"/>
                </a:cubicBezTo>
                <a:cubicBezTo>
                  <a:pt x="971373" y="64211"/>
                  <a:pt x="905351" y="74486"/>
                  <a:pt x="1042621" y="54876"/>
                </a:cubicBezTo>
                <a:cubicBezTo>
                  <a:pt x="1207249" y="0"/>
                  <a:pt x="1125662" y="21227"/>
                  <a:pt x="1484581" y="54876"/>
                </a:cubicBezTo>
                <a:cubicBezTo>
                  <a:pt x="1516569" y="57875"/>
                  <a:pt x="1544516" y="79055"/>
                  <a:pt x="1576021" y="85356"/>
                </a:cubicBezTo>
                <a:cubicBezTo>
                  <a:pt x="1601421" y="90436"/>
                  <a:pt x="1627091" y="94314"/>
                  <a:pt x="1652221" y="100596"/>
                </a:cubicBezTo>
                <a:cubicBezTo>
                  <a:pt x="1727910" y="119518"/>
                  <a:pt x="1671669" y="113604"/>
                  <a:pt x="1758901" y="146316"/>
                </a:cubicBezTo>
                <a:cubicBezTo>
                  <a:pt x="1778513" y="153670"/>
                  <a:pt x="1799541" y="156476"/>
                  <a:pt x="1819861" y="161556"/>
                </a:cubicBezTo>
                <a:cubicBezTo>
                  <a:pt x="1892314" y="209858"/>
                  <a:pt x="1848205" y="186244"/>
                  <a:pt x="1957021" y="222516"/>
                </a:cubicBezTo>
                <a:cubicBezTo>
                  <a:pt x="1972261" y="227596"/>
                  <a:pt x="1989375" y="228845"/>
                  <a:pt x="2002741" y="237756"/>
                </a:cubicBezTo>
                <a:cubicBezTo>
                  <a:pt x="2033221" y="258076"/>
                  <a:pt x="2068278" y="272813"/>
                  <a:pt x="2094181" y="298716"/>
                </a:cubicBezTo>
                <a:cubicBezTo>
                  <a:pt x="2151260" y="355795"/>
                  <a:pt x="2119454" y="337620"/>
                  <a:pt x="2185621" y="359676"/>
                </a:cubicBezTo>
                <a:cubicBezTo>
                  <a:pt x="2190701" y="374916"/>
                  <a:pt x="2193059" y="391353"/>
                  <a:pt x="2200861" y="405396"/>
                </a:cubicBezTo>
                <a:cubicBezTo>
                  <a:pt x="2218651" y="437418"/>
                  <a:pt x="2250237" y="462083"/>
                  <a:pt x="2261821" y="496836"/>
                </a:cubicBezTo>
                <a:cubicBezTo>
                  <a:pt x="2266901" y="512076"/>
                  <a:pt x="2267026" y="530012"/>
                  <a:pt x="2277061" y="542556"/>
                </a:cubicBezTo>
                <a:cubicBezTo>
                  <a:pt x="2288503" y="556859"/>
                  <a:pt x="2307541" y="562876"/>
                  <a:pt x="2322781" y="573036"/>
                </a:cubicBezTo>
                <a:cubicBezTo>
                  <a:pt x="2354579" y="668431"/>
                  <a:pt x="2347294" y="634569"/>
                  <a:pt x="2353261" y="801636"/>
                </a:cubicBezTo>
                <a:cubicBezTo>
                  <a:pt x="2356162" y="882864"/>
                  <a:pt x="2353261" y="964196"/>
                  <a:pt x="2353261" y="104547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7764037" y="2433711"/>
            <a:ext cx="146439" cy="2518117"/>
          </a:xfrm>
          <a:custGeom>
            <a:avLst/>
            <a:gdLst>
              <a:gd name="connsiteX0" fmla="*/ 71668 w 146439"/>
              <a:gd name="connsiteY0" fmla="*/ 0 h 2518117"/>
              <a:gd name="connsiteX1" fmla="*/ 71668 w 146439"/>
              <a:gd name="connsiteY1" fmla="*/ 492369 h 2518117"/>
              <a:gd name="connsiteX2" fmla="*/ 57600 w 146439"/>
              <a:gd name="connsiteY2" fmla="*/ 717452 h 2518117"/>
              <a:gd name="connsiteX3" fmla="*/ 43532 w 146439"/>
              <a:gd name="connsiteY3" fmla="*/ 1195754 h 2518117"/>
              <a:gd name="connsiteX4" fmla="*/ 15397 w 146439"/>
              <a:gd name="connsiteY4" fmla="*/ 1434904 h 2518117"/>
              <a:gd name="connsiteX5" fmla="*/ 43532 w 146439"/>
              <a:gd name="connsiteY5" fmla="*/ 1871003 h 2518117"/>
              <a:gd name="connsiteX6" fmla="*/ 71668 w 146439"/>
              <a:gd name="connsiteY6" fmla="*/ 1955409 h 2518117"/>
              <a:gd name="connsiteX7" fmla="*/ 85735 w 146439"/>
              <a:gd name="connsiteY7" fmla="*/ 2011680 h 2518117"/>
              <a:gd name="connsiteX8" fmla="*/ 113871 w 146439"/>
              <a:gd name="connsiteY8" fmla="*/ 2096086 h 2518117"/>
              <a:gd name="connsiteX9" fmla="*/ 127938 w 146439"/>
              <a:gd name="connsiteY9" fmla="*/ 2518117 h 251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439" h="2518117">
                <a:moveTo>
                  <a:pt x="71668" y="0"/>
                </a:moveTo>
                <a:cubicBezTo>
                  <a:pt x="112707" y="205203"/>
                  <a:pt x="90248" y="65024"/>
                  <a:pt x="71668" y="492369"/>
                </a:cubicBezTo>
                <a:cubicBezTo>
                  <a:pt x="68403" y="567472"/>
                  <a:pt x="62289" y="642424"/>
                  <a:pt x="57600" y="717452"/>
                </a:cubicBezTo>
                <a:cubicBezTo>
                  <a:pt x="52911" y="876886"/>
                  <a:pt x="50172" y="1036389"/>
                  <a:pt x="43532" y="1195754"/>
                </a:cubicBezTo>
                <a:cubicBezTo>
                  <a:pt x="35610" y="1385889"/>
                  <a:pt x="48656" y="1335130"/>
                  <a:pt x="15397" y="1434904"/>
                </a:cubicBezTo>
                <a:cubicBezTo>
                  <a:pt x="21909" y="1610734"/>
                  <a:pt x="0" y="1725897"/>
                  <a:pt x="43532" y="1871003"/>
                </a:cubicBezTo>
                <a:cubicBezTo>
                  <a:pt x="52054" y="1899410"/>
                  <a:pt x="64475" y="1926637"/>
                  <a:pt x="71668" y="1955409"/>
                </a:cubicBezTo>
                <a:cubicBezTo>
                  <a:pt x="76357" y="1974166"/>
                  <a:pt x="80179" y="1993161"/>
                  <a:pt x="85735" y="2011680"/>
                </a:cubicBezTo>
                <a:cubicBezTo>
                  <a:pt x="94257" y="2040087"/>
                  <a:pt x="113871" y="2096086"/>
                  <a:pt x="113871" y="2096086"/>
                </a:cubicBezTo>
                <a:cubicBezTo>
                  <a:pt x="146439" y="2291503"/>
                  <a:pt x="127938" y="2151969"/>
                  <a:pt x="127938" y="251811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6963508" y="2489982"/>
            <a:ext cx="120683" cy="2419643"/>
          </a:xfrm>
          <a:custGeom>
            <a:avLst/>
            <a:gdLst>
              <a:gd name="connsiteX0" fmla="*/ 56270 w 120683"/>
              <a:gd name="connsiteY0" fmla="*/ 0 h 2419643"/>
              <a:gd name="connsiteX1" fmla="*/ 56270 w 120683"/>
              <a:gd name="connsiteY1" fmla="*/ 562707 h 2419643"/>
              <a:gd name="connsiteX2" fmla="*/ 42203 w 120683"/>
              <a:gd name="connsiteY2" fmla="*/ 633046 h 2419643"/>
              <a:gd name="connsiteX3" fmla="*/ 28135 w 120683"/>
              <a:gd name="connsiteY3" fmla="*/ 844061 h 2419643"/>
              <a:gd name="connsiteX4" fmla="*/ 14067 w 120683"/>
              <a:gd name="connsiteY4" fmla="*/ 900332 h 2419643"/>
              <a:gd name="connsiteX5" fmla="*/ 0 w 120683"/>
              <a:gd name="connsiteY5" fmla="*/ 1125415 h 2419643"/>
              <a:gd name="connsiteX6" fmla="*/ 14067 w 120683"/>
              <a:gd name="connsiteY6" fmla="*/ 1828800 h 2419643"/>
              <a:gd name="connsiteX7" fmla="*/ 28135 w 120683"/>
              <a:gd name="connsiteY7" fmla="*/ 1871003 h 2419643"/>
              <a:gd name="connsiteX8" fmla="*/ 42203 w 120683"/>
              <a:gd name="connsiteY8" fmla="*/ 1927273 h 2419643"/>
              <a:gd name="connsiteX9" fmla="*/ 70338 w 120683"/>
              <a:gd name="connsiteY9" fmla="*/ 2011680 h 2419643"/>
              <a:gd name="connsiteX10" fmla="*/ 84406 w 120683"/>
              <a:gd name="connsiteY10" fmla="*/ 2053883 h 2419643"/>
              <a:gd name="connsiteX11" fmla="*/ 98474 w 120683"/>
              <a:gd name="connsiteY11" fmla="*/ 2110153 h 2419643"/>
              <a:gd name="connsiteX12" fmla="*/ 112541 w 120683"/>
              <a:gd name="connsiteY12" fmla="*/ 2419643 h 241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683" h="2419643">
                <a:moveTo>
                  <a:pt x="56270" y="0"/>
                </a:moveTo>
                <a:cubicBezTo>
                  <a:pt x="68939" y="291371"/>
                  <a:pt x="80278" y="298610"/>
                  <a:pt x="56270" y="562707"/>
                </a:cubicBezTo>
                <a:cubicBezTo>
                  <a:pt x="54105" y="586519"/>
                  <a:pt x="46892" y="609600"/>
                  <a:pt x="42203" y="633046"/>
                </a:cubicBezTo>
                <a:cubicBezTo>
                  <a:pt x="37514" y="703384"/>
                  <a:pt x="35515" y="773954"/>
                  <a:pt x="28135" y="844061"/>
                </a:cubicBezTo>
                <a:cubicBezTo>
                  <a:pt x="26111" y="863289"/>
                  <a:pt x="15991" y="881094"/>
                  <a:pt x="14067" y="900332"/>
                </a:cubicBezTo>
                <a:cubicBezTo>
                  <a:pt x="6587" y="975133"/>
                  <a:pt x="4689" y="1050387"/>
                  <a:pt x="0" y="1125415"/>
                </a:cubicBezTo>
                <a:cubicBezTo>
                  <a:pt x="4689" y="1359877"/>
                  <a:pt x="5224" y="1594458"/>
                  <a:pt x="14067" y="1828800"/>
                </a:cubicBezTo>
                <a:cubicBezTo>
                  <a:pt x="14626" y="1843618"/>
                  <a:pt x="24061" y="1856745"/>
                  <a:pt x="28135" y="1871003"/>
                </a:cubicBezTo>
                <a:cubicBezTo>
                  <a:pt x="33447" y="1889593"/>
                  <a:pt x="36647" y="1908754"/>
                  <a:pt x="42203" y="1927273"/>
                </a:cubicBezTo>
                <a:cubicBezTo>
                  <a:pt x="50725" y="1955680"/>
                  <a:pt x="60960" y="1983544"/>
                  <a:pt x="70338" y="2011680"/>
                </a:cubicBezTo>
                <a:cubicBezTo>
                  <a:pt x="75027" y="2025748"/>
                  <a:pt x="80809" y="2039497"/>
                  <a:pt x="84406" y="2053883"/>
                </a:cubicBezTo>
                <a:lnTo>
                  <a:pt x="98474" y="2110153"/>
                </a:lnTo>
                <a:cubicBezTo>
                  <a:pt x="120683" y="2287837"/>
                  <a:pt x="112541" y="2184889"/>
                  <a:pt x="112541" y="241964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5345723" y="5570806"/>
            <a:ext cx="2532185" cy="928468"/>
          </a:xfrm>
          <a:custGeom>
            <a:avLst/>
            <a:gdLst>
              <a:gd name="connsiteX0" fmla="*/ 2532185 w 2532185"/>
              <a:gd name="connsiteY0" fmla="*/ 0 h 928468"/>
              <a:gd name="connsiteX1" fmla="*/ 2518117 w 2532185"/>
              <a:gd name="connsiteY1" fmla="*/ 70339 h 928468"/>
              <a:gd name="connsiteX2" fmla="*/ 2475914 w 2532185"/>
              <a:gd name="connsiteY2" fmla="*/ 196948 h 928468"/>
              <a:gd name="connsiteX3" fmla="*/ 2461846 w 2532185"/>
              <a:gd name="connsiteY3" fmla="*/ 239151 h 928468"/>
              <a:gd name="connsiteX4" fmla="*/ 2433711 w 2532185"/>
              <a:gd name="connsiteY4" fmla="*/ 337625 h 928468"/>
              <a:gd name="connsiteX5" fmla="*/ 2405575 w 2532185"/>
              <a:gd name="connsiteY5" fmla="*/ 576776 h 928468"/>
              <a:gd name="connsiteX6" fmla="*/ 2377440 w 2532185"/>
              <a:gd name="connsiteY6" fmla="*/ 661182 h 928468"/>
              <a:gd name="connsiteX7" fmla="*/ 2349305 w 2532185"/>
              <a:gd name="connsiteY7" fmla="*/ 703385 h 928468"/>
              <a:gd name="connsiteX8" fmla="*/ 2335237 w 2532185"/>
              <a:gd name="connsiteY8" fmla="*/ 745588 h 928468"/>
              <a:gd name="connsiteX9" fmla="*/ 2250831 w 2532185"/>
              <a:gd name="connsiteY9" fmla="*/ 815926 h 928468"/>
              <a:gd name="connsiteX10" fmla="*/ 2166425 w 2532185"/>
              <a:gd name="connsiteY10" fmla="*/ 844062 h 928468"/>
              <a:gd name="connsiteX11" fmla="*/ 2082019 w 2532185"/>
              <a:gd name="connsiteY11" fmla="*/ 872197 h 928468"/>
              <a:gd name="connsiteX12" fmla="*/ 2039815 w 2532185"/>
              <a:gd name="connsiteY12" fmla="*/ 886265 h 928468"/>
              <a:gd name="connsiteX13" fmla="*/ 1969477 w 2532185"/>
              <a:gd name="connsiteY13" fmla="*/ 900332 h 928468"/>
              <a:gd name="connsiteX14" fmla="*/ 1885071 w 2532185"/>
              <a:gd name="connsiteY14" fmla="*/ 928468 h 928468"/>
              <a:gd name="connsiteX15" fmla="*/ 1463040 w 2532185"/>
              <a:gd name="connsiteY15" fmla="*/ 914400 h 928468"/>
              <a:gd name="connsiteX16" fmla="*/ 1280160 w 2532185"/>
              <a:gd name="connsiteY16" fmla="*/ 886265 h 928468"/>
              <a:gd name="connsiteX17" fmla="*/ 1181686 w 2532185"/>
              <a:gd name="connsiteY17" fmla="*/ 872197 h 928468"/>
              <a:gd name="connsiteX18" fmla="*/ 1125415 w 2532185"/>
              <a:gd name="connsiteY18" fmla="*/ 858129 h 928468"/>
              <a:gd name="connsiteX19" fmla="*/ 970671 w 2532185"/>
              <a:gd name="connsiteY19" fmla="*/ 844062 h 928468"/>
              <a:gd name="connsiteX20" fmla="*/ 872197 w 2532185"/>
              <a:gd name="connsiteY20" fmla="*/ 829994 h 928468"/>
              <a:gd name="connsiteX21" fmla="*/ 829994 w 2532185"/>
              <a:gd name="connsiteY21" fmla="*/ 815926 h 928468"/>
              <a:gd name="connsiteX22" fmla="*/ 647114 w 2532185"/>
              <a:gd name="connsiteY22" fmla="*/ 787791 h 928468"/>
              <a:gd name="connsiteX23" fmla="*/ 225083 w 2532185"/>
              <a:gd name="connsiteY23" fmla="*/ 759656 h 928468"/>
              <a:gd name="connsiteX24" fmla="*/ 126609 w 2532185"/>
              <a:gd name="connsiteY24" fmla="*/ 731520 h 928468"/>
              <a:gd name="connsiteX25" fmla="*/ 98474 w 2532185"/>
              <a:gd name="connsiteY25" fmla="*/ 689317 h 928468"/>
              <a:gd name="connsiteX26" fmla="*/ 70339 w 2532185"/>
              <a:gd name="connsiteY26" fmla="*/ 604911 h 928468"/>
              <a:gd name="connsiteX27" fmla="*/ 56271 w 2532185"/>
              <a:gd name="connsiteY27" fmla="*/ 562708 h 928468"/>
              <a:gd name="connsiteX28" fmla="*/ 42203 w 2532185"/>
              <a:gd name="connsiteY28" fmla="*/ 225083 h 928468"/>
              <a:gd name="connsiteX29" fmla="*/ 14068 w 2532185"/>
              <a:gd name="connsiteY29" fmla="*/ 112542 h 928468"/>
              <a:gd name="connsiteX30" fmla="*/ 0 w 2532185"/>
              <a:gd name="connsiteY30" fmla="*/ 70339 h 9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32185" h="928468">
                <a:moveTo>
                  <a:pt x="2532185" y="0"/>
                </a:moveTo>
                <a:cubicBezTo>
                  <a:pt x="2527496" y="23446"/>
                  <a:pt x="2524408" y="47271"/>
                  <a:pt x="2518117" y="70339"/>
                </a:cubicBezTo>
                <a:cubicBezTo>
                  <a:pt x="2518112" y="70358"/>
                  <a:pt x="2482951" y="175837"/>
                  <a:pt x="2475914" y="196948"/>
                </a:cubicBezTo>
                <a:cubicBezTo>
                  <a:pt x="2471225" y="211016"/>
                  <a:pt x="2465442" y="224765"/>
                  <a:pt x="2461846" y="239151"/>
                </a:cubicBezTo>
                <a:cubicBezTo>
                  <a:pt x="2444183" y="309808"/>
                  <a:pt x="2453893" y="277080"/>
                  <a:pt x="2433711" y="337625"/>
                </a:cubicBezTo>
                <a:cubicBezTo>
                  <a:pt x="2428777" y="391901"/>
                  <a:pt x="2421706" y="512253"/>
                  <a:pt x="2405575" y="576776"/>
                </a:cubicBezTo>
                <a:cubicBezTo>
                  <a:pt x="2398382" y="605548"/>
                  <a:pt x="2393891" y="636506"/>
                  <a:pt x="2377440" y="661182"/>
                </a:cubicBezTo>
                <a:cubicBezTo>
                  <a:pt x="2368062" y="675250"/>
                  <a:pt x="2356866" y="688263"/>
                  <a:pt x="2349305" y="703385"/>
                </a:cubicBezTo>
                <a:cubicBezTo>
                  <a:pt x="2342673" y="716648"/>
                  <a:pt x="2343462" y="733250"/>
                  <a:pt x="2335237" y="745588"/>
                </a:cubicBezTo>
                <a:cubicBezTo>
                  <a:pt x="2321288" y="766512"/>
                  <a:pt x="2275417" y="804999"/>
                  <a:pt x="2250831" y="815926"/>
                </a:cubicBezTo>
                <a:cubicBezTo>
                  <a:pt x="2223730" y="827971"/>
                  <a:pt x="2194560" y="834684"/>
                  <a:pt x="2166425" y="844062"/>
                </a:cubicBezTo>
                <a:lnTo>
                  <a:pt x="2082019" y="872197"/>
                </a:lnTo>
                <a:cubicBezTo>
                  <a:pt x="2067951" y="876886"/>
                  <a:pt x="2054356" y="883357"/>
                  <a:pt x="2039815" y="886265"/>
                </a:cubicBezTo>
                <a:cubicBezTo>
                  <a:pt x="2016369" y="890954"/>
                  <a:pt x="1992545" y="894041"/>
                  <a:pt x="1969477" y="900332"/>
                </a:cubicBezTo>
                <a:cubicBezTo>
                  <a:pt x="1940865" y="908135"/>
                  <a:pt x="1885071" y="928468"/>
                  <a:pt x="1885071" y="928468"/>
                </a:cubicBezTo>
                <a:cubicBezTo>
                  <a:pt x="1744394" y="923779"/>
                  <a:pt x="1603590" y="921997"/>
                  <a:pt x="1463040" y="914400"/>
                </a:cubicBezTo>
                <a:cubicBezTo>
                  <a:pt x="1431610" y="912701"/>
                  <a:pt x="1315310" y="891673"/>
                  <a:pt x="1280160" y="886265"/>
                </a:cubicBezTo>
                <a:cubicBezTo>
                  <a:pt x="1247388" y="881223"/>
                  <a:pt x="1214309" y="878129"/>
                  <a:pt x="1181686" y="872197"/>
                </a:cubicBezTo>
                <a:cubicBezTo>
                  <a:pt x="1162664" y="868738"/>
                  <a:pt x="1144580" y="860684"/>
                  <a:pt x="1125415" y="858129"/>
                </a:cubicBezTo>
                <a:cubicBezTo>
                  <a:pt x="1074075" y="851284"/>
                  <a:pt x="1022148" y="849782"/>
                  <a:pt x="970671" y="844062"/>
                </a:cubicBezTo>
                <a:cubicBezTo>
                  <a:pt x="937716" y="840400"/>
                  <a:pt x="905022" y="834683"/>
                  <a:pt x="872197" y="829994"/>
                </a:cubicBezTo>
                <a:cubicBezTo>
                  <a:pt x="858129" y="825305"/>
                  <a:pt x="844470" y="819143"/>
                  <a:pt x="829994" y="815926"/>
                </a:cubicBezTo>
                <a:cubicBezTo>
                  <a:pt x="783298" y="805549"/>
                  <a:pt x="691967" y="795267"/>
                  <a:pt x="647114" y="787791"/>
                </a:cubicBezTo>
                <a:cubicBezTo>
                  <a:pt x="412946" y="748762"/>
                  <a:pt x="840036" y="784253"/>
                  <a:pt x="225083" y="759656"/>
                </a:cubicBezTo>
                <a:cubicBezTo>
                  <a:pt x="221406" y="758737"/>
                  <a:pt x="135783" y="738859"/>
                  <a:pt x="126609" y="731520"/>
                </a:cubicBezTo>
                <a:cubicBezTo>
                  <a:pt x="113407" y="720958"/>
                  <a:pt x="105341" y="704767"/>
                  <a:pt x="98474" y="689317"/>
                </a:cubicBezTo>
                <a:cubicBezTo>
                  <a:pt x="86429" y="662216"/>
                  <a:pt x="79717" y="633046"/>
                  <a:pt x="70339" y="604911"/>
                </a:cubicBezTo>
                <a:lnTo>
                  <a:pt x="56271" y="562708"/>
                </a:lnTo>
                <a:cubicBezTo>
                  <a:pt x="51582" y="450166"/>
                  <a:pt x="52717" y="337231"/>
                  <a:pt x="42203" y="225083"/>
                </a:cubicBezTo>
                <a:cubicBezTo>
                  <a:pt x="38594" y="186584"/>
                  <a:pt x="26296" y="149226"/>
                  <a:pt x="14068" y="112542"/>
                </a:cubicBezTo>
                <a:lnTo>
                  <a:pt x="0" y="70339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4557932" y="815926"/>
            <a:ext cx="2563325" cy="5613009"/>
          </a:xfrm>
          <a:custGeom>
            <a:avLst/>
            <a:gdLst>
              <a:gd name="connsiteX0" fmla="*/ 815926 w 2563325"/>
              <a:gd name="connsiteY0" fmla="*/ 3179299 h 5613009"/>
              <a:gd name="connsiteX1" fmla="*/ 928468 w 2563325"/>
              <a:gd name="connsiteY1" fmla="*/ 3123028 h 5613009"/>
              <a:gd name="connsiteX2" fmla="*/ 956603 w 2563325"/>
              <a:gd name="connsiteY2" fmla="*/ 3080825 h 5613009"/>
              <a:gd name="connsiteX3" fmla="*/ 984739 w 2563325"/>
              <a:gd name="connsiteY3" fmla="*/ 3052689 h 5613009"/>
              <a:gd name="connsiteX4" fmla="*/ 1012874 w 2563325"/>
              <a:gd name="connsiteY4" fmla="*/ 3010486 h 5613009"/>
              <a:gd name="connsiteX5" fmla="*/ 1069145 w 2563325"/>
              <a:gd name="connsiteY5" fmla="*/ 2940148 h 5613009"/>
              <a:gd name="connsiteX6" fmla="*/ 1125416 w 2563325"/>
              <a:gd name="connsiteY6" fmla="*/ 2813539 h 5613009"/>
              <a:gd name="connsiteX7" fmla="*/ 1139483 w 2563325"/>
              <a:gd name="connsiteY7" fmla="*/ 2771336 h 5613009"/>
              <a:gd name="connsiteX8" fmla="*/ 1167619 w 2563325"/>
              <a:gd name="connsiteY8" fmla="*/ 2743200 h 5613009"/>
              <a:gd name="connsiteX9" fmla="*/ 1195754 w 2563325"/>
              <a:gd name="connsiteY9" fmla="*/ 2630659 h 5613009"/>
              <a:gd name="connsiteX10" fmla="*/ 1223890 w 2563325"/>
              <a:gd name="connsiteY10" fmla="*/ 2546252 h 5613009"/>
              <a:gd name="connsiteX11" fmla="*/ 1266093 w 2563325"/>
              <a:gd name="connsiteY11" fmla="*/ 2138289 h 5613009"/>
              <a:gd name="connsiteX12" fmla="*/ 1280160 w 2563325"/>
              <a:gd name="connsiteY12" fmla="*/ 2053883 h 5613009"/>
              <a:gd name="connsiteX13" fmla="*/ 1294228 w 2563325"/>
              <a:gd name="connsiteY13" fmla="*/ 1871003 h 5613009"/>
              <a:gd name="connsiteX14" fmla="*/ 1280160 w 2563325"/>
              <a:gd name="connsiteY14" fmla="*/ 1350499 h 5613009"/>
              <a:gd name="connsiteX15" fmla="*/ 1266093 w 2563325"/>
              <a:gd name="connsiteY15" fmla="*/ 1195754 h 5613009"/>
              <a:gd name="connsiteX16" fmla="*/ 1237957 w 2563325"/>
              <a:gd name="connsiteY16" fmla="*/ 956603 h 5613009"/>
              <a:gd name="connsiteX17" fmla="*/ 1252025 w 2563325"/>
              <a:gd name="connsiteY17" fmla="*/ 562708 h 5613009"/>
              <a:gd name="connsiteX18" fmla="*/ 1266093 w 2563325"/>
              <a:gd name="connsiteY18" fmla="*/ 520505 h 5613009"/>
              <a:gd name="connsiteX19" fmla="*/ 1294228 w 2563325"/>
              <a:gd name="connsiteY19" fmla="*/ 492369 h 5613009"/>
              <a:gd name="connsiteX20" fmla="*/ 1350499 w 2563325"/>
              <a:gd name="connsiteY20" fmla="*/ 379828 h 5613009"/>
              <a:gd name="connsiteX21" fmla="*/ 1392702 w 2563325"/>
              <a:gd name="connsiteY21" fmla="*/ 351692 h 5613009"/>
              <a:gd name="connsiteX22" fmla="*/ 1463040 w 2563325"/>
              <a:gd name="connsiteY22" fmla="*/ 281354 h 5613009"/>
              <a:gd name="connsiteX23" fmla="*/ 1561514 w 2563325"/>
              <a:gd name="connsiteY23" fmla="*/ 211016 h 5613009"/>
              <a:gd name="connsiteX24" fmla="*/ 1631853 w 2563325"/>
              <a:gd name="connsiteY24" fmla="*/ 154745 h 5613009"/>
              <a:gd name="connsiteX25" fmla="*/ 1744394 w 2563325"/>
              <a:gd name="connsiteY25" fmla="*/ 70339 h 5613009"/>
              <a:gd name="connsiteX26" fmla="*/ 1828800 w 2563325"/>
              <a:gd name="connsiteY26" fmla="*/ 42203 h 5613009"/>
              <a:gd name="connsiteX27" fmla="*/ 1856936 w 2563325"/>
              <a:gd name="connsiteY27" fmla="*/ 14068 h 5613009"/>
              <a:gd name="connsiteX28" fmla="*/ 1913206 w 2563325"/>
              <a:gd name="connsiteY28" fmla="*/ 0 h 5613009"/>
              <a:gd name="connsiteX29" fmla="*/ 2278966 w 2563325"/>
              <a:gd name="connsiteY29" fmla="*/ 14068 h 5613009"/>
              <a:gd name="connsiteX30" fmla="*/ 2363373 w 2563325"/>
              <a:gd name="connsiteY30" fmla="*/ 42203 h 5613009"/>
              <a:gd name="connsiteX31" fmla="*/ 2419643 w 2563325"/>
              <a:gd name="connsiteY31" fmla="*/ 56271 h 5613009"/>
              <a:gd name="connsiteX32" fmla="*/ 2504050 w 2563325"/>
              <a:gd name="connsiteY32" fmla="*/ 84406 h 5613009"/>
              <a:gd name="connsiteX33" fmla="*/ 2532185 w 2563325"/>
              <a:gd name="connsiteY33" fmla="*/ 126609 h 5613009"/>
              <a:gd name="connsiteX34" fmla="*/ 2560320 w 2563325"/>
              <a:gd name="connsiteY34" fmla="*/ 154745 h 5613009"/>
              <a:gd name="connsiteX35" fmla="*/ 2532185 w 2563325"/>
              <a:gd name="connsiteY35" fmla="*/ 393896 h 5613009"/>
              <a:gd name="connsiteX36" fmla="*/ 2504050 w 2563325"/>
              <a:gd name="connsiteY36" fmla="*/ 436099 h 5613009"/>
              <a:gd name="connsiteX37" fmla="*/ 2461846 w 2563325"/>
              <a:gd name="connsiteY37" fmla="*/ 506437 h 5613009"/>
              <a:gd name="connsiteX38" fmla="*/ 2391508 w 2563325"/>
              <a:gd name="connsiteY38" fmla="*/ 717452 h 5613009"/>
              <a:gd name="connsiteX39" fmla="*/ 2377440 w 2563325"/>
              <a:gd name="connsiteY39" fmla="*/ 759656 h 5613009"/>
              <a:gd name="connsiteX40" fmla="*/ 2363373 w 2563325"/>
              <a:gd name="connsiteY40" fmla="*/ 801859 h 5613009"/>
              <a:gd name="connsiteX41" fmla="*/ 2349305 w 2563325"/>
              <a:gd name="connsiteY41" fmla="*/ 1041009 h 5613009"/>
              <a:gd name="connsiteX42" fmla="*/ 2335237 w 2563325"/>
              <a:gd name="connsiteY42" fmla="*/ 1083212 h 5613009"/>
              <a:gd name="connsiteX43" fmla="*/ 2321170 w 2563325"/>
              <a:gd name="connsiteY43" fmla="*/ 1139483 h 5613009"/>
              <a:gd name="connsiteX44" fmla="*/ 2307102 w 2563325"/>
              <a:gd name="connsiteY44" fmla="*/ 1209822 h 5613009"/>
              <a:gd name="connsiteX45" fmla="*/ 2278966 w 2563325"/>
              <a:gd name="connsiteY45" fmla="*/ 1336431 h 5613009"/>
              <a:gd name="connsiteX46" fmla="*/ 2264899 w 2563325"/>
              <a:gd name="connsiteY46" fmla="*/ 1420837 h 5613009"/>
              <a:gd name="connsiteX47" fmla="*/ 2236763 w 2563325"/>
              <a:gd name="connsiteY47" fmla="*/ 1631852 h 5613009"/>
              <a:gd name="connsiteX48" fmla="*/ 2250831 w 2563325"/>
              <a:gd name="connsiteY48" fmla="*/ 2349305 h 5613009"/>
              <a:gd name="connsiteX49" fmla="*/ 2278966 w 2563325"/>
              <a:gd name="connsiteY49" fmla="*/ 2813539 h 5613009"/>
              <a:gd name="connsiteX50" fmla="*/ 2278966 w 2563325"/>
              <a:gd name="connsiteY50" fmla="*/ 3587262 h 5613009"/>
              <a:gd name="connsiteX51" fmla="*/ 2293034 w 2563325"/>
              <a:gd name="connsiteY51" fmla="*/ 3671668 h 5613009"/>
              <a:gd name="connsiteX52" fmla="*/ 2307102 w 2563325"/>
              <a:gd name="connsiteY52" fmla="*/ 3798277 h 5613009"/>
              <a:gd name="connsiteX53" fmla="*/ 2335237 w 2563325"/>
              <a:gd name="connsiteY53" fmla="*/ 4065563 h 5613009"/>
              <a:gd name="connsiteX54" fmla="*/ 2349305 w 2563325"/>
              <a:gd name="connsiteY54" fmla="*/ 4740812 h 5613009"/>
              <a:gd name="connsiteX55" fmla="*/ 2363373 w 2563325"/>
              <a:gd name="connsiteY55" fmla="*/ 4783016 h 5613009"/>
              <a:gd name="connsiteX56" fmla="*/ 2405576 w 2563325"/>
              <a:gd name="connsiteY56" fmla="*/ 4867422 h 5613009"/>
              <a:gd name="connsiteX57" fmla="*/ 2419643 w 2563325"/>
              <a:gd name="connsiteY57" fmla="*/ 4909625 h 5613009"/>
              <a:gd name="connsiteX58" fmla="*/ 2447779 w 2563325"/>
              <a:gd name="connsiteY58" fmla="*/ 5036234 h 5613009"/>
              <a:gd name="connsiteX59" fmla="*/ 2447779 w 2563325"/>
              <a:gd name="connsiteY59" fmla="*/ 5458265 h 5613009"/>
              <a:gd name="connsiteX60" fmla="*/ 2433711 w 2563325"/>
              <a:gd name="connsiteY60" fmla="*/ 5500468 h 5613009"/>
              <a:gd name="connsiteX61" fmla="*/ 2377440 w 2563325"/>
              <a:gd name="connsiteY61" fmla="*/ 5570806 h 5613009"/>
              <a:gd name="connsiteX62" fmla="*/ 2335237 w 2563325"/>
              <a:gd name="connsiteY62" fmla="*/ 5584874 h 5613009"/>
              <a:gd name="connsiteX63" fmla="*/ 2293034 w 2563325"/>
              <a:gd name="connsiteY63" fmla="*/ 5613009 h 5613009"/>
              <a:gd name="connsiteX64" fmla="*/ 2152357 w 2563325"/>
              <a:gd name="connsiteY64" fmla="*/ 5570806 h 5613009"/>
              <a:gd name="connsiteX65" fmla="*/ 2067951 w 2563325"/>
              <a:gd name="connsiteY65" fmla="*/ 5514536 h 5613009"/>
              <a:gd name="connsiteX66" fmla="*/ 2025748 w 2563325"/>
              <a:gd name="connsiteY66" fmla="*/ 5486400 h 5613009"/>
              <a:gd name="connsiteX67" fmla="*/ 1899139 w 2563325"/>
              <a:gd name="connsiteY67" fmla="*/ 5444197 h 5613009"/>
              <a:gd name="connsiteX68" fmla="*/ 1856936 w 2563325"/>
              <a:gd name="connsiteY68" fmla="*/ 5430129 h 5613009"/>
              <a:gd name="connsiteX69" fmla="*/ 1828800 w 2563325"/>
              <a:gd name="connsiteY69" fmla="*/ 5401994 h 5613009"/>
              <a:gd name="connsiteX70" fmla="*/ 1730326 w 2563325"/>
              <a:gd name="connsiteY70" fmla="*/ 5373859 h 5613009"/>
              <a:gd name="connsiteX71" fmla="*/ 1547446 w 2563325"/>
              <a:gd name="connsiteY71" fmla="*/ 5345723 h 5613009"/>
              <a:gd name="connsiteX72" fmla="*/ 1491176 w 2563325"/>
              <a:gd name="connsiteY72" fmla="*/ 5331656 h 5613009"/>
              <a:gd name="connsiteX73" fmla="*/ 1406770 w 2563325"/>
              <a:gd name="connsiteY73" fmla="*/ 5303520 h 5613009"/>
              <a:gd name="connsiteX74" fmla="*/ 1378634 w 2563325"/>
              <a:gd name="connsiteY74" fmla="*/ 5275385 h 5613009"/>
              <a:gd name="connsiteX75" fmla="*/ 1336431 w 2563325"/>
              <a:gd name="connsiteY75" fmla="*/ 5247249 h 5613009"/>
              <a:gd name="connsiteX76" fmla="*/ 1308296 w 2563325"/>
              <a:gd name="connsiteY76" fmla="*/ 5205046 h 5613009"/>
              <a:gd name="connsiteX77" fmla="*/ 1237957 w 2563325"/>
              <a:gd name="connsiteY77" fmla="*/ 5148776 h 5613009"/>
              <a:gd name="connsiteX78" fmla="*/ 1181686 w 2563325"/>
              <a:gd name="connsiteY78" fmla="*/ 5022166 h 5613009"/>
              <a:gd name="connsiteX79" fmla="*/ 1153551 w 2563325"/>
              <a:gd name="connsiteY79" fmla="*/ 4937760 h 5613009"/>
              <a:gd name="connsiteX80" fmla="*/ 1125416 w 2563325"/>
              <a:gd name="connsiteY80" fmla="*/ 4895557 h 5613009"/>
              <a:gd name="connsiteX81" fmla="*/ 1111348 w 2563325"/>
              <a:gd name="connsiteY81" fmla="*/ 4853354 h 5613009"/>
              <a:gd name="connsiteX82" fmla="*/ 1083213 w 2563325"/>
              <a:gd name="connsiteY82" fmla="*/ 4811151 h 5613009"/>
              <a:gd name="connsiteX83" fmla="*/ 1069145 w 2563325"/>
              <a:gd name="connsiteY83" fmla="*/ 4768948 h 5613009"/>
              <a:gd name="connsiteX84" fmla="*/ 1041010 w 2563325"/>
              <a:gd name="connsiteY84" fmla="*/ 4726745 h 5613009"/>
              <a:gd name="connsiteX85" fmla="*/ 998806 w 2563325"/>
              <a:gd name="connsiteY85" fmla="*/ 4656406 h 5613009"/>
              <a:gd name="connsiteX86" fmla="*/ 956603 w 2563325"/>
              <a:gd name="connsiteY86" fmla="*/ 4586068 h 5613009"/>
              <a:gd name="connsiteX87" fmla="*/ 928468 w 2563325"/>
              <a:gd name="connsiteY87" fmla="*/ 4543865 h 5613009"/>
              <a:gd name="connsiteX88" fmla="*/ 872197 w 2563325"/>
              <a:gd name="connsiteY88" fmla="*/ 4487594 h 5613009"/>
              <a:gd name="connsiteX89" fmla="*/ 801859 w 2563325"/>
              <a:gd name="connsiteY89" fmla="*/ 4431323 h 5613009"/>
              <a:gd name="connsiteX90" fmla="*/ 717453 w 2563325"/>
              <a:gd name="connsiteY90" fmla="*/ 4389120 h 5613009"/>
              <a:gd name="connsiteX91" fmla="*/ 675250 w 2563325"/>
              <a:gd name="connsiteY91" fmla="*/ 4360985 h 5613009"/>
              <a:gd name="connsiteX92" fmla="*/ 590843 w 2563325"/>
              <a:gd name="connsiteY92" fmla="*/ 4332849 h 5613009"/>
              <a:gd name="connsiteX93" fmla="*/ 492370 w 2563325"/>
              <a:gd name="connsiteY93" fmla="*/ 4290646 h 5613009"/>
              <a:gd name="connsiteX94" fmla="*/ 98474 w 2563325"/>
              <a:gd name="connsiteY94" fmla="*/ 4360985 h 5613009"/>
              <a:gd name="connsiteX95" fmla="*/ 28136 w 2563325"/>
              <a:gd name="connsiteY95" fmla="*/ 4445391 h 5613009"/>
              <a:gd name="connsiteX96" fmla="*/ 0 w 2563325"/>
              <a:gd name="connsiteY96" fmla="*/ 4529797 h 5613009"/>
              <a:gd name="connsiteX97" fmla="*/ 14068 w 2563325"/>
              <a:gd name="connsiteY97" fmla="*/ 4783016 h 561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563325" h="5613009">
                <a:moveTo>
                  <a:pt x="815926" y="3179299"/>
                </a:moveTo>
                <a:cubicBezTo>
                  <a:pt x="849507" y="3165866"/>
                  <a:pt x="900374" y="3151122"/>
                  <a:pt x="928468" y="3123028"/>
                </a:cubicBezTo>
                <a:cubicBezTo>
                  <a:pt x="940423" y="3111073"/>
                  <a:pt x="946041" y="3094027"/>
                  <a:pt x="956603" y="3080825"/>
                </a:cubicBezTo>
                <a:cubicBezTo>
                  <a:pt x="964889" y="3070468"/>
                  <a:pt x="976453" y="3063046"/>
                  <a:pt x="984739" y="3052689"/>
                </a:cubicBezTo>
                <a:cubicBezTo>
                  <a:pt x="995301" y="3039487"/>
                  <a:pt x="1002312" y="3023688"/>
                  <a:pt x="1012874" y="3010486"/>
                </a:cubicBezTo>
                <a:cubicBezTo>
                  <a:pt x="1042107" y="2973945"/>
                  <a:pt x="1047494" y="2988863"/>
                  <a:pt x="1069145" y="2940148"/>
                </a:cubicBezTo>
                <a:cubicBezTo>
                  <a:pt x="1136106" y="2789485"/>
                  <a:pt x="1061743" y="2909047"/>
                  <a:pt x="1125416" y="2813539"/>
                </a:cubicBezTo>
                <a:cubicBezTo>
                  <a:pt x="1130105" y="2799471"/>
                  <a:pt x="1131854" y="2784051"/>
                  <a:pt x="1139483" y="2771336"/>
                </a:cubicBezTo>
                <a:cubicBezTo>
                  <a:pt x="1146307" y="2759963"/>
                  <a:pt x="1162693" y="2755515"/>
                  <a:pt x="1167619" y="2743200"/>
                </a:cubicBezTo>
                <a:cubicBezTo>
                  <a:pt x="1181980" y="2707298"/>
                  <a:pt x="1183526" y="2667343"/>
                  <a:pt x="1195754" y="2630659"/>
                </a:cubicBezTo>
                <a:lnTo>
                  <a:pt x="1223890" y="2546252"/>
                </a:lnTo>
                <a:cubicBezTo>
                  <a:pt x="1233259" y="2443186"/>
                  <a:pt x="1252547" y="2219571"/>
                  <a:pt x="1266093" y="2138289"/>
                </a:cubicBezTo>
                <a:lnTo>
                  <a:pt x="1280160" y="2053883"/>
                </a:lnTo>
                <a:cubicBezTo>
                  <a:pt x="1284849" y="1992923"/>
                  <a:pt x="1294228" y="1932143"/>
                  <a:pt x="1294228" y="1871003"/>
                </a:cubicBezTo>
                <a:cubicBezTo>
                  <a:pt x="1294228" y="1697438"/>
                  <a:pt x="1287385" y="1523913"/>
                  <a:pt x="1280160" y="1350499"/>
                </a:cubicBezTo>
                <a:cubicBezTo>
                  <a:pt x="1278004" y="1298750"/>
                  <a:pt x="1271247" y="1247291"/>
                  <a:pt x="1266093" y="1195754"/>
                </a:cubicBezTo>
                <a:cubicBezTo>
                  <a:pt x="1256973" y="1104557"/>
                  <a:pt x="1249169" y="1046298"/>
                  <a:pt x="1237957" y="956603"/>
                </a:cubicBezTo>
                <a:cubicBezTo>
                  <a:pt x="1242646" y="825305"/>
                  <a:pt x="1243566" y="693817"/>
                  <a:pt x="1252025" y="562708"/>
                </a:cubicBezTo>
                <a:cubicBezTo>
                  <a:pt x="1252980" y="547910"/>
                  <a:pt x="1258464" y="533221"/>
                  <a:pt x="1266093" y="520505"/>
                </a:cubicBezTo>
                <a:cubicBezTo>
                  <a:pt x="1272917" y="509132"/>
                  <a:pt x="1284850" y="501748"/>
                  <a:pt x="1294228" y="492369"/>
                </a:cubicBezTo>
                <a:cubicBezTo>
                  <a:pt x="1316577" y="425322"/>
                  <a:pt x="1305855" y="415543"/>
                  <a:pt x="1350499" y="379828"/>
                </a:cubicBezTo>
                <a:cubicBezTo>
                  <a:pt x="1363701" y="369266"/>
                  <a:pt x="1378634" y="361071"/>
                  <a:pt x="1392702" y="351692"/>
                </a:cubicBezTo>
                <a:cubicBezTo>
                  <a:pt x="1446888" y="270412"/>
                  <a:pt x="1390097" y="343877"/>
                  <a:pt x="1463040" y="281354"/>
                </a:cubicBezTo>
                <a:cubicBezTo>
                  <a:pt x="1548003" y="208529"/>
                  <a:pt x="1483968" y="236863"/>
                  <a:pt x="1561514" y="211016"/>
                </a:cubicBezTo>
                <a:cubicBezTo>
                  <a:pt x="1629453" y="143077"/>
                  <a:pt x="1543116" y="225736"/>
                  <a:pt x="1631853" y="154745"/>
                </a:cubicBezTo>
                <a:cubicBezTo>
                  <a:pt x="1679467" y="116653"/>
                  <a:pt x="1660248" y="98388"/>
                  <a:pt x="1744394" y="70339"/>
                </a:cubicBezTo>
                <a:lnTo>
                  <a:pt x="1828800" y="42203"/>
                </a:lnTo>
                <a:cubicBezTo>
                  <a:pt x="1838179" y="32825"/>
                  <a:pt x="1845073" y="19999"/>
                  <a:pt x="1856936" y="14068"/>
                </a:cubicBezTo>
                <a:cubicBezTo>
                  <a:pt x="1874229" y="5422"/>
                  <a:pt x="1893872" y="0"/>
                  <a:pt x="1913206" y="0"/>
                </a:cubicBezTo>
                <a:cubicBezTo>
                  <a:pt x="2035216" y="0"/>
                  <a:pt x="2157046" y="9379"/>
                  <a:pt x="2278966" y="14068"/>
                </a:cubicBezTo>
                <a:cubicBezTo>
                  <a:pt x="2307102" y="23446"/>
                  <a:pt x="2334601" y="35010"/>
                  <a:pt x="2363373" y="42203"/>
                </a:cubicBezTo>
                <a:cubicBezTo>
                  <a:pt x="2382130" y="46892"/>
                  <a:pt x="2401124" y="50715"/>
                  <a:pt x="2419643" y="56271"/>
                </a:cubicBezTo>
                <a:cubicBezTo>
                  <a:pt x="2448050" y="64793"/>
                  <a:pt x="2504050" y="84406"/>
                  <a:pt x="2504050" y="84406"/>
                </a:cubicBezTo>
                <a:cubicBezTo>
                  <a:pt x="2513428" y="98474"/>
                  <a:pt x="2521623" y="113407"/>
                  <a:pt x="2532185" y="126609"/>
                </a:cubicBezTo>
                <a:cubicBezTo>
                  <a:pt x="2540470" y="136966"/>
                  <a:pt x="2559493" y="141508"/>
                  <a:pt x="2560320" y="154745"/>
                </a:cubicBezTo>
                <a:cubicBezTo>
                  <a:pt x="2561802" y="178461"/>
                  <a:pt x="2563325" y="331616"/>
                  <a:pt x="2532185" y="393896"/>
                </a:cubicBezTo>
                <a:cubicBezTo>
                  <a:pt x="2524624" y="409018"/>
                  <a:pt x="2511611" y="420977"/>
                  <a:pt x="2504050" y="436099"/>
                </a:cubicBezTo>
                <a:cubicBezTo>
                  <a:pt x="2467527" y="509144"/>
                  <a:pt x="2516800" y="451485"/>
                  <a:pt x="2461846" y="506437"/>
                </a:cubicBezTo>
                <a:lnTo>
                  <a:pt x="2391508" y="717452"/>
                </a:lnTo>
                <a:lnTo>
                  <a:pt x="2377440" y="759656"/>
                </a:lnTo>
                <a:lnTo>
                  <a:pt x="2363373" y="801859"/>
                </a:lnTo>
                <a:cubicBezTo>
                  <a:pt x="2358684" y="881576"/>
                  <a:pt x="2357251" y="961551"/>
                  <a:pt x="2349305" y="1041009"/>
                </a:cubicBezTo>
                <a:cubicBezTo>
                  <a:pt x="2347829" y="1055764"/>
                  <a:pt x="2339311" y="1068954"/>
                  <a:pt x="2335237" y="1083212"/>
                </a:cubicBezTo>
                <a:cubicBezTo>
                  <a:pt x="2329926" y="1101802"/>
                  <a:pt x="2325364" y="1120609"/>
                  <a:pt x="2321170" y="1139483"/>
                </a:cubicBezTo>
                <a:cubicBezTo>
                  <a:pt x="2315983" y="1162824"/>
                  <a:pt x="2312289" y="1186481"/>
                  <a:pt x="2307102" y="1209822"/>
                </a:cubicBezTo>
                <a:cubicBezTo>
                  <a:pt x="2284524" y="1311422"/>
                  <a:pt x="2300178" y="1219761"/>
                  <a:pt x="2278966" y="1336431"/>
                </a:cubicBezTo>
                <a:cubicBezTo>
                  <a:pt x="2273864" y="1364494"/>
                  <a:pt x="2268049" y="1392488"/>
                  <a:pt x="2264899" y="1420837"/>
                </a:cubicBezTo>
                <a:cubicBezTo>
                  <a:pt x="2241951" y="1627371"/>
                  <a:pt x="2270696" y="1530055"/>
                  <a:pt x="2236763" y="1631852"/>
                </a:cubicBezTo>
                <a:cubicBezTo>
                  <a:pt x="2241452" y="1871003"/>
                  <a:pt x="2244700" y="2110187"/>
                  <a:pt x="2250831" y="2349305"/>
                </a:cubicBezTo>
                <a:cubicBezTo>
                  <a:pt x="2260455" y="2724636"/>
                  <a:pt x="2245310" y="2611589"/>
                  <a:pt x="2278966" y="2813539"/>
                </a:cubicBezTo>
                <a:cubicBezTo>
                  <a:pt x="2268242" y="3199610"/>
                  <a:pt x="2252948" y="3262038"/>
                  <a:pt x="2278966" y="3587262"/>
                </a:cubicBezTo>
                <a:cubicBezTo>
                  <a:pt x="2281241" y="3615695"/>
                  <a:pt x="2289264" y="3643395"/>
                  <a:pt x="2293034" y="3671668"/>
                </a:cubicBezTo>
                <a:cubicBezTo>
                  <a:pt x="2298646" y="3713758"/>
                  <a:pt x="2301835" y="3756142"/>
                  <a:pt x="2307102" y="3798277"/>
                </a:cubicBezTo>
                <a:cubicBezTo>
                  <a:pt x="2334668" y="4018798"/>
                  <a:pt x="2309030" y="3751060"/>
                  <a:pt x="2335237" y="4065563"/>
                </a:cubicBezTo>
                <a:cubicBezTo>
                  <a:pt x="2339926" y="4290646"/>
                  <a:pt x="2340483" y="4515853"/>
                  <a:pt x="2349305" y="4740812"/>
                </a:cubicBezTo>
                <a:cubicBezTo>
                  <a:pt x="2349886" y="4755630"/>
                  <a:pt x="2359299" y="4768758"/>
                  <a:pt x="2363373" y="4783016"/>
                </a:cubicBezTo>
                <a:cubicBezTo>
                  <a:pt x="2384114" y="4855611"/>
                  <a:pt x="2361397" y="4823243"/>
                  <a:pt x="2405576" y="4867422"/>
                </a:cubicBezTo>
                <a:cubicBezTo>
                  <a:pt x="2410265" y="4881490"/>
                  <a:pt x="2415569" y="4895367"/>
                  <a:pt x="2419643" y="4909625"/>
                </a:cubicBezTo>
                <a:cubicBezTo>
                  <a:pt x="2432889" y="4955985"/>
                  <a:pt x="2438108" y="4987880"/>
                  <a:pt x="2447779" y="5036234"/>
                </a:cubicBezTo>
                <a:cubicBezTo>
                  <a:pt x="2456464" y="5235998"/>
                  <a:pt x="2479208" y="5301119"/>
                  <a:pt x="2447779" y="5458265"/>
                </a:cubicBezTo>
                <a:cubicBezTo>
                  <a:pt x="2444871" y="5472806"/>
                  <a:pt x="2440343" y="5487205"/>
                  <a:pt x="2433711" y="5500468"/>
                </a:cubicBezTo>
                <a:cubicBezTo>
                  <a:pt x="2425495" y="5516900"/>
                  <a:pt x="2396134" y="5559590"/>
                  <a:pt x="2377440" y="5570806"/>
                </a:cubicBezTo>
                <a:cubicBezTo>
                  <a:pt x="2364724" y="5578435"/>
                  <a:pt x="2348500" y="5578242"/>
                  <a:pt x="2335237" y="5584874"/>
                </a:cubicBezTo>
                <a:cubicBezTo>
                  <a:pt x="2320115" y="5592435"/>
                  <a:pt x="2307102" y="5603631"/>
                  <a:pt x="2293034" y="5613009"/>
                </a:cubicBezTo>
                <a:cubicBezTo>
                  <a:pt x="2261575" y="5605145"/>
                  <a:pt x="2172912" y="5584509"/>
                  <a:pt x="2152357" y="5570806"/>
                </a:cubicBezTo>
                <a:lnTo>
                  <a:pt x="2067951" y="5514536"/>
                </a:lnTo>
                <a:cubicBezTo>
                  <a:pt x="2053883" y="5505157"/>
                  <a:pt x="2041788" y="5491747"/>
                  <a:pt x="2025748" y="5486400"/>
                </a:cubicBezTo>
                <a:lnTo>
                  <a:pt x="1899139" y="5444197"/>
                </a:lnTo>
                <a:lnTo>
                  <a:pt x="1856936" y="5430129"/>
                </a:lnTo>
                <a:cubicBezTo>
                  <a:pt x="1847557" y="5420751"/>
                  <a:pt x="1840173" y="5408818"/>
                  <a:pt x="1828800" y="5401994"/>
                </a:cubicBezTo>
                <a:cubicBezTo>
                  <a:pt x="1815696" y="5394132"/>
                  <a:pt x="1739128" y="5375459"/>
                  <a:pt x="1730326" y="5373859"/>
                </a:cubicBezTo>
                <a:cubicBezTo>
                  <a:pt x="1581688" y="5346834"/>
                  <a:pt x="1683423" y="5372918"/>
                  <a:pt x="1547446" y="5345723"/>
                </a:cubicBezTo>
                <a:cubicBezTo>
                  <a:pt x="1528488" y="5341931"/>
                  <a:pt x="1509694" y="5337212"/>
                  <a:pt x="1491176" y="5331656"/>
                </a:cubicBezTo>
                <a:cubicBezTo>
                  <a:pt x="1462769" y="5323134"/>
                  <a:pt x="1406770" y="5303520"/>
                  <a:pt x="1406770" y="5303520"/>
                </a:cubicBezTo>
                <a:cubicBezTo>
                  <a:pt x="1397391" y="5294142"/>
                  <a:pt x="1388991" y="5283670"/>
                  <a:pt x="1378634" y="5275385"/>
                </a:cubicBezTo>
                <a:cubicBezTo>
                  <a:pt x="1365432" y="5264823"/>
                  <a:pt x="1348386" y="5259204"/>
                  <a:pt x="1336431" y="5247249"/>
                </a:cubicBezTo>
                <a:cubicBezTo>
                  <a:pt x="1324476" y="5235294"/>
                  <a:pt x="1318858" y="5218248"/>
                  <a:pt x="1308296" y="5205046"/>
                </a:cubicBezTo>
                <a:cubicBezTo>
                  <a:pt x="1285388" y="5176412"/>
                  <a:pt x="1269291" y="5169665"/>
                  <a:pt x="1237957" y="5148776"/>
                </a:cubicBezTo>
                <a:cubicBezTo>
                  <a:pt x="1204476" y="5048329"/>
                  <a:pt x="1226273" y="5089045"/>
                  <a:pt x="1181686" y="5022166"/>
                </a:cubicBezTo>
                <a:cubicBezTo>
                  <a:pt x="1172308" y="4994031"/>
                  <a:pt x="1170002" y="4962436"/>
                  <a:pt x="1153551" y="4937760"/>
                </a:cubicBezTo>
                <a:cubicBezTo>
                  <a:pt x="1144173" y="4923692"/>
                  <a:pt x="1132977" y="4910679"/>
                  <a:pt x="1125416" y="4895557"/>
                </a:cubicBezTo>
                <a:cubicBezTo>
                  <a:pt x="1118784" y="4882294"/>
                  <a:pt x="1117980" y="4866617"/>
                  <a:pt x="1111348" y="4853354"/>
                </a:cubicBezTo>
                <a:cubicBezTo>
                  <a:pt x="1103787" y="4838232"/>
                  <a:pt x="1090774" y="4826273"/>
                  <a:pt x="1083213" y="4811151"/>
                </a:cubicBezTo>
                <a:cubicBezTo>
                  <a:pt x="1076581" y="4797888"/>
                  <a:pt x="1075777" y="4782211"/>
                  <a:pt x="1069145" y="4768948"/>
                </a:cubicBezTo>
                <a:cubicBezTo>
                  <a:pt x="1061584" y="4753826"/>
                  <a:pt x="1048571" y="4741867"/>
                  <a:pt x="1041010" y="4726745"/>
                </a:cubicBezTo>
                <a:cubicBezTo>
                  <a:pt x="1004487" y="4653698"/>
                  <a:pt x="1053761" y="4711361"/>
                  <a:pt x="998806" y="4656406"/>
                </a:cubicBezTo>
                <a:cubicBezTo>
                  <a:pt x="974376" y="4583114"/>
                  <a:pt x="1000742" y="4641241"/>
                  <a:pt x="956603" y="4586068"/>
                </a:cubicBezTo>
                <a:cubicBezTo>
                  <a:pt x="946041" y="4572866"/>
                  <a:pt x="939471" y="4556702"/>
                  <a:pt x="928468" y="4543865"/>
                </a:cubicBezTo>
                <a:cubicBezTo>
                  <a:pt x="911205" y="4523725"/>
                  <a:pt x="886911" y="4509665"/>
                  <a:pt x="872197" y="4487594"/>
                </a:cubicBezTo>
                <a:cubicBezTo>
                  <a:pt x="835837" y="4433053"/>
                  <a:pt x="860102" y="4450738"/>
                  <a:pt x="801859" y="4431323"/>
                </a:cubicBezTo>
                <a:cubicBezTo>
                  <a:pt x="745230" y="4374696"/>
                  <a:pt x="808196" y="4428010"/>
                  <a:pt x="717453" y="4389120"/>
                </a:cubicBezTo>
                <a:cubicBezTo>
                  <a:pt x="701913" y="4382460"/>
                  <a:pt x="690700" y="4367852"/>
                  <a:pt x="675250" y="4360985"/>
                </a:cubicBezTo>
                <a:cubicBezTo>
                  <a:pt x="648149" y="4348940"/>
                  <a:pt x="615520" y="4349300"/>
                  <a:pt x="590843" y="4332849"/>
                </a:cubicBezTo>
                <a:cubicBezTo>
                  <a:pt x="532553" y="4293990"/>
                  <a:pt x="565042" y="4308815"/>
                  <a:pt x="492370" y="4290646"/>
                </a:cubicBezTo>
                <a:cubicBezTo>
                  <a:pt x="330753" y="4297992"/>
                  <a:pt x="209325" y="4250134"/>
                  <a:pt x="98474" y="4360985"/>
                </a:cubicBezTo>
                <a:cubicBezTo>
                  <a:pt x="71970" y="4387489"/>
                  <a:pt x="43805" y="4410136"/>
                  <a:pt x="28136" y="4445391"/>
                </a:cubicBezTo>
                <a:cubicBezTo>
                  <a:pt x="16091" y="4472492"/>
                  <a:pt x="0" y="4529797"/>
                  <a:pt x="0" y="4529797"/>
                </a:cubicBezTo>
                <a:cubicBezTo>
                  <a:pt x="15004" y="4754849"/>
                  <a:pt x="14068" y="4670318"/>
                  <a:pt x="14068" y="4783016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5233182" y="995622"/>
            <a:ext cx="1983544" cy="3055873"/>
          </a:xfrm>
          <a:custGeom>
            <a:avLst/>
            <a:gdLst>
              <a:gd name="connsiteX0" fmla="*/ 0 w 1983544"/>
              <a:gd name="connsiteY0" fmla="*/ 3013670 h 3055873"/>
              <a:gd name="connsiteX1" fmla="*/ 70338 w 1983544"/>
              <a:gd name="connsiteY1" fmla="*/ 3027738 h 3055873"/>
              <a:gd name="connsiteX2" fmla="*/ 168812 w 1983544"/>
              <a:gd name="connsiteY2" fmla="*/ 3041806 h 3055873"/>
              <a:gd name="connsiteX3" fmla="*/ 225083 w 1983544"/>
              <a:gd name="connsiteY3" fmla="*/ 3055873 h 3055873"/>
              <a:gd name="connsiteX4" fmla="*/ 379827 w 1983544"/>
              <a:gd name="connsiteY4" fmla="*/ 3041806 h 3055873"/>
              <a:gd name="connsiteX5" fmla="*/ 450166 w 1983544"/>
              <a:gd name="connsiteY5" fmla="*/ 2999603 h 3055873"/>
              <a:gd name="connsiteX6" fmla="*/ 506436 w 1983544"/>
              <a:gd name="connsiteY6" fmla="*/ 2971467 h 3055873"/>
              <a:gd name="connsiteX7" fmla="*/ 548640 w 1983544"/>
              <a:gd name="connsiteY7" fmla="*/ 2943332 h 3055873"/>
              <a:gd name="connsiteX8" fmla="*/ 590843 w 1983544"/>
              <a:gd name="connsiteY8" fmla="*/ 2872993 h 3055873"/>
              <a:gd name="connsiteX9" fmla="*/ 604910 w 1983544"/>
              <a:gd name="connsiteY9" fmla="*/ 2830790 h 3055873"/>
              <a:gd name="connsiteX10" fmla="*/ 633046 w 1983544"/>
              <a:gd name="connsiteY10" fmla="*/ 2788587 h 3055873"/>
              <a:gd name="connsiteX11" fmla="*/ 661181 w 1983544"/>
              <a:gd name="connsiteY11" fmla="*/ 2704181 h 3055873"/>
              <a:gd name="connsiteX12" fmla="*/ 689316 w 1983544"/>
              <a:gd name="connsiteY12" fmla="*/ 2661978 h 3055873"/>
              <a:gd name="connsiteX13" fmla="*/ 731520 w 1983544"/>
              <a:gd name="connsiteY13" fmla="*/ 2591640 h 3055873"/>
              <a:gd name="connsiteX14" fmla="*/ 745587 w 1983544"/>
              <a:gd name="connsiteY14" fmla="*/ 2549436 h 3055873"/>
              <a:gd name="connsiteX15" fmla="*/ 759655 w 1983544"/>
              <a:gd name="connsiteY15" fmla="*/ 2493166 h 3055873"/>
              <a:gd name="connsiteX16" fmla="*/ 787790 w 1983544"/>
              <a:gd name="connsiteY16" fmla="*/ 2408760 h 3055873"/>
              <a:gd name="connsiteX17" fmla="*/ 773723 w 1983544"/>
              <a:gd name="connsiteY17" fmla="*/ 805043 h 3055873"/>
              <a:gd name="connsiteX18" fmla="*/ 745587 w 1983544"/>
              <a:gd name="connsiteY18" fmla="*/ 594027 h 3055873"/>
              <a:gd name="connsiteX19" fmla="*/ 787790 w 1983544"/>
              <a:gd name="connsiteY19" fmla="*/ 326741 h 3055873"/>
              <a:gd name="connsiteX20" fmla="*/ 815926 w 1983544"/>
              <a:gd name="connsiteY20" fmla="*/ 298606 h 3055873"/>
              <a:gd name="connsiteX21" fmla="*/ 829993 w 1983544"/>
              <a:gd name="connsiteY21" fmla="*/ 256403 h 3055873"/>
              <a:gd name="connsiteX22" fmla="*/ 900332 w 1983544"/>
              <a:gd name="connsiteY22" fmla="*/ 186064 h 3055873"/>
              <a:gd name="connsiteX23" fmla="*/ 914400 w 1983544"/>
              <a:gd name="connsiteY23" fmla="*/ 143861 h 3055873"/>
              <a:gd name="connsiteX24" fmla="*/ 998806 w 1983544"/>
              <a:gd name="connsiteY24" fmla="*/ 101658 h 3055873"/>
              <a:gd name="connsiteX25" fmla="*/ 1041009 w 1983544"/>
              <a:gd name="connsiteY25" fmla="*/ 73523 h 3055873"/>
              <a:gd name="connsiteX26" fmla="*/ 1181686 w 1983544"/>
              <a:gd name="connsiteY26" fmla="*/ 45387 h 3055873"/>
              <a:gd name="connsiteX27" fmla="*/ 1252024 w 1983544"/>
              <a:gd name="connsiteY27" fmla="*/ 31320 h 3055873"/>
              <a:gd name="connsiteX28" fmla="*/ 1336430 w 1983544"/>
              <a:gd name="connsiteY28" fmla="*/ 3184 h 3055873"/>
              <a:gd name="connsiteX29" fmla="*/ 1519310 w 1983544"/>
              <a:gd name="connsiteY29" fmla="*/ 17252 h 3055873"/>
              <a:gd name="connsiteX30" fmla="*/ 1603716 w 1983544"/>
              <a:gd name="connsiteY30" fmla="*/ 115726 h 3055873"/>
              <a:gd name="connsiteX31" fmla="*/ 1631852 w 1983544"/>
              <a:gd name="connsiteY31" fmla="*/ 143861 h 3055873"/>
              <a:gd name="connsiteX32" fmla="*/ 1631852 w 1983544"/>
              <a:gd name="connsiteY32" fmla="*/ 537756 h 3055873"/>
              <a:gd name="connsiteX33" fmla="*/ 1603716 w 1983544"/>
              <a:gd name="connsiteY33" fmla="*/ 622163 h 3055873"/>
              <a:gd name="connsiteX34" fmla="*/ 1589649 w 1983544"/>
              <a:gd name="connsiteY34" fmla="*/ 664366 h 3055873"/>
              <a:gd name="connsiteX35" fmla="*/ 1575581 w 1983544"/>
              <a:gd name="connsiteY35" fmla="*/ 706569 h 3055873"/>
              <a:gd name="connsiteX36" fmla="*/ 1561513 w 1983544"/>
              <a:gd name="connsiteY36" fmla="*/ 762840 h 3055873"/>
              <a:gd name="connsiteX37" fmla="*/ 1533378 w 1983544"/>
              <a:gd name="connsiteY37" fmla="*/ 917584 h 3055873"/>
              <a:gd name="connsiteX38" fmla="*/ 1519310 w 1983544"/>
              <a:gd name="connsiteY38" fmla="*/ 987923 h 3055873"/>
              <a:gd name="connsiteX39" fmla="*/ 1491175 w 1983544"/>
              <a:gd name="connsiteY39" fmla="*/ 1072329 h 3055873"/>
              <a:gd name="connsiteX40" fmla="*/ 1477107 w 1983544"/>
              <a:gd name="connsiteY40" fmla="*/ 1128600 h 3055873"/>
              <a:gd name="connsiteX41" fmla="*/ 1463040 w 1983544"/>
              <a:gd name="connsiteY41" fmla="*/ 1170803 h 3055873"/>
              <a:gd name="connsiteX42" fmla="*/ 1434904 w 1983544"/>
              <a:gd name="connsiteY42" fmla="*/ 1311480 h 3055873"/>
              <a:gd name="connsiteX43" fmla="*/ 1420836 w 1983544"/>
              <a:gd name="connsiteY43" fmla="*/ 1367750 h 3055873"/>
              <a:gd name="connsiteX44" fmla="*/ 1448972 w 1983544"/>
              <a:gd name="connsiteY44" fmla="*/ 1677240 h 3055873"/>
              <a:gd name="connsiteX45" fmla="*/ 1491175 w 1983544"/>
              <a:gd name="connsiteY45" fmla="*/ 1761646 h 3055873"/>
              <a:gd name="connsiteX46" fmla="*/ 1659987 w 1983544"/>
              <a:gd name="connsiteY46" fmla="*/ 1846052 h 3055873"/>
              <a:gd name="connsiteX47" fmla="*/ 1702190 w 1983544"/>
              <a:gd name="connsiteY47" fmla="*/ 1860120 h 3055873"/>
              <a:gd name="connsiteX48" fmla="*/ 1969476 w 1983544"/>
              <a:gd name="connsiteY48" fmla="*/ 1817916 h 3055873"/>
              <a:gd name="connsiteX49" fmla="*/ 1983544 w 1983544"/>
              <a:gd name="connsiteY49" fmla="*/ 1789781 h 305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83544" h="3055873">
                <a:moveTo>
                  <a:pt x="0" y="3013670"/>
                </a:moveTo>
                <a:cubicBezTo>
                  <a:pt x="23446" y="3018359"/>
                  <a:pt x="46753" y="3023807"/>
                  <a:pt x="70338" y="3027738"/>
                </a:cubicBezTo>
                <a:cubicBezTo>
                  <a:pt x="103045" y="3033189"/>
                  <a:pt x="136189" y="3035875"/>
                  <a:pt x="168812" y="3041806"/>
                </a:cubicBezTo>
                <a:cubicBezTo>
                  <a:pt x="187834" y="3045265"/>
                  <a:pt x="206326" y="3051184"/>
                  <a:pt x="225083" y="3055873"/>
                </a:cubicBezTo>
                <a:cubicBezTo>
                  <a:pt x="276664" y="3051184"/>
                  <a:pt x="328554" y="3049131"/>
                  <a:pt x="379827" y="3041806"/>
                </a:cubicBezTo>
                <a:cubicBezTo>
                  <a:pt x="442164" y="3032901"/>
                  <a:pt x="404790" y="3029854"/>
                  <a:pt x="450166" y="2999603"/>
                </a:cubicBezTo>
                <a:cubicBezTo>
                  <a:pt x="467615" y="2987970"/>
                  <a:pt x="488228" y="2981871"/>
                  <a:pt x="506436" y="2971467"/>
                </a:cubicBezTo>
                <a:cubicBezTo>
                  <a:pt x="521116" y="2963079"/>
                  <a:pt x="534572" y="2952710"/>
                  <a:pt x="548640" y="2943332"/>
                </a:cubicBezTo>
                <a:cubicBezTo>
                  <a:pt x="588489" y="2823780"/>
                  <a:pt x="532912" y="2969545"/>
                  <a:pt x="590843" y="2872993"/>
                </a:cubicBezTo>
                <a:cubicBezTo>
                  <a:pt x="598472" y="2860278"/>
                  <a:pt x="598278" y="2844053"/>
                  <a:pt x="604910" y="2830790"/>
                </a:cubicBezTo>
                <a:cubicBezTo>
                  <a:pt x="612471" y="2815668"/>
                  <a:pt x="623667" y="2802655"/>
                  <a:pt x="633046" y="2788587"/>
                </a:cubicBezTo>
                <a:cubicBezTo>
                  <a:pt x="642424" y="2760452"/>
                  <a:pt x="644730" y="2728857"/>
                  <a:pt x="661181" y="2704181"/>
                </a:cubicBezTo>
                <a:cubicBezTo>
                  <a:pt x="670559" y="2690113"/>
                  <a:pt x="681755" y="2677100"/>
                  <a:pt x="689316" y="2661978"/>
                </a:cubicBezTo>
                <a:cubicBezTo>
                  <a:pt x="725839" y="2588933"/>
                  <a:pt x="676566" y="2646592"/>
                  <a:pt x="731520" y="2591640"/>
                </a:cubicBezTo>
                <a:cubicBezTo>
                  <a:pt x="736209" y="2577572"/>
                  <a:pt x="741513" y="2563694"/>
                  <a:pt x="745587" y="2549436"/>
                </a:cubicBezTo>
                <a:cubicBezTo>
                  <a:pt x="750898" y="2530846"/>
                  <a:pt x="754099" y="2511685"/>
                  <a:pt x="759655" y="2493166"/>
                </a:cubicBezTo>
                <a:cubicBezTo>
                  <a:pt x="768177" y="2464760"/>
                  <a:pt x="787790" y="2408760"/>
                  <a:pt x="787790" y="2408760"/>
                </a:cubicBezTo>
                <a:cubicBezTo>
                  <a:pt x="783101" y="1874188"/>
                  <a:pt x="782275" y="1339567"/>
                  <a:pt x="773723" y="805043"/>
                </a:cubicBezTo>
                <a:cubicBezTo>
                  <a:pt x="771830" y="686745"/>
                  <a:pt x="767019" y="679753"/>
                  <a:pt x="745587" y="594027"/>
                </a:cubicBezTo>
                <a:cubicBezTo>
                  <a:pt x="745619" y="593615"/>
                  <a:pt x="748233" y="366297"/>
                  <a:pt x="787790" y="326741"/>
                </a:cubicBezTo>
                <a:lnTo>
                  <a:pt x="815926" y="298606"/>
                </a:lnTo>
                <a:cubicBezTo>
                  <a:pt x="820615" y="284538"/>
                  <a:pt x="821096" y="268266"/>
                  <a:pt x="829993" y="256403"/>
                </a:cubicBezTo>
                <a:cubicBezTo>
                  <a:pt x="849888" y="229876"/>
                  <a:pt x="900332" y="186064"/>
                  <a:pt x="900332" y="186064"/>
                </a:cubicBezTo>
                <a:cubicBezTo>
                  <a:pt x="905021" y="171996"/>
                  <a:pt x="905137" y="155440"/>
                  <a:pt x="914400" y="143861"/>
                </a:cubicBezTo>
                <a:cubicBezTo>
                  <a:pt x="941276" y="110266"/>
                  <a:pt x="964827" y="118647"/>
                  <a:pt x="998806" y="101658"/>
                </a:cubicBezTo>
                <a:cubicBezTo>
                  <a:pt x="1013928" y="94097"/>
                  <a:pt x="1025469" y="80183"/>
                  <a:pt x="1041009" y="73523"/>
                </a:cubicBezTo>
                <a:cubicBezTo>
                  <a:pt x="1068511" y="61736"/>
                  <a:pt x="1161474" y="49062"/>
                  <a:pt x="1181686" y="45387"/>
                </a:cubicBezTo>
                <a:cubicBezTo>
                  <a:pt x="1205211" y="41110"/>
                  <a:pt x="1228956" y="37611"/>
                  <a:pt x="1252024" y="31320"/>
                </a:cubicBezTo>
                <a:cubicBezTo>
                  <a:pt x="1280636" y="23517"/>
                  <a:pt x="1336430" y="3184"/>
                  <a:pt x="1336430" y="3184"/>
                </a:cubicBezTo>
                <a:cubicBezTo>
                  <a:pt x="1397390" y="7873"/>
                  <a:pt x="1460654" y="0"/>
                  <a:pt x="1519310" y="17252"/>
                </a:cubicBezTo>
                <a:cubicBezTo>
                  <a:pt x="1554738" y="27672"/>
                  <a:pt x="1581771" y="88296"/>
                  <a:pt x="1603716" y="115726"/>
                </a:cubicBezTo>
                <a:cubicBezTo>
                  <a:pt x="1612002" y="126083"/>
                  <a:pt x="1622473" y="134483"/>
                  <a:pt x="1631852" y="143861"/>
                </a:cubicBezTo>
                <a:cubicBezTo>
                  <a:pt x="1664050" y="304849"/>
                  <a:pt x="1660692" y="258977"/>
                  <a:pt x="1631852" y="537756"/>
                </a:cubicBezTo>
                <a:cubicBezTo>
                  <a:pt x="1628800" y="567256"/>
                  <a:pt x="1613094" y="594027"/>
                  <a:pt x="1603716" y="622163"/>
                </a:cubicBezTo>
                <a:lnTo>
                  <a:pt x="1589649" y="664366"/>
                </a:lnTo>
                <a:cubicBezTo>
                  <a:pt x="1584960" y="678434"/>
                  <a:pt x="1579178" y="692183"/>
                  <a:pt x="1575581" y="706569"/>
                </a:cubicBezTo>
                <a:cubicBezTo>
                  <a:pt x="1570892" y="725326"/>
                  <a:pt x="1565707" y="743966"/>
                  <a:pt x="1561513" y="762840"/>
                </a:cubicBezTo>
                <a:cubicBezTo>
                  <a:pt x="1544143" y="841007"/>
                  <a:pt x="1548645" y="833619"/>
                  <a:pt x="1533378" y="917584"/>
                </a:cubicBezTo>
                <a:cubicBezTo>
                  <a:pt x="1529101" y="941109"/>
                  <a:pt x="1525601" y="964855"/>
                  <a:pt x="1519310" y="987923"/>
                </a:cubicBezTo>
                <a:cubicBezTo>
                  <a:pt x="1511507" y="1016535"/>
                  <a:pt x="1498368" y="1043557"/>
                  <a:pt x="1491175" y="1072329"/>
                </a:cubicBezTo>
                <a:cubicBezTo>
                  <a:pt x="1486486" y="1091086"/>
                  <a:pt x="1482418" y="1110010"/>
                  <a:pt x="1477107" y="1128600"/>
                </a:cubicBezTo>
                <a:cubicBezTo>
                  <a:pt x="1473033" y="1142858"/>
                  <a:pt x="1466374" y="1156354"/>
                  <a:pt x="1463040" y="1170803"/>
                </a:cubicBezTo>
                <a:cubicBezTo>
                  <a:pt x="1452287" y="1217399"/>
                  <a:pt x="1446503" y="1265087"/>
                  <a:pt x="1434904" y="1311480"/>
                </a:cubicBezTo>
                <a:lnTo>
                  <a:pt x="1420836" y="1367750"/>
                </a:lnTo>
                <a:cubicBezTo>
                  <a:pt x="1427599" y="1475950"/>
                  <a:pt x="1425992" y="1573833"/>
                  <a:pt x="1448972" y="1677240"/>
                </a:cubicBezTo>
                <a:cubicBezTo>
                  <a:pt x="1454854" y="1703710"/>
                  <a:pt x="1470244" y="1743331"/>
                  <a:pt x="1491175" y="1761646"/>
                </a:cubicBezTo>
                <a:cubicBezTo>
                  <a:pt x="1558301" y="1820381"/>
                  <a:pt x="1580301" y="1819489"/>
                  <a:pt x="1659987" y="1846052"/>
                </a:cubicBezTo>
                <a:lnTo>
                  <a:pt x="1702190" y="1860120"/>
                </a:lnTo>
                <a:cubicBezTo>
                  <a:pt x="1821377" y="1853109"/>
                  <a:pt x="1907000" y="1901217"/>
                  <a:pt x="1969476" y="1817916"/>
                </a:cubicBezTo>
                <a:cubicBezTo>
                  <a:pt x="1975767" y="1809528"/>
                  <a:pt x="1978855" y="1799159"/>
                  <a:pt x="1983544" y="1789781"/>
                </a:cubicBezTo>
              </a:path>
            </a:pathLst>
          </a:cu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6654018" y="2813538"/>
            <a:ext cx="604911" cy="3095612"/>
          </a:xfrm>
          <a:custGeom>
            <a:avLst/>
            <a:gdLst>
              <a:gd name="connsiteX0" fmla="*/ 590844 w 604911"/>
              <a:gd name="connsiteY0" fmla="*/ 0 h 3095612"/>
              <a:gd name="connsiteX1" fmla="*/ 520505 w 604911"/>
              <a:gd name="connsiteY1" fmla="*/ 112542 h 3095612"/>
              <a:gd name="connsiteX2" fmla="*/ 506437 w 604911"/>
              <a:gd name="connsiteY2" fmla="*/ 154745 h 3095612"/>
              <a:gd name="connsiteX3" fmla="*/ 422031 w 604911"/>
              <a:gd name="connsiteY3" fmla="*/ 182880 h 3095612"/>
              <a:gd name="connsiteX4" fmla="*/ 154745 w 604911"/>
              <a:gd name="connsiteY4" fmla="*/ 211016 h 3095612"/>
              <a:gd name="connsiteX5" fmla="*/ 56271 w 604911"/>
              <a:gd name="connsiteY5" fmla="*/ 225084 h 3095612"/>
              <a:gd name="connsiteX6" fmla="*/ 28136 w 604911"/>
              <a:gd name="connsiteY6" fmla="*/ 267287 h 3095612"/>
              <a:gd name="connsiteX7" fmla="*/ 0 w 604911"/>
              <a:gd name="connsiteY7" fmla="*/ 295422 h 3095612"/>
              <a:gd name="connsiteX8" fmla="*/ 14068 w 604911"/>
              <a:gd name="connsiteY8" fmla="*/ 829994 h 3095612"/>
              <a:gd name="connsiteX9" fmla="*/ 28136 w 604911"/>
              <a:gd name="connsiteY9" fmla="*/ 970671 h 3095612"/>
              <a:gd name="connsiteX10" fmla="*/ 42204 w 604911"/>
              <a:gd name="connsiteY10" fmla="*/ 1645920 h 3095612"/>
              <a:gd name="connsiteX11" fmla="*/ 70339 w 604911"/>
              <a:gd name="connsiteY11" fmla="*/ 1730327 h 3095612"/>
              <a:gd name="connsiteX12" fmla="*/ 84407 w 604911"/>
              <a:gd name="connsiteY12" fmla="*/ 1800665 h 3095612"/>
              <a:gd name="connsiteX13" fmla="*/ 70339 w 604911"/>
              <a:gd name="connsiteY13" fmla="*/ 2377440 h 3095612"/>
              <a:gd name="connsiteX14" fmla="*/ 28136 w 604911"/>
              <a:gd name="connsiteY14" fmla="*/ 2518117 h 3095612"/>
              <a:gd name="connsiteX15" fmla="*/ 0 w 604911"/>
              <a:gd name="connsiteY15" fmla="*/ 2602524 h 3095612"/>
              <a:gd name="connsiteX16" fmla="*/ 14068 w 604911"/>
              <a:gd name="connsiteY16" fmla="*/ 2841674 h 3095612"/>
              <a:gd name="connsiteX17" fmla="*/ 28136 w 604911"/>
              <a:gd name="connsiteY17" fmla="*/ 2883877 h 3095612"/>
              <a:gd name="connsiteX18" fmla="*/ 84407 w 604911"/>
              <a:gd name="connsiteY18" fmla="*/ 2940148 h 3095612"/>
              <a:gd name="connsiteX19" fmla="*/ 182880 w 604911"/>
              <a:gd name="connsiteY19" fmla="*/ 3010487 h 3095612"/>
              <a:gd name="connsiteX20" fmla="*/ 239151 w 604911"/>
              <a:gd name="connsiteY20" fmla="*/ 3038622 h 3095612"/>
              <a:gd name="connsiteX21" fmla="*/ 323557 w 604911"/>
              <a:gd name="connsiteY21" fmla="*/ 3066757 h 3095612"/>
              <a:gd name="connsiteX22" fmla="*/ 393896 w 604911"/>
              <a:gd name="connsiteY22" fmla="*/ 3080825 h 3095612"/>
              <a:gd name="connsiteX23" fmla="*/ 604911 w 604911"/>
              <a:gd name="connsiteY23" fmla="*/ 3094893 h 30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4911" h="3095612">
                <a:moveTo>
                  <a:pt x="590844" y="0"/>
                </a:moveTo>
                <a:cubicBezTo>
                  <a:pt x="567398" y="37514"/>
                  <a:pt x="534495" y="70574"/>
                  <a:pt x="520505" y="112542"/>
                </a:cubicBezTo>
                <a:cubicBezTo>
                  <a:pt x="515816" y="126610"/>
                  <a:pt x="518504" y="146126"/>
                  <a:pt x="506437" y="154745"/>
                </a:cubicBezTo>
                <a:cubicBezTo>
                  <a:pt x="482304" y="171983"/>
                  <a:pt x="450166" y="173502"/>
                  <a:pt x="422031" y="182880"/>
                </a:cubicBezTo>
                <a:cubicBezTo>
                  <a:pt x="308508" y="220721"/>
                  <a:pt x="394645" y="196022"/>
                  <a:pt x="154745" y="211016"/>
                </a:cubicBezTo>
                <a:cubicBezTo>
                  <a:pt x="121920" y="215705"/>
                  <a:pt x="86571" y="211617"/>
                  <a:pt x="56271" y="225084"/>
                </a:cubicBezTo>
                <a:cubicBezTo>
                  <a:pt x="40821" y="231951"/>
                  <a:pt x="38698" y="254085"/>
                  <a:pt x="28136" y="267287"/>
                </a:cubicBezTo>
                <a:cubicBezTo>
                  <a:pt x="19850" y="277644"/>
                  <a:pt x="9379" y="286044"/>
                  <a:pt x="0" y="295422"/>
                </a:cubicBezTo>
                <a:cubicBezTo>
                  <a:pt x="4689" y="473613"/>
                  <a:pt x="6647" y="651896"/>
                  <a:pt x="14068" y="829994"/>
                </a:cubicBezTo>
                <a:cubicBezTo>
                  <a:pt x="16030" y="877079"/>
                  <a:pt x="26512" y="923573"/>
                  <a:pt x="28136" y="970671"/>
                </a:cubicBezTo>
                <a:cubicBezTo>
                  <a:pt x="35895" y="1195669"/>
                  <a:pt x="29716" y="1421135"/>
                  <a:pt x="42204" y="1645920"/>
                </a:cubicBezTo>
                <a:cubicBezTo>
                  <a:pt x="43849" y="1675532"/>
                  <a:pt x="64523" y="1701245"/>
                  <a:pt x="70339" y="1730327"/>
                </a:cubicBezTo>
                <a:lnTo>
                  <a:pt x="84407" y="1800665"/>
                </a:lnTo>
                <a:cubicBezTo>
                  <a:pt x="79718" y="1992923"/>
                  <a:pt x="78345" y="2185291"/>
                  <a:pt x="70339" y="2377440"/>
                </a:cubicBezTo>
                <a:cubicBezTo>
                  <a:pt x="63598" y="2539221"/>
                  <a:pt x="69708" y="2424579"/>
                  <a:pt x="28136" y="2518117"/>
                </a:cubicBezTo>
                <a:cubicBezTo>
                  <a:pt x="16091" y="2545218"/>
                  <a:pt x="0" y="2602524"/>
                  <a:pt x="0" y="2602524"/>
                </a:cubicBezTo>
                <a:cubicBezTo>
                  <a:pt x="4689" y="2682241"/>
                  <a:pt x="6122" y="2762216"/>
                  <a:pt x="14068" y="2841674"/>
                </a:cubicBezTo>
                <a:cubicBezTo>
                  <a:pt x="15544" y="2856429"/>
                  <a:pt x="19517" y="2871810"/>
                  <a:pt x="28136" y="2883877"/>
                </a:cubicBezTo>
                <a:cubicBezTo>
                  <a:pt x="43554" y="2905462"/>
                  <a:pt x="84407" y="2940148"/>
                  <a:pt x="84407" y="2940148"/>
                </a:cubicBezTo>
                <a:cubicBezTo>
                  <a:pt x="111134" y="3020333"/>
                  <a:pt x="77843" y="2957969"/>
                  <a:pt x="182880" y="3010487"/>
                </a:cubicBezTo>
                <a:cubicBezTo>
                  <a:pt x="201637" y="3019865"/>
                  <a:pt x="219680" y="3030834"/>
                  <a:pt x="239151" y="3038622"/>
                </a:cubicBezTo>
                <a:cubicBezTo>
                  <a:pt x="266687" y="3049636"/>
                  <a:pt x="294476" y="3060941"/>
                  <a:pt x="323557" y="3066757"/>
                </a:cubicBezTo>
                <a:cubicBezTo>
                  <a:pt x="347003" y="3071446"/>
                  <a:pt x="370132" y="3078184"/>
                  <a:pt x="393896" y="3080825"/>
                </a:cubicBezTo>
                <a:cubicBezTo>
                  <a:pt x="526979" y="3095612"/>
                  <a:pt x="524709" y="3094893"/>
                  <a:pt x="604911" y="3094893"/>
                </a:cubicBezTo>
              </a:path>
            </a:pathLst>
          </a:cu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5527467" y="5813928"/>
            <a:ext cx="1759598" cy="347721"/>
          </a:xfrm>
          <a:custGeom>
            <a:avLst/>
            <a:gdLst>
              <a:gd name="connsiteX0" fmla="*/ 1759598 w 1759598"/>
              <a:gd name="connsiteY0" fmla="*/ 80435 h 347721"/>
              <a:gd name="connsiteX1" fmla="*/ 1717395 w 1759598"/>
              <a:gd name="connsiteY1" fmla="*/ 235180 h 347721"/>
              <a:gd name="connsiteX2" fmla="*/ 1647056 w 1759598"/>
              <a:gd name="connsiteY2" fmla="*/ 291450 h 347721"/>
              <a:gd name="connsiteX3" fmla="*/ 1548582 w 1759598"/>
              <a:gd name="connsiteY3" fmla="*/ 319586 h 347721"/>
              <a:gd name="connsiteX4" fmla="*/ 1351635 w 1759598"/>
              <a:gd name="connsiteY4" fmla="*/ 347721 h 347721"/>
              <a:gd name="connsiteX5" fmla="*/ 1084348 w 1759598"/>
              <a:gd name="connsiteY5" fmla="*/ 333654 h 347721"/>
              <a:gd name="connsiteX6" fmla="*/ 957739 w 1759598"/>
              <a:gd name="connsiteY6" fmla="*/ 277383 h 347721"/>
              <a:gd name="connsiteX7" fmla="*/ 915536 w 1759598"/>
              <a:gd name="connsiteY7" fmla="*/ 263315 h 347721"/>
              <a:gd name="connsiteX8" fmla="*/ 873333 w 1759598"/>
              <a:gd name="connsiteY8" fmla="*/ 235180 h 347721"/>
              <a:gd name="connsiteX9" fmla="*/ 831130 w 1759598"/>
              <a:gd name="connsiteY9" fmla="*/ 221112 h 347721"/>
              <a:gd name="connsiteX10" fmla="*/ 788927 w 1759598"/>
              <a:gd name="connsiteY10" fmla="*/ 192977 h 347721"/>
              <a:gd name="connsiteX11" fmla="*/ 704521 w 1759598"/>
              <a:gd name="connsiteY11" fmla="*/ 164841 h 347721"/>
              <a:gd name="connsiteX12" fmla="*/ 563844 w 1759598"/>
              <a:gd name="connsiteY12" fmla="*/ 108570 h 347721"/>
              <a:gd name="connsiteX13" fmla="*/ 479438 w 1759598"/>
              <a:gd name="connsiteY13" fmla="*/ 80435 h 347721"/>
              <a:gd name="connsiteX14" fmla="*/ 113678 w 1759598"/>
              <a:gd name="connsiteY14" fmla="*/ 136706 h 347721"/>
              <a:gd name="connsiteX15" fmla="*/ 85542 w 1759598"/>
              <a:gd name="connsiteY15" fmla="*/ 164841 h 347721"/>
              <a:gd name="connsiteX16" fmla="*/ 57407 w 1759598"/>
              <a:gd name="connsiteY16" fmla="*/ 249247 h 3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9598" h="347721">
                <a:moveTo>
                  <a:pt x="1759598" y="80435"/>
                </a:moveTo>
                <a:cubicBezTo>
                  <a:pt x="1754104" y="107904"/>
                  <a:pt x="1735242" y="217333"/>
                  <a:pt x="1717395" y="235180"/>
                </a:cubicBezTo>
                <a:cubicBezTo>
                  <a:pt x="1691225" y="261349"/>
                  <a:pt x="1682548" y="273704"/>
                  <a:pt x="1647056" y="291450"/>
                </a:cubicBezTo>
                <a:cubicBezTo>
                  <a:pt x="1629178" y="300389"/>
                  <a:pt x="1563608" y="316581"/>
                  <a:pt x="1548582" y="319586"/>
                </a:cubicBezTo>
                <a:cubicBezTo>
                  <a:pt x="1480966" y="333110"/>
                  <a:pt x="1420799" y="339076"/>
                  <a:pt x="1351635" y="347721"/>
                </a:cubicBezTo>
                <a:cubicBezTo>
                  <a:pt x="1262539" y="343032"/>
                  <a:pt x="1172931" y="344284"/>
                  <a:pt x="1084348" y="333654"/>
                </a:cubicBezTo>
                <a:cubicBezTo>
                  <a:pt x="988844" y="322194"/>
                  <a:pt x="1021802" y="309414"/>
                  <a:pt x="957739" y="277383"/>
                </a:cubicBezTo>
                <a:cubicBezTo>
                  <a:pt x="944476" y="270751"/>
                  <a:pt x="928799" y="269947"/>
                  <a:pt x="915536" y="263315"/>
                </a:cubicBezTo>
                <a:cubicBezTo>
                  <a:pt x="900414" y="255754"/>
                  <a:pt x="888455" y="242741"/>
                  <a:pt x="873333" y="235180"/>
                </a:cubicBezTo>
                <a:cubicBezTo>
                  <a:pt x="860070" y="228548"/>
                  <a:pt x="844393" y="227744"/>
                  <a:pt x="831130" y="221112"/>
                </a:cubicBezTo>
                <a:cubicBezTo>
                  <a:pt x="816008" y="213551"/>
                  <a:pt x="804377" y="199844"/>
                  <a:pt x="788927" y="192977"/>
                </a:cubicBezTo>
                <a:cubicBezTo>
                  <a:pt x="761826" y="180932"/>
                  <a:pt x="704521" y="164841"/>
                  <a:pt x="704521" y="164841"/>
                </a:cubicBezTo>
                <a:cubicBezTo>
                  <a:pt x="643665" y="103988"/>
                  <a:pt x="704927" y="155597"/>
                  <a:pt x="563844" y="108570"/>
                </a:cubicBezTo>
                <a:lnTo>
                  <a:pt x="479438" y="80435"/>
                </a:lnTo>
                <a:cubicBezTo>
                  <a:pt x="0" y="100412"/>
                  <a:pt x="223044" y="0"/>
                  <a:pt x="113678" y="136706"/>
                </a:cubicBezTo>
                <a:cubicBezTo>
                  <a:pt x="105392" y="147063"/>
                  <a:pt x="94921" y="155463"/>
                  <a:pt x="85542" y="164841"/>
                </a:cubicBezTo>
                <a:lnTo>
                  <a:pt x="57407" y="249247"/>
                </a:lnTo>
              </a:path>
            </a:pathLst>
          </a:cu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89699" y="5788692"/>
            <a:ext cx="285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Color of Wires?</a:t>
            </a:r>
            <a:endParaRPr lang="en-US" sz="2800" b="1" dirty="0"/>
          </a:p>
        </p:txBody>
      </p:sp>
      <p:sp>
        <p:nvSpPr>
          <p:cNvPr id="115" name="Oval 114"/>
          <p:cNvSpPr/>
          <p:nvPr/>
        </p:nvSpPr>
        <p:spPr>
          <a:xfrm rot="19647000">
            <a:off x="5984629" y="572086"/>
            <a:ext cx="579120" cy="8229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 rot="218047">
            <a:off x="5858021" y="5763065"/>
            <a:ext cx="579120" cy="8229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 rot="16200000">
            <a:off x="6981678" y="2937217"/>
            <a:ext cx="579120" cy="160723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014815"/>
          </a:xfrm>
        </p:spPr>
        <p:txBody>
          <a:bodyPr/>
          <a:lstStyle/>
          <a:p>
            <a:r>
              <a:rPr lang="en-US" sz="16600" dirty="0" smtClean="0"/>
              <a:t>THE</a:t>
            </a:r>
            <a:br>
              <a:rPr lang="en-US" sz="16600" dirty="0" smtClean="0"/>
            </a:br>
            <a:r>
              <a:rPr lang="en-US" sz="16600" dirty="0" smtClean="0"/>
              <a:t>END</a:t>
            </a:r>
            <a:endParaRPr lang="en-US" sz="16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8648" y="0"/>
            <a:ext cx="40867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8648" y="0"/>
            <a:ext cx="40867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424" y="233916"/>
            <a:ext cx="2698175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L1 comes in here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96969" y="333154"/>
            <a:ext cx="2698175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L2 comes in here</a:t>
            </a:r>
            <a:endParaRPr lang="en-US" sz="2400" b="1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>
            <a:off x="5273749" y="478465"/>
            <a:ext cx="1023220" cy="85522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274828" y="471376"/>
            <a:ext cx="960474" cy="7089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8648" y="0"/>
            <a:ext cx="40867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424" y="233916"/>
            <a:ext cx="2698175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L1 comes in here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96969" y="333154"/>
            <a:ext cx="2698175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L2 comes in here</a:t>
            </a:r>
            <a:endParaRPr lang="en-US" sz="2400" b="1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>
            <a:off x="5273749" y="478465"/>
            <a:ext cx="1023220" cy="85522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274828" y="471376"/>
            <a:ext cx="960474" cy="7089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652284" y="1522229"/>
            <a:ext cx="1601972" cy="24809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229986" y="1536407"/>
            <a:ext cx="1601972" cy="24809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0987" y="1226288"/>
            <a:ext cx="2629246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Main Disconnect</a:t>
            </a:r>
            <a:endParaRPr lang="en-US" sz="2400" b="1" dirty="0"/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>
            <a:off x="3430233" y="1457121"/>
            <a:ext cx="797980" cy="17261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8648" y="0"/>
            <a:ext cx="40867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424" y="233916"/>
            <a:ext cx="2698175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L1 comes in here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96969" y="333154"/>
            <a:ext cx="2698175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L2 comes in here</a:t>
            </a:r>
            <a:endParaRPr lang="en-US" sz="2400" b="1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>
            <a:off x="5273749" y="478465"/>
            <a:ext cx="1023220" cy="85522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274828" y="471376"/>
            <a:ext cx="960474" cy="7089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652284" y="1522229"/>
            <a:ext cx="1601972" cy="24809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229986" y="1536407"/>
            <a:ext cx="1601972" cy="24809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0987" y="1226288"/>
            <a:ext cx="2629246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Main Disconnect</a:t>
            </a:r>
            <a:endParaRPr lang="en-US" sz="2400" b="1" dirty="0"/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>
            <a:off x="3430233" y="1457121"/>
            <a:ext cx="797980" cy="17261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262963" y="4566687"/>
            <a:ext cx="3409508" cy="24809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19964" y="4182139"/>
            <a:ext cx="1654620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L1 </a:t>
            </a:r>
            <a:r>
              <a:rPr lang="en-US" sz="2400" b="1" dirty="0" err="1" smtClean="0"/>
              <a:t>busbar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778642" y="4419599"/>
            <a:ext cx="960474" cy="7089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24848" y="4249478"/>
            <a:ext cx="1654620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L2 </a:t>
            </a:r>
            <a:r>
              <a:rPr lang="en-US" sz="2400" b="1" dirty="0" err="1" smtClean="0"/>
              <a:t>busbar</a:t>
            </a:r>
            <a:endParaRPr lang="en-US" sz="2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5422605" y="4476306"/>
            <a:ext cx="1116419" cy="10633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351028" y="4612763"/>
            <a:ext cx="3409508" cy="24809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8648" y="0"/>
            <a:ext cx="40867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424" y="233916"/>
            <a:ext cx="2698175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L1 comes in here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96969" y="333154"/>
            <a:ext cx="2698175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L2 comes in here</a:t>
            </a:r>
            <a:endParaRPr lang="en-US" sz="2400" b="1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>
            <a:off x="5273749" y="478465"/>
            <a:ext cx="1023220" cy="85522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274828" y="471376"/>
            <a:ext cx="960474" cy="7089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652284" y="1522229"/>
            <a:ext cx="1601972" cy="24809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229986" y="1536407"/>
            <a:ext cx="1601972" cy="24809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0987" y="1226288"/>
            <a:ext cx="2629246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Main Disconnect</a:t>
            </a:r>
            <a:endParaRPr lang="en-US" sz="2400" b="1" dirty="0"/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>
            <a:off x="3430233" y="1457121"/>
            <a:ext cx="797980" cy="17261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19964" y="4182139"/>
            <a:ext cx="1334020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Circuit</a:t>
            </a:r>
          </a:p>
          <a:p>
            <a:pPr algn="ctr"/>
            <a:r>
              <a:rPr lang="en-US" sz="2400" b="1" dirty="0" smtClean="0"/>
              <a:t>Breaker</a:t>
            </a:r>
          </a:p>
          <a:p>
            <a:pPr algn="ctr"/>
            <a:r>
              <a:rPr lang="en-US" sz="2400" b="1" dirty="0" smtClean="0"/>
              <a:t>Lugs</a:t>
            </a:r>
            <a:endParaRPr lang="en-US" sz="2400" b="1" dirty="0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2453984" y="4782304"/>
            <a:ext cx="1703346" cy="12980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104167" y="2711302"/>
            <a:ext cx="733647" cy="414669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700</Words>
  <Application>Microsoft Office PowerPoint</Application>
  <PresentationFormat>On-screen Show (4:3)</PresentationFormat>
  <Paragraphs>902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NEC Wiring Diagrams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Let’s Wire Some Circuits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THE END</vt:lpstr>
    </vt:vector>
  </TitlesOfParts>
  <Company>CCAC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amiller</dc:creator>
  <cp:lastModifiedBy>Arthur Miller</cp:lastModifiedBy>
  <cp:revision>30</cp:revision>
  <dcterms:created xsi:type="dcterms:W3CDTF">2009-09-30T22:15:50Z</dcterms:created>
  <dcterms:modified xsi:type="dcterms:W3CDTF">2011-06-09T03:12:12Z</dcterms:modified>
</cp:coreProperties>
</file>