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8" r:id="rId8"/>
    <p:sldId id="262" r:id="rId9"/>
    <p:sldId id="269" r:id="rId10"/>
    <p:sldId id="263" r:id="rId11"/>
    <p:sldId id="264" r:id="rId12"/>
    <p:sldId id="265" r:id="rId13"/>
    <p:sldId id="270" r:id="rId14"/>
    <p:sldId id="271" r:id="rId15"/>
    <p:sldId id="272" r:id="rId16"/>
    <p:sldId id="273" r:id="rId17"/>
    <p:sldId id="274" r:id="rId18"/>
    <p:sldId id="275" r:id="rId19"/>
    <p:sldId id="277" r:id="rId20"/>
    <p:sldId id="276" r:id="rId21"/>
    <p:sldId id="279" r:id="rId22"/>
    <p:sldId id="29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7" r:id="rId40"/>
    <p:sldId id="296" r:id="rId41"/>
    <p:sldId id="298"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389" y="-9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C0DC3D-9E01-4BDF-9B32-400A5E1CDB04}"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919FC-515C-4716-8EA2-A7B31BDA45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C0DC3D-9E01-4BDF-9B32-400A5E1CDB04}"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919FC-515C-4716-8EA2-A7B31BDA45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C0DC3D-9E01-4BDF-9B32-400A5E1CDB04}"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919FC-515C-4716-8EA2-A7B31BDA45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C0DC3D-9E01-4BDF-9B32-400A5E1CDB04}"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919FC-515C-4716-8EA2-A7B31BDA45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C0DC3D-9E01-4BDF-9B32-400A5E1CDB04}"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919FC-515C-4716-8EA2-A7B31BDA45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C0DC3D-9E01-4BDF-9B32-400A5E1CDB04}" type="datetimeFigureOut">
              <a:rPr lang="en-US" smtClean="0"/>
              <a:pPr/>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919FC-515C-4716-8EA2-A7B31BDA45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C0DC3D-9E01-4BDF-9B32-400A5E1CDB04}" type="datetimeFigureOut">
              <a:rPr lang="en-US" smtClean="0"/>
              <a:pPr/>
              <a:t>8/16/2011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6919FC-515C-4716-8EA2-A7B31BDA45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C0DC3D-9E01-4BDF-9B32-400A5E1CDB04}" type="datetimeFigureOut">
              <a:rPr lang="en-US" smtClean="0"/>
              <a:pPr/>
              <a:t>8/16/2011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6919FC-515C-4716-8EA2-A7B31BDA45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C0DC3D-9E01-4BDF-9B32-400A5E1CDB04}" type="datetimeFigureOut">
              <a:rPr lang="en-US" smtClean="0"/>
              <a:pPr/>
              <a:t>8/16/2011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6919FC-515C-4716-8EA2-A7B31BDA45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C0DC3D-9E01-4BDF-9B32-400A5E1CDB04}" type="datetimeFigureOut">
              <a:rPr lang="en-US" smtClean="0"/>
              <a:pPr/>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919FC-515C-4716-8EA2-A7B31BDA45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C0DC3D-9E01-4BDF-9B32-400A5E1CDB04}" type="datetimeFigureOut">
              <a:rPr lang="en-US" smtClean="0"/>
              <a:pPr/>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919FC-515C-4716-8EA2-A7B31BDA45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0DC3D-9E01-4BDF-9B32-400A5E1CDB04}" type="datetimeFigureOut">
              <a:rPr lang="en-US" smtClean="0"/>
              <a:pPr/>
              <a:t>8/16/2011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6919FC-515C-4716-8EA2-A7B31BDA45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5677786"/>
          </a:xfrm>
        </p:spPr>
        <p:txBody>
          <a:bodyPr>
            <a:normAutofit/>
          </a:bodyPr>
          <a:lstStyle/>
          <a:p>
            <a:pPr>
              <a:lnSpc>
                <a:spcPct val="150000"/>
              </a:lnSpc>
            </a:pPr>
            <a:r>
              <a:rPr lang="en-US" sz="6000" dirty="0" smtClean="0">
                <a:latin typeface="Arial" pitchFamily="34" charset="0"/>
                <a:cs typeface="Arial" pitchFamily="34" charset="0"/>
              </a:rPr>
              <a:t>K1</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Schematic Analysis</a:t>
            </a:r>
            <a:br>
              <a:rPr lang="en-US" dirty="0" smtClean="0">
                <a:latin typeface="Arial" pitchFamily="34" charset="0"/>
                <a:cs typeface="Arial" pitchFamily="34" charset="0"/>
              </a:rPr>
            </a:br>
            <a:r>
              <a:rPr lang="en-US" dirty="0" smtClean="0">
                <a:latin typeface="Arial" pitchFamily="34" charset="0"/>
                <a:cs typeface="Arial" pitchFamily="34" charset="0"/>
              </a:rPr>
              <a:t>and </a:t>
            </a:r>
            <a:br>
              <a:rPr lang="en-US" dirty="0" smtClean="0">
                <a:latin typeface="Arial" pitchFamily="34" charset="0"/>
                <a:cs typeface="Arial" pitchFamily="34" charset="0"/>
              </a:rPr>
            </a:br>
            <a:r>
              <a:rPr lang="en-US" dirty="0" smtClean="0">
                <a:latin typeface="Arial" pitchFamily="34" charset="0"/>
                <a:cs typeface="Arial" pitchFamily="34" charset="0"/>
              </a:rPr>
              <a:t>Pictorial Diagram</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167" y="663132"/>
            <a:ext cx="7772400" cy="2043973"/>
          </a:xfrm>
        </p:spPr>
        <p:txBody>
          <a:bodyPr>
            <a:normAutofit/>
          </a:bodyPr>
          <a:lstStyle/>
          <a:p>
            <a:pPr algn="just"/>
            <a:r>
              <a:rPr lang="en-US" sz="2800" dirty="0" smtClean="0">
                <a:latin typeface="Arial" pitchFamily="34" charset="0"/>
                <a:cs typeface="Arial" pitchFamily="34" charset="0"/>
              </a:rPr>
              <a:t>So this FR has two inputs, which is called ‘double pole.’  There is one open contact and one closed contact.  So what is the switching action?</a:t>
            </a:r>
            <a:endParaRPr lang="en-US" sz="2800"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r>
              <a:rPr lang="en-US" dirty="0" smtClean="0">
                <a:solidFill>
                  <a:schemeClr val="tx1"/>
                </a:solidFill>
                <a:latin typeface="Arial" pitchFamily="34" charset="0"/>
                <a:cs typeface="Arial" pitchFamily="34" charset="0"/>
              </a:rPr>
              <a:t>Did you answer:</a:t>
            </a:r>
          </a:p>
          <a:p>
            <a:r>
              <a:rPr lang="en-US" dirty="0" smtClean="0">
                <a:solidFill>
                  <a:schemeClr val="tx1"/>
                </a:solidFill>
                <a:latin typeface="Arial" pitchFamily="34" charset="0"/>
                <a:cs typeface="Arial" pitchFamily="34" charset="0"/>
              </a:rPr>
              <a:t>DPST – 1NO, 1NC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wd">
                                    <p:tmPct val="70000"/>
                                  </p:iterate>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7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70000"/>
                                  </p:iterate>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jpg"/>
          <p:cNvPicPr>
            <a:picLocks noChangeAspect="1"/>
          </p:cNvPicPr>
          <p:nvPr/>
        </p:nvPicPr>
        <p:blipFill>
          <a:blip r:embed="rId2" cstate="print"/>
          <a:stretch>
            <a:fillRect/>
          </a:stretch>
        </p:blipFill>
        <p:spPr>
          <a:xfrm>
            <a:off x="496247" y="806097"/>
            <a:ext cx="7935372" cy="5392683"/>
          </a:xfrm>
          <a:prstGeom prst="rect">
            <a:avLst/>
          </a:prstGeom>
        </p:spPr>
      </p:pic>
      <p:sp>
        <p:nvSpPr>
          <p:cNvPr id="3" name="TextBox 2"/>
          <p:cNvSpPr txBox="1"/>
          <p:nvPr/>
        </p:nvSpPr>
        <p:spPr>
          <a:xfrm>
            <a:off x="0" y="168442"/>
            <a:ext cx="9144000" cy="461665"/>
          </a:xfrm>
          <a:prstGeom prst="rect">
            <a:avLst/>
          </a:prstGeom>
          <a:noFill/>
        </p:spPr>
        <p:txBody>
          <a:bodyPr wrap="square" rtlCol="0">
            <a:spAutoFit/>
          </a:bodyPr>
          <a:lstStyle/>
          <a:p>
            <a:pPr algn="ctr"/>
            <a:r>
              <a:rPr lang="en-US" sz="2400" b="1" u="sng" dirty="0" smtClean="0">
                <a:latin typeface="Arial" pitchFamily="34" charset="0"/>
                <a:cs typeface="Arial" pitchFamily="34" charset="0"/>
              </a:rPr>
              <a:t>Does the FL have a jumper or not?</a:t>
            </a:r>
            <a:endParaRPr lang="en-US" sz="2400" b="1" u="sng"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167" y="663132"/>
            <a:ext cx="7772400" cy="1470025"/>
          </a:xfrm>
        </p:spPr>
        <p:txBody>
          <a:bodyPr>
            <a:normAutofit/>
          </a:bodyPr>
          <a:lstStyle/>
          <a:p>
            <a:pPr algn="just"/>
            <a:r>
              <a:rPr lang="en-US" sz="2800" dirty="0" smtClean="0">
                <a:latin typeface="Arial" pitchFamily="34" charset="0"/>
                <a:cs typeface="Arial" pitchFamily="34" charset="0"/>
              </a:rPr>
              <a:t>Where does the FL – closed contacts, and the FL – open contacts get power from?</a:t>
            </a:r>
            <a:endParaRPr lang="en-US" sz="2800"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r>
              <a:rPr lang="en-US" dirty="0" smtClean="0">
                <a:solidFill>
                  <a:schemeClr val="tx1"/>
                </a:solidFill>
                <a:latin typeface="Arial" pitchFamily="34" charset="0"/>
                <a:cs typeface="Arial" pitchFamily="34" charset="0"/>
              </a:rPr>
              <a:t>Did you answer:  L1 (H)</a:t>
            </a:r>
          </a:p>
          <a:p>
            <a:r>
              <a:rPr lang="en-US" dirty="0" smtClean="0">
                <a:solidFill>
                  <a:schemeClr val="tx1"/>
                </a:solidFill>
                <a:latin typeface="Arial" pitchFamily="34" charset="0"/>
                <a:cs typeface="Arial" pitchFamily="34" charset="0"/>
              </a:rPr>
              <a:t>See the next slide for help.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wd">
                                    <p:tmPct val="70000"/>
                                  </p:iterate>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7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70000"/>
                                  </p:iterate>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jpg"/>
          <p:cNvPicPr>
            <a:picLocks noChangeAspect="1"/>
          </p:cNvPicPr>
          <p:nvPr/>
        </p:nvPicPr>
        <p:blipFill>
          <a:blip r:embed="rId2" cstate="print"/>
          <a:stretch>
            <a:fillRect/>
          </a:stretch>
        </p:blipFill>
        <p:spPr>
          <a:xfrm>
            <a:off x="496247" y="806097"/>
            <a:ext cx="7935372" cy="5392683"/>
          </a:xfrm>
          <a:prstGeom prst="rect">
            <a:avLst/>
          </a:prstGeom>
        </p:spPr>
      </p:pic>
      <p:sp>
        <p:nvSpPr>
          <p:cNvPr id="3" name="TextBox 2"/>
          <p:cNvSpPr txBox="1"/>
          <p:nvPr/>
        </p:nvSpPr>
        <p:spPr>
          <a:xfrm>
            <a:off x="0" y="168442"/>
            <a:ext cx="9144000" cy="461665"/>
          </a:xfrm>
          <a:prstGeom prst="rect">
            <a:avLst/>
          </a:prstGeom>
          <a:noFill/>
        </p:spPr>
        <p:txBody>
          <a:bodyPr wrap="square" rtlCol="0">
            <a:spAutoFit/>
          </a:bodyPr>
          <a:lstStyle/>
          <a:p>
            <a:pPr algn="ctr"/>
            <a:r>
              <a:rPr lang="en-US" sz="2400" b="1" u="sng" dirty="0" smtClean="0">
                <a:latin typeface="Arial" pitchFamily="34" charset="0"/>
                <a:cs typeface="Arial" pitchFamily="34" charset="0"/>
              </a:rPr>
              <a:t>Does the FL have a jumper or not?</a:t>
            </a:r>
            <a:endParaRPr lang="en-US" sz="2400" b="1" u="sng" dirty="0">
              <a:latin typeface="Arial" pitchFamily="34" charset="0"/>
              <a:cs typeface="Arial" pitchFamily="34" charset="0"/>
            </a:endParaRPr>
          </a:p>
        </p:txBody>
      </p:sp>
      <p:cxnSp>
        <p:nvCxnSpPr>
          <p:cNvPr id="4" name="Straight Connector 3"/>
          <p:cNvCxnSpPr/>
          <p:nvPr/>
        </p:nvCxnSpPr>
        <p:spPr>
          <a:xfrm rot="16200000" flipH="1">
            <a:off x="312823" y="1828797"/>
            <a:ext cx="1094871" cy="12033"/>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866274" y="2406316"/>
            <a:ext cx="1407694" cy="0"/>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flipH="1">
            <a:off x="366963" y="2857499"/>
            <a:ext cx="1046751" cy="24065"/>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926432" y="3380874"/>
            <a:ext cx="1985209" cy="12031"/>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658979" y="1275346"/>
            <a:ext cx="6263253" cy="1384995"/>
          </a:xfrm>
          <a:prstGeom prst="rect">
            <a:avLst/>
          </a:prstGeom>
          <a:solidFill>
            <a:schemeClr val="bg1"/>
          </a:solidFill>
          <a:ln w="63500">
            <a:solidFill>
              <a:schemeClr val="tx1"/>
            </a:solidFill>
          </a:ln>
        </p:spPr>
        <p:txBody>
          <a:bodyPr wrap="none" rtlCol="0">
            <a:spAutoFit/>
          </a:bodyPr>
          <a:lstStyle/>
          <a:p>
            <a:r>
              <a:rPr lang="en-US" sz="2800" dirty="0" smtClean="0">
                <a:latin typeface="Arial" pitchFamily="34" charset="0"/>
                <a:cs typeface="Arial" pitchFamily="34" charset="0"/>
              </a:rPr>
              <a:t>It has a jumper because power comes</a:t>
            </a:r>
          </a:p>
          <a:p>
            <a:r>
              <a:rPr lang="en-US" sz="2800" dirty="0" smtClean="0">
                <a:latin typeface="Arial" pitchFamily="34" charset="0"/>
                <a:cs typeface="Arial" pitchFamily="34" charset="0"/>
              </a:rPr>
              <a:t>into the FL open contacts and ‘jumps’</a:t>
            </a:r>
          </a:p>
          <a:p>
            <a:r>
              <a:rPr lang="en-US" sz="2800" dirty="0" smtClean="0">
                <a:latin typeface="Arial" pitchFamily="34" charset="0"/>
                <a:cs typeface="Arial" pitchFamily="34" charset="0"/>
              </a:rPr>
              <a:t>over to the closed contacts.</a:t>
            </a:r>
            <a:endParaRPr lang="en-US" sz="28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2000"/>
                                        <p:tgtEl>
                                          <p:spTgt spid="4"/>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2000"/>
                                        <p:tgtEl>
                                          <p:spTgt spid="5"/>
                                        </p:tgtEl>
                                      </p:cBhvr>
                                    </p:animEffect>
                                  </p:childTnLst>
                                </p:cTn>
                              </p:par>
                            </p:childTnLst>
                          </p:cTn>
                        </p:par>
                        <p:par>
                          <p:cTn id="12" fill="hold">
                            <p:stCondLst>
                              <p:cond delay="4000"/>
                            </p:stCondLst>
                            <p:childTnLst>
                              <p:par>
                                <p:cTn id="13" presetID="22" presetClass="entr" presetSubtype="1"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2000"/>
                                        <p:tgtEl>
                                          <p:spTgt spid="8"/>
                                        </p:tgtEl>
                                      </p:cBhvr>
                                    </p:animEffect>
                                  </p:childTnLst>
                                </p:cTn>
                              </p:par>
                            </p:childTnLst>
                          </p:cTn>
                        </p:par>
                        <p:par>
                          <p:cTn id="16" fill="hold">
                            <p:stCondLst>
                              <p:cond delay="6000"/>
                            </p:stCondLst>
                            <p:childTnLst>
                              <p:par>
                                <p:cTn id="17" presetID="22" presetClass="entr" presetSubtype="8"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2000"/>
                                        <p:tgtEl>
                                          <p:spTgt spid="9"/>
                                        </p:tgtEl>
                                      </p:cBhvr>
                                    </p:animEffect>
                                  </p:childTnLst>
                                </p:cTn>
                              </p:par>
                            </p:childTnLst>
                          </p:cTn>
                        </p:par>
                        <p:par>
                          <p:cTn id="20" fill="hold">
                            <p:stCondLst>
                              <p:cond delay="8000"/>
                            </p:stCondLst>
                            <p:childTnLst>
                              <p:par>
                                <p:cTn id="21" presetID="22" presetClass="entr" presetSubtype="8" fill="hold" grpId="0" nodeType="afterEffect">
                                  <p:stCondLst>
                                    <p:cond delay="0"/>
                                  </p:stCondLst>
                                  <p:iterate type="wd">
                                    <p:tmPct val="70000"/>
                                  </p:iterate>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jpg"/>
          <p:cNvPicPr>
            <a:picLocks noChangeAspect="1"/>
          </p:cNvPicPr>
          <p:nvPr/>
        </p:nvPicPr>
        <p:blipFill>
          <a:blip r:embed="rId2" cstate="print"/>
          <a:stretch>
            <a:fillRect/>
          </a:stretch>
        </p:blipFill>
        <p:spPr>
          <a:xfrm>
            <a:off x="496247" y="806097"/>
            <a:ext cx="7935372" cy="5392683"/>
          </a:xfrm>
          <a:prstGeom prst="rect">
            <a:avLst/>
          </a:prstGeom>
        </p:spPr>
      </p:pic>
      <p:sp>
        <p:nvSpPr>
          <p:cNvPr id="3" name="TextBox 2"/>
          <p:cNvSpPr txBox="1"/>
          <p:nvPr/>
        </p:nvSpPr>
        <p:spPr>
          <a:xfrm>
            <a:off x="0" y="168442"/>
            <a:ext cx="9144000" cy="461665"/>
          </a:xfrm>
          <a:prstGeom prst="rect">
            <a:avLst/>
          </a:prstGeom>
          <a:noFill/>
        </p:spPr>
        <p:txBody>
          <a:bodyPr wrap="square" rtlCol="0">
            <a:spAutoFit/>
          </a:bodyPr>
          <a:lstStyle/>
          <a:p>
            <a:pPr algn="ctr"/>
            <a:r>
              <a:rPr lang="en-US" sz="2400" b="1" u="sng" dirty="0" smtClean="0">
                <a:latin typeface="Arial" pitchFamily="34" charset="0"/>
                <a:cs typeface="Arial" pitchFamily="34" charset="0"/>
              </a:rPr>
              <a:t>What does the FL abbreviation mean?</a:t>
            </a:r>
            <a:endParaRPr lang="en-US" sz="2400" b="1" u="sng"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167" y="663132"/>
            <a:ext cx="7772400" cy="1470025"/>
          </a:xfrm>
        </p:spPr>
        <p:txBody>
          <a:bodyPr>
            <a:normAutofit/>
          </a:bodyPr>
          <a:lstStyle/>
          <a:p>
            <a:r>
              <a:rPr lang="en-US" sz="2800" dirty="0" smtClean="0">
                <a:latin typeface="Arial" pitchFamily="34" charset="0"/>
                <a:cs typeface="Arial" pitchFamily="34" charset="0"/>
              </a:rPr>
              <a:t>What does the abbreviation FL mean?</a:t>
            </a:r>
            <a:endParaRPr lang="en-US" sz="2800"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r>
              <a:rPr lang="en-US" dirty="0" smtClean="0">
                <a:solidFill>
                  <a:schemeClr val="tx1"/>
                </a:solidFill>
                <a:latin typeface="Arial" pitchFamily="34" charset="0"/>
                <a:cs typeface="Arial" pitchFamily="34" charset="0"/>
              </a:rPr>
              <a:t>Did you answer:</a:t>
            </a:r>
          </a:p>
          <a:p>
            <a:r>
              <a:rPr lang="en-US" dirty="0" smtClean="0">
                <a:solidFill>
                  <a:schemeClr val="tx1"/>
                </a:solidFill>
                <a:latin typeface="Arial" pitchFamily="34" charset="0"/>
                <a:cs typeface="Arial" pitchFamily="34" charset="0"/>
              </a:rPr>
              <a:t>Combination FAN and LIMIT</a:t>
            </a:r>
          </a:p>
          <a:p>
            <a:r>
              <a:rPr lang="en-US" dirty="0" smtClean="0">
                <a:solidFill>
                  <a:schemeClr val="tx1"/>
                </a:solidFill>
                <a:latin typeface="Arial" pitchFamily="34" charset="0"/>
                <a:cs typeface="Arial" pitchFamily="34" charset="0"/>
              </a:rPr>
              <a:t>2 in one housing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wd">
                                    <p:tmPct val="70000"/>
                                  </p:iterate>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7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70000"/>
                                  </p:iterate>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70000"/>
                                  </p:iterate>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167" y="663132"/>
            <a:ext cx="7772400" cy="1470025"/>
          </a:xfrm>
        </p:spPr>
        <p:txBody>
          <a:bodyPr>
            <a:normAutofit/>
          </a:bodyPr>
          <a:lstStyle/>
          <a:p>
            <a:r>
              <a:rPr lang="en-US" sz="2800" dirty="0" smtClean="0">
                <a:latin typeface="Arial" pitchFamily="34" charset="0"/>
                <a:cs typeface="Arial" pitchFamily="34" charset="0"/>
              </a:rPr>
              <a:t>Which one is the fan and which one is the limit?</a:t>
            </a:r>
            <a:endParaRPr lang="en-US" sz="2800"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r>
              <a:rPr lang="en-US" dirty="0" smtClean="0">
                <a:solidFill>
                  <a:schemeClr val="tx1"/>
                </a:solidFill>
                <a:latin typeface="Arial" pitchFamily="34" charset="0"/>
                <a:cs typeface="Arial" pitchFamily="34" charset="0"/>
              </a:rPr>
              <a:t>Did you answer:</a:t>
            </a:r>
          </a:p>
          <a:p>
            <a:r>
              <a:rPr lang="en-US" dirty="0" smtClean="0">
                <a:solidFill>
                  <a:schemeClr val="tx1"/>
                </a:solidFill>
                <a:latin typeface="Arial" pitchFamily="34" charset="0"/>
                <a:cs typeface="Arial" pitchFamily="34" charset="0"/>
              </a:rPr>
              <a:t>NO contacts is the FAN</a:t>
            </a:r>
          </a:p>
          <a:p>
            <a:r>
              <a:rPr lang="en-US" dirty="0" smtClean="0">
                <a:solidFill>
                  <a:schemeClr val="tx1"/>
                </a:solidFill>
                <a:latin typeface="Arial" pitchFamily="34" charset="0"/>
                <a:cs typeface="Arial" pitchFamily="34" charset="0"/>
              </a:rPr>
              <a:t>NC contacts is the LIMIT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wd">
                                    <p:tmPct val="70000"/>
                                  </p:iterate>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7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70000"/>
                                  </p:iterate>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70000"/>
                                  </p:iterate>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jpg"/>
          <p:cNvPicPr>
            <a:picLocks noChangeAspect="1"/>
          </p:cNvPicPr>
          <p:nvPr/>
        </p:nvPicPr>
        <p:blipFill>
          <a:blip r:embed="rId2" cstate="print"/>
          <a:stretch>
            <a:fillRect/>
          </a:stretch>
        </p:blipFill>
        <p:spPr>
          <a:xfrm>
            <a:off x="496247" y="806097"/>
            <a:ext cx="7935372" cy="5392683"/>
          </a:xfrm>
          <a:prstGeom prst="rect">
            <a:avLst/>
          </a:prstGeom>
        </p:spPr>
      </p:pic>
      <p:sp>
        <p:nvSpPr>
          <p:cNvPr id="3" name="TextBox 2"/>
          <p:cNvSpPr txBox="1"/>
          <p:nvPr/>
        </p:nvSpPr>
        <p:spPr>
          <a:xfrm>
            <a:off x="0" y="168442"/>
            <a:ext cx="9144000" cy="461665"/>
          </a:xfrm>
          <a:prstGeom prst="rect">
            <a:avLst/>
          </a:prstGeom>
          <a:noFill/>
        </p:spPr>
        <p:txBody>
          <a:bodyPr wrap="square" rtlCol="0">
            <a:spAutoFit/>
          </a:bodyPr>
          <a:lstStyle/>
          <a:p>
            <a:pPr algn="ctr"/>
            <a:r>
              <a:rPr lang="en-US" sz="2400" b="1" u="sng" dirty="0" smtClean="0">
                <a:latin typeface="Arial" pitchFamily="34" charset="0"/>
                <a:cs typeface="Arial" pitchFamily="34" charset="0"/>
              </a:rPr>
              <a:t>What does the FL abbreviation mean?</a:t>
            </a:r>
            <a:endParaRPr lang="en-US" sz="2400" b="1" u="sng" dirty="0">
              <a:latin typeface="Arial" pitchFamily="34" charset="0"/>
              <a:cs typeface="Arial" pitchFamily="34" charset="0"/>
            </a:endParaRPr>
          </a:p>
        </p:txBody>
      </p:sp>
      <p:sp>
        <p:nvSpPr>
          <p:cNvPr id="4" name="TextBox 3"/>
          <p:cNvSpPr txBox="1"/>
          <p:nvPr/>
        </p:nvSpPr>
        <p:spPr>
          <a:xfrm>
            <a:off x="2899610" y="1383632"/>
            <a:ext cx="2518062" cy="523220"/>
          </a:xfrm>
          <a:prstGeom prst="rect">
            <a:avLst/>
          </a:prstGeom>
          <a:solidFill>
            <a:schemeClr val="bg1"/>
          </a:solidFill>
          <a:ln w="38100">
            <a:solidFill>
              <a:srgbClr val="FF0000"/>
            </a:solidFill>
          </a:ln>
        </p:spPr>
        <p:txBody>
          <a:bodyPr wrap="none" rtlCol="0">
            <a:spAutoFit/>
          </a:bodyPr>
          <a:lstStyle/>
          <a:p>
            <a:r>
              <a:rPr lang="en-US" sz="2800" b="1" dirty="0" smtClean="0">
                <a:latin typeface="Arial" pitchFamily="34" charset="0"/>
                <a:cs typeface="Arial" pitchFamily="34" charset="0"/>
              </a:rPr>
              <a:t>FAN  SWITCH</a:t>
            </a:r>
            <a:endParaRPr lang="en-US" sz="2800" b="1" dirty="0">
              <a:latin typeface="Arial" pitchFamily="34" charset="0"/>
              <a:cs typeface="Arial" pitchFamily="34" charset="0"/>
            </a:endParaRPr>
          </a:p>
        </p:txBody>
      </p:sp>
      <p:cxnSp>
        <p:nvCxnSpPr>
          <p:cNvPr id="6" name="Straight Arrow Connector 5"/>
          <p:cNvCxnSpPr/>
          <p:nvPr/>
        </p:nvCxnSpPr>
        <p:spPr>
          <a:xfrm rot="10800000" flipV="1">
            <a:off x="2526633" y="1900988"/>
            <a:ext cx="372979" cy="27672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713747" y="2402306"/>
            <a:ext cx="2736647" cy="523220"/>
          </a:xfrm>
          <a:prstGeom prst="rect">
            <a:avLst/>
          </a:prstGeom>
          <a:solidFill>
            <a:schemeClr val="bg1"/>
          </a:solidFill>
          <a:ln w="38100">
            <a:solidFill>
              <a:srgbClr val="FF0000"/>
            </a:solidFill>
          </a:ln>
        </p:spPr>
        <p:txBody>
          <a:bodyPr wrap="none" rtlCol="0">
            <a:spAutoFit/>
          </a:bodyPr>
          <a:lstStyle/>
          <a:p>
            <a:r>
              <a:rPr lang="en-US" sz="2800" b="1" dirty="0" smtClean="0">
                <a:latin typeface="Arial" pitchFamily="34" charset="0"/>
                <a:cs typeface="Arial" pitchFamily="34" charset="0"/>
              </a:rPr>
              <a:t>LIMIT  SWITCH</a:t>
            </a:r>
            <a:endParaRPr lang="en-US" sz="2800" b="1" dirty="0">
              <a:latin typeface="Arial" pitchFamily="34" charset="0"/>
              <a:cs typeface="Arial" pitchFamily="34" charset="0"/>
            </a:endParaRPr>
          </a:p>
        </p:txBody>
      </p:sp>
      <p:cxnSp>
        <p:nvCxnSpPr>
          <p:cNvPr id="8" name="Straight Arrow Connector 7"/>
          <p:cNvCxnSpPr/>
          <p:nvPr/>
        </p:nvCxnSpPr>
        <p:spPr>
          <a:xfrm rot="10800000" flipV="1">
            <a:off x="3340770" y="2919662"/>
            <a:ext cx="372979" cy="27672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2000"/>
                                        <p:tgtEl>
                                          <p:spTgt spid="6"/>
                                        </p:tgtEl>
                                      </p:cBhvr>
                                    </p:animEffect>
                                  </p:childTnLst>
                                </p:cTn>
                              </p:par>
                            </p:childTnLst>
                          </p:cTn>
                        </p:par>
                        <p:par>
                          <p:cTn id="8" fill="hold">
                            <p:stCondLst>
                              <p:cond delay="2000"/>
                            </p:stCondLst>
                            <p:childTnLst>
                              <p:par>
                                <p:cTn id="9" presetID="22" presetClass="entr" presetSubtype="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right)">
                                      <p:cBhvr>
                                        <p:cTn id="1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5677786"/>
          </a:xfrm>
        </p:spPr>
        <p:txBody>
          <a:bodyPr>
            <a:normAutofit/>
          </a:bodyPr>
          <a:lstStyle/>
          <a:p>
            <a:pPr>
              <a:lnSpc>
                <a:spcPct val="150000"/>
              </a:lnSpc>
            </a:pPr>
            <a:r>
              <a:rPr lang="en-US" dirty="0" smtClean="0">
                <a:latin typeface="Arial" pitchFamily="34" charset="0"/>
                <a:cs typeface="Arial" pitchFamily="34" charset="0"/>
              </a:rPr>
              <a:t>You will now draw the</a:t>
            </a:r>
            <a:br>
              <a:rPr lang="en-US" dirty="0" smtClean="0">
                <a:latin typeface="Arial" pitchFamily="34" charset="0"/>
                <a:cs typeface="Arial" pitchFamily="34" charset="0"/>
              </a:rPr>
            </a:br>
            <a:r>
              <a:rPr lang="en-US" sz="4800" b="1" u="sng" dirty="0" smtClean="0">
                <a:latin typeface="Arial" pitchFamily="34" charset="0"/>
                <a:cs typeface="Arial" pitchFamily="34" charset="0"/>
              </a:rPr>
              <a:t>Pictorial</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by following the </a:t>
            </a:r>
            <a:br>
              <a:rPr lang="en-US" dirty="0" smtClean="0">
                <a:latin typeface="Arial" pitchFamily="34" charset="0"/>
                <a:cs typeface="Arial" pitchFamily="34" charset="0"/>
              </a:rPr>
            </a:br>
            <a:r>
              <a:rPr lang="en-US" sz="4800" b="1" u="sng" dirty="0" smtClean="0">
                <a:latin typeface="Arial" pitchFamily="34" charset="0"/>
                <a:cs typeface="Arial" pitchFamily="34" charset="0"/>
              </a:rPr>
              <a:t>Schematic</a:t>
            </a:r>
            <a:endParaRPr lang="en-US" b="1" u="sng"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wd">
                                    <p:tmPct val="70000"/>
                                  </p:iterate>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2841" y="663131"/>
            <a:ext cx="7364725" cy="2633521"/>
          </a:xfrm>
        </p:spPr>
        <p:txBody>
          <a:bodyPr>
            <a:normAutofit fontScale="90000"/>
          </a:bodyPr>
          <a:lstStyle/>
          <a:p>
            <a:pPr algn="l">
              <a:lnSpc>
                <a:spcPct val="150000"/>
              </a:lnSpc>
              <a:tabLst>
                <a:tab pos="685800" algn="l"/>
              </a:tabLst>
            </a:pPr>
            <a:r>
              <a:rPr lang="en-US" sz="3100" dirty="0" smtClean="0">
                <a:latin typeface="Arial" pitchFamily="34" charset="0"/>
                <a:cs typeface="Arial" pitchFamily="34" charset="0"/>
              </a:rPr>
              <a:t>Turn to page K1a and you will see </a:t>
            </a:r>
            <a:br>
              <a:rPr lang="en-US" sz="3100" dirty="0" smtClean="0">
                <a:latin typeface="Arial" pitchFamily="34" charset="0"/>
                <a:cs typeface="Arial" pitchFamily="34" charset="0"/>
              </a:rPr>
            </a:br>
            <a:r>
              <a:rPr lang="en-US" sz="3100" dirty="0" smtClean="0">
                <a:latin typeface="Arial" pitchFamily="34" charset="0"/>
                <a:cs typeface="Arial" pitchFamily="34" charset="0"/>
              </a:rPr>
              <a:t>1.	</a:t>
            </a:r>
            <a:r>
              <a:rPr lang="en-US" sz="3100" dirty="0" smtClean="0">
                <a:latin typeface="Arial" pitchFamily="34" charset="0"/>
                <a:cs typeface="Arial" pitchFamily="34" charset="0"/>
              </a:rPr>
              <a:t>the </a:t>
            </a:r>
            <a:r>
              <a:rPr lang="en-US" sz="3100" dirty="0" smtClean="0">
                <a:latin typeface="Arial" pitchFamily="34" charset="0"/>
                <a:cs typeface="Arial" pitchFamily="34" charset="0"/>
              </a:rPr>
              <a:t>24 v circuit is completed.</a:t>
            </a:r>
            <a:br>
              <a:rPr lang="en-US" sz="3100" dirty="0" smtClean="0">
                <a:latin typeface="Arial" pitchFamily="34" charset="0"/>
                <a:cs typeface="Arial" pitchFamily="34" charset="0"/>
              </a:rPr>
            </a:br>
            <a:r>
              <a:rPr lang="en-US" sz="3100" dirty="0" smtClean="0">
                <a:latin typeface="Arial" pitchFamily="34" charset="0"/>
                <a:cs typeface="Arial" pitchFamily="34" charset="0"/>
              </a:rPr>
              <a:t>2.	there is a square ‘junction box’ that the 	wires will run from this box.</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endParaRPr lang="en-US" sz="2800"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r>
              <a:rPr lang="en-US" dirty="0" smtClean="0">
                <a:solidFill>
                  <a:schemeClr val="tx1"/>
                </a:solidFill>
                <a:latin typeface="Arial" pitchFamily="34" charset="0"/>
                <a:cs typeface="Arial" pitchFamily="34" charset="0"/>
              </a:rPr>
              <a:t>So let’s get started.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wd">
                                    <p:tmPct val="70000"/>
                                  </p:iterate>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7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167" y="663132"/>
            <a:ext cx="7772400" cy="1470025"/>
          </a:xfrm>
        </p:spPr>
        <p:txBody>
          <a:bodyPr>
            <a:normAutofit/>
          </a:bodyPr>
          <a:lstStyle/>
          <a:p>
            <a:pPr algn="just"/>
            <a:r>
              <a:rPr lang="en-US" sz="2800" dirty="0" smtClean="0">
                <a:latin typeface="Arial" pitchFamily="34" charset="0"/>
                <a:cs typeface="Arial" pitchFamily="34" charset="0"/>
              </a:rPr>
              <a:t>Turn to page K1 in the Student Handout Packet</a:t>
            </a:r>
            <a:endParaRPr lang="en-US" sz="2800"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r>
              <a:rPr lang="en-US" dirty="0" smtClean="0">
                <a:solidFill>
                  <a:schemeClr val="tx1"/>
                </a:solidFill>
                <a:latin typeface="Arial" pitchFamily="34" charset="0"/>
                <a:cs typeface="Arial" pitchFamily="34" charset="0"/>
              </a:rPr>
              <a:t>Answer the following questions.</a:t>
            </a:r>
            <a:endParaRPr lang="en-US"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wd">
                                    <p:tmPct val="70000"/>
                                  </p:iterate>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7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a.jpg"/>
          <p:cNvPicPr>
            <a:picLocks noChangeAspect="1"/>
          </p:cNvPicPr>
          <p:nvPr/>
        </p:nvPicPr>
        <p:blipFill>
          <a:blip r:embed="rId2" cstate="print"/>
          <a:stretch>
            <a:fillRect/>
          </a:stretch>
        </p:blipFill>
        <p:spPr>
          <a:xfrm>
            <a:off x="1668991" y="0"/>
            <a:ext cx="5806018" cy="6858000"/>
          </a:xfrm>
          <a:prstGeom prst="rect">
            <a:avLst/>
          </a:prstGeom>
        </p:spPr>
      </p:pic>
      <p:sp>
        <p:nvSpPr>
          <p:cNvPr id="3" name="Oval 2"/>
          <p:cNvSpPr/>
          <p:nvPr/>
        </p:nvSpPr>
        <p:spPr>
          <a:xfrm>
            <a:off x="3152274" y="637673"/>
            <a:ext cx="2141621" cy="2081463"/>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027821" y="2069432"/>
            <a:ext cx="2182008" cy="523220"/>
          </a:xfrm>
          <a:prstGeom prst="rect">
            <a:avLst/>
          </a:prstGeom>
          <a:noFill/>
          <a:ln w="38100">
            <a:solidFill>
              <a:srgbClr val="FF0000"/>
            </a:solidFill>
          </a:ln>
        </p:spPr>
        <p:txBody>
          <a:bodyPr wrap="none" rtlCol="0">
            <a:spAutoFit/>
          </a:bodyPr>
          <a:lstStyle/>
          <a:p>
            <a:r>
              <a:rPr lang="en-US" sz="2800" b="1" dirty="0" smtClean="0">
                <a:latin typeface="Arial" pitchFamily="34" charset="0"/>
                <a:cs typeface="Arial" pitchFamily="34" charset="0"/>
              </a:rPr>
              <a:t>Square Box</a:t>
            </a:r>
            <a:endParaRPr lang="en-US" sz="2800" b="1" dirty="0">
              <a:latin typeface="Arial" pitchFamily="34" charset="0"/>
              <a:cs typeface="Arial" pitchFamily="34" charset="0"/>
            </a:endParaRPr>
          </a:p>
        </p:txBody>
      </p:sp>
      <p:cxnSp>
        <p:nvCxnSpPr>
          <p:cNvPr id="6" name="Straight Arrow Connector 5"/>
          <p:cNvCxnSpPr/>
          <p:nvPr/>
        </p:nvCxnSpPr>
        <p:spPr>
          <a:xfrm rot="10800000">
            <a:off x="5402179" y="1937084"/>
            <a:ext cx="637674" cy="132348"/>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1130968" y="3789947"/>
            <a:ext cx="4740443" cy="2767264"/>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517105" y="3737811"/>
            <a:ext cx="2273956" cy="523220"/>
          </a:xfrm>
          <a:prstGeom prst="rect">
            <a:avLst/>
          </a:prstGeom>
          <a:noFill/>
          <a:ln w="38100">
            <a:solidFill>
              <a:srgbClr val="FF0000"/>
            </a:solidFill>
          </a:ln>
        </p:spPr>
        <p:txBody>
          <a:bodyPr wrap="none" rtlCol="0">
            <a:spAutoFit/>
          </a:bodyPr>
          <a:lstStyle/>
          <a:p>
            <a:r>
              <a:rPr lang="en-US" sz="2800" b="1" dirty="0" smtClean="0">
                <a:latin typeface="Arial" pitchFamily="34" charset="0"/>
                <a:cs typeface="Arial" pitchFamily="34" charset="0"/>
              </a:rPr>
              <a:t>Low Voltage</a:t>
            </a:r>
            <a:endParaRPr lang="en-US" sz="2800" b="1" dirty="0">
              <a:latin typeface="Arial" pitchFamily="34" charset="0"/>
              <a:cs typeface="Arial" pitchFamily="34" charset="0"/>
            </a:endParaRPr>
          </a:p>
        </p:txBody>
      </p:sp>
      <p:cxnSp>
        <p:nvCxnSpPr>
          <p:cNvPr id="9" name="Straight Arrow Connector 8"/>
          <p:cNvCxnSpPr/>
          <p:nvPr/>
        </p:nvCxnSpPr>
        <p:spPr>
          <a:xfrm rot="10800000" flipV="1">
            <a:off x="5799222" y="4255168"/>
            <a:ext cx="705853" cy="376989"/>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8147" y="663131"/>
            <a:ext cx="7629419" cy="2633521"/>
          </a:xfrm>
        </p:spPr>
        <p:txBody>
          <a:bodyPr>
            <a:normAutofit fontScale="90000"/>
          </a:bodyPr>
          <a:lstStyle/>
          <a:p>
            <a:pPr algn="just">
              <a:lnSpc>
                <a:spcPct val="150000"/>
              </a:lnSpc>
              <a:tabLst>
                <a:tab pos="685800" algn="l"/>
              </a:tabLst>
            </a:pPr>
            <a:r>
              <a:rPr lang="en-US" sz="3100" dirty="0" smtClean="0">
                <a:latin typeface="Arial" pitchFamily="34" charset="0"/>
                <a:cs typeface="Arial" pitchFamily="34" charset="0"/>
              </a:rPr>
              <a:t>The process will be to follow the schematic one wire at a time from one component to another component until we are finished.</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endParaRPr lang="en-US" sz="28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wd">
                                    <p:tmPct val="70000"/>
                                  </p:iterate>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94085" y="1143001"/>
            <a:ext cx="7628020" cy="5173578"/>
          </a:xfrm>
        </p:spPr>
        <p:txBody>
          <a:bodyPr>
            <a:normAutofit/>
          </a:bodyPr>
          <a:lstStyle/>
          <a:p>
            <a:pPr algn="just">
              <a:lnSpc>
                <a:spcPct val="150000"/>
              </a:lnSpc>
            </a:pPr>
            <a:r>
              <a:rPr lang="en-US" sz="2800" dirty="0" smtClean="0">
                <a:solidFill>
                  <a:schemeClr val="tx1"/>
                </a:solidFill>
                <a:latin typeface="Arial" pitchFamily="34" charset="0"/>
                <a:cs typeface="Arial" pitchFamily="34" charset="0"/>
              </a:rPr>
              <a:t>The slides that follow will show the wire in RED on the schematic that is going to be wired on the pictorial.  Then the pictorial slide will show that wire being ‘installed.’   That is the wire you are to place on your pictorial.  Keep advancing  through the slides until you are finished with the pictorial.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wd">
                                    <p:tmPct val="7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jpg"/>
          <p:cNvPicPr>
            <a:picLocks noChangeAspect="1"/>
          </p:cNvPicPr>
          <p:nvPr/>
        </p:nvPicPr>
        <p:blipFill>
          <a:blip r:embed="rId2" cstate="print"/>
          <a:stretch>
            <a:fillRect/>
          </a:stretch>
        </p:blipFill>
        <p:spPr>
          <a:xfrm>
            <a:off x="496247" y="806097"/>
            <a:ext cx="7935372" cy="5392683"/>
          </a:xfrm>
          <a:prstGeom prst="rect">
            <a:avLst/>
          </a:prstGeom>
        </p:spPr>
      </p:pic>
      <p:cxnSp>
        <p:nvCxnSpPr>
          <p:cNvPr id="4" name="Straight Connector 3"/>
          <p:cNvCxnSpPr/>
          <p:nvPr/>
        </p:nvCxnSpPr>
        <p:spPr>
          <a:xfrm rot="16200000" flipH="1">
            <a:off x="643691" y="1425740"/>
            <a:ext cx="433135" cy="12032"/>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866274" y="1672389"/>
            <a:ext cx="1407694" cy="0"/>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2000"/>
                                        <p:tgtEl>
                                          <p:spTgt spid="4"/>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a.jpg"/>
          <p:cNvPicPr>
            <a:picLocks noChangeAspect="1"/>
          </p:cNvPicPr>
          <p:nvPr/>
        </p:nvPicPr>
        <p:blipFill>
          <a:blip r:embed="rId2" cstate="print"/>
          <a:stretch>
            <a:fillRect/>
          </a:stretch>
        </p:blipFill>
        <p:spPr>
          <a:xfrm>
            <a:off x="1668991" y="0"/>
            <a:ext cx="5806018" cy="6858000"/>
          </a:xfrm>
          <a:prstGeom prst="rect">
            <a:avLst/>
          </a:prstGeom>
        </p:spPr>
      </p:pic>
      <p:sp>
        <p:nvSpPr>
          <p:cNvPr id="10" name="Freeform 9"/>
          <p:cNvSpPr/>
          <p:nvPr/>
        </p:nvSpPr>
        <p:spPr>
          <a:xfrm>
            <a:off x="3717758" y="1515979"/>
            <a:ext cx="2478505" cy="1840832"/>
          </a:xfrm>
          <a:custGeom>
            <a:avLst/>
            <a:gdLst>
              <a:gd name="connsiteX0" fmla="*/ 0 w 2478505"/>
              <a:gd name="connsiteY0" fmla="*/ 0 h 1840832"/>
              <a:gd name="connsiteX1" fmla="*/ 48126 w 2478505"/>
              <a:gd name="connsiteY1" fmla="*/ 24063 h 1840832"/>
              <a:gd name="connsiteX2" fmla="*/ 84221 w 2478505"/>
              <a:gd name="connsiteY2" fmla="*/ 48126 h 1840832"/>
              <a:gd name="connsiteX3" fmla="*/ 156410 w 2478505"/>
              <a:gd name="connsiteY3" fmla="*/ 72189 h 1840832"/>
              <a:gd name="connsiteX4" fmla="*/ 192505 w 2478505"/>
              <a:gd name="connsiteY4" fmla="*/ 96253 h 1840832"/>
              <a:gd name="connsiteX5" fmla="*/ 240631 w 2478505"/>
              <a:gd name="connsiteY5" fmla="*/ 120316 h 1840832"/>
              <a:gd name="connsiteX6" fmla="*/ 264695 w 2478505"/>
              <a:gd name="connsiteY6" fmla="*/ 156410 h 1840832"/>
              <a:gd name="connsiteX7" fmla="*/ 348916 w 2478505"/>
              <a:gd name="connsiteY7" fmla="*/ 204537 h 1840832"/>
              <a:gd name="connsiteX8" fmla="*/ 385010 w 2478505"/>
              <a:gd name="connsiteY8" fmla="*/ 240632 h 1840832"/>
              <a:gd name="connsiteX9" fmla="*/ 433137 w 2478505"/>
              <a:gd name="connsiteY9" fmla="*/ 252663 h 1840832"/>
              <a:gd name="connsiteX10" fmla="*/ 457200 w 2478505"/>
              <a:gd name="connsiteY10" fmla="*/ 300789 h 1840832"/>
              <a:gd name="connsiteX11" fmla="*/ 565484 w 2478505"/>
              <a:gd name="connsiteY11" fmla="*/ 360947 h 1840832"/>
              <a:gd name="connsiteX12" fmla="*/ 649705 w 2478505"/>
              <a:gd name="connsiteY12" fmla="*/ 445168 h 1840832"/>
              <a:gd name="connsiteX13" fmla="*/ 745958 w 2478505"/>
              <a:gd name="connsiteY13" fmla="*/ 493295 h 1840832"/>
              <a:gd name="connsiteX14" fmla="*/ 794084 w 2478505"/>
              <a:gd name="connsiteY14" fmla="*/ 529389 h 1840832"/>
              <a:gd name="connsiteX15" fmla="*/ 830179 w 2478505"/>
              <a:gd name="connsiteY15" fmla="*/ 577516 h 1840832"/>
              <a:gd name="connsiteX16" fmla="*/ 890337 w 2478505"/>
              <a:gd name="connsiteY16" fmla="*/ 589547 h 1840832"/>
              <a:gd name="connsiteX17" fmla="*/ 926431 w 2478505"/>
              <a:gd name="connsiteY17" fmla="*/ 637674 h 1840832"/>
              <a:gd name="connsiteX18" fmla="*/ 1010653 w 2478505"/>
              <a:gd name="connsiteY18" fmla="*/ 685800 h 1840832"/>
              <a:gd name="connsiteX19" fmla="*/ 1058779 w 2478505"/>
              <a:gd name="connsiteY19" fmla="*/ 806116 h 1840832"/>
              <a:gd name="connsiteX20" fmla="*/ 1130968 w 2478505"/>
              <a:gd name="connsiteY20" fmla="*/ 878305 h 1840832"/>
              <a:gd name="connsiteX21" fmla="*/ 1179095 w 2478505"/>
              <a:gd name="connsiteY21" fmla="*/ 914400 h 1840832"/>
              <a:gd name="connsiteX22" fmla="*/ 1227221 w 2478505"/>
              <a:gd name="connsiteY22" fmla="*/ 926432 h 1840832"/>
              <a:gd name="connsiteX23" fmla="*/ 1311442 w 2478505"/>
              <a:gd name="connsiteY23" fmla="*/ 950495 h 1840832"/>
              <a:gd name="connsiteX24" fmla="*/ 1359568 w 2478505"/>
              <a:gd name="connsiteY24" fmla="*/ 986589 h 1840832"/>
              <a:gd name="connsiteX25" fmla="*/ 1383631 w 2478505"/>
              <a:gd name="connsiteY25" fmla="*/ 1010653 h 1840832"/>
              <a:gd name="connsiteX26" fmla="*/ 1467853 w 2478505"/>
              <a:gd name="connsiteY26" fmla="*/ 1070810 h 1840832"/>
              <a:gd name="connsiteX27" fmla="*/ 1503947 w 2478505"/>
              <a:gd name="connsiteY27" fmla="*/ 1106905 h 1840832"/>
              <a:gd name="connsiteX28" fmla="*/ 1564105 w 2478505"/>
              <a:gd name="connsiteY28" fmla="*/ 1191126 h 1840832"/>
              <a:gd name="connsiteX29" fmla="*/ 1612231 w 2478505"/>
              <a:gd name="connsiteY29" fmla="*/ 1203158 h 1840832"/>
              <a:gd name="connsiteX30" fmla="*/ 1672389 w 2478505"/>
              <a:gd name="connsiteY30" fmla="*/ 1287379 h 1840832"/>
              <a:gd name="connsiteX31" fmla="*/ 1756610 w 2478505"/>
              <a:gd name="connsiteY31" fmla="*/ 1323474 h 1840832"/>
              <a:gd name="connsiteX32" fmla="*/ 1816768 w 2478505"/>
              <a:gd name="connsiteY32" fmla="*/ 1359568 h 1840832"/>
              <a:gd name="connsiteX33" fmla="*/ 1840831 w 2478505"/>
              <a:gd name="connsiteY33" fmla="*/ 1383632 h 1840832"/>
              <a:gd name="connsiteX34" fmla="*/ 1913021 w 2478505"/>
              <a:gd name="connsiteY34" fmla="*/ 1431758 h 1840832"/>
              <a:gd name="connsiteX35" fmla="*/ 1949116 w 2478505"/>
              <a:gd name="connsiteY35" fmla="*/ 1455821 h 1840832"/>
              <a:gd name="connsiteX36" fmla="*/ 1985210 w 2478505"/>
              <a:gd name="connsiteY36" fmla="*/ 1491916 h 1840832"/>
              <a:gd name="connsiteX37" fmla="*/ 2105526 w 2478505"/>
              <a:gd name="connsiteY37" fmla="*/ 1528010 h 1840832"/>
              <a:gd name="connsiteX38" fmla="*/ 2225842 w 2478505"/>
              <a:gd name="connsiteY38" fmla="*/ 1648326 h 1840832"/>
              <a:gd name="connsiteX39" fmla="*/ 2261937 w 2478505"/>
              <a:gd name="connsiteY39" fmla="*/ 1684421 h 1840832"/>
              <a:gd name="connsiteX40" fmla="*/ 2298031 w 2478505"/>
              <a:gd name="connsiteY40" fmla="*/ 1720516 h 1840832"/>
              <a:gd name="connsiteX41" fmla="*/ 2334126 w 2478505"/>
              <a:gd name="connsiteY41" fmla="*/ 1732547 h 1840832"/>
              <a:gd name="connsiteX42" fmla="*/ 2430379 w 2478505"/>
              <a:gd name="connsiteY42" fmla="*/ 1792705 h 1840832"/>
              <a:gd name="connsiteX43" fmla="*/ 2466474 w 2478505"/>
              <a:gd name="connsiteY43" fmla="*/ 1804737 h 1840832"/>
              <a:gd name="connsiteX44" fmla="*/ 2478505 w 2478505"/>
              <a:gd name="connsiteY44" fmla="*/ 1840832 h 1840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478505" h="1840832">
                <a:moveTo>
                  <a:pt x="0" y="0"/>
                </a:moveTo>
                <a:cubicBezTo>
                  <a:pt x="16042" y="8021"/>
                  <a:pt x="32554" y="15165"/>
                  <a:pt x="48126" y="24063"/>
                </a:cubicBezTo>
                <a:cubicBezTo>
                  <a:pt x="60681" y="31237"/>
                  <a:pt x="71007" y="42253"/>
                  <a:pt x="84221" y="48126"/>
                </a:cubicBezTo>
                <a:cubicBezTo>
                  <a:pt x="107400" y="58428"/>
                  <a:pt x="156410" y="72189"/>
                  <a:pt x="156410" y="72189"/>
                </a:cubicBezTo>
                <a:cubicBezTo>
                  <a:pt x="168442" y="80210"/>
                  <a:pt x="179950" y="89079"/>
                  <a:pt x="192505" y="96253"/>
                </a:cubicBezTo>
                <a:cubicBezTo>
                  <a:pt x="208077" y="105152"/>
                  <a:pt x="226852" y="108834"/>
                  <a:pt x="240631" y="120316"/>
                </a:cubicBezTo>
                <a:cubicBezTo>
                  <a:pt x="251740" y="129573"/>
                  <a:pt x="254470" y="146185"/>
                  <a:pt x="264695" y="156410"/>
                </a:cubicBezTo>
                <a:cubicBezTo>
                  <a:pt x="281705" y="173420"/>
                  <a:pt x="330037" y="195097"/>
                  <a:pt x="348916" y="204537"/>
                </a:cubicBezTo>
                <a:cubicBezTo>
                  <a:pt x="360947" y="216569"/>
                  <a:pt x="370237" y="232190"/>
                  <a:pt x="385010" y="240632"/>
                </a:cubicBezTo>
                <a:cubicBezTo>
                  <a:pt x="399367" y="248836"/>
                  <a:pt x="420434" y="242077"/>
                  <a:pt x="433137" y="252663"/>
                </a:cubicBezTo>
                <a:cubicBezTo>
                  <a:pt x="446916" y="264145"/>
                  <a:pt x="445528" y="287171"/>
                  <a:pt x="457200" y="300789"/>
                </a:cubicBezTo>
                <a:cubicBezTo>
                  <a:pt x="487059" y="335625"/>
                  <a:pt x="524991" y="344750"/>
                  <a:pt x="565484" y="360947"/>
                </a:cubicBezTo>
                <a:cubicBezTo>
                  <a:pt x="599351" y="406104"/>
                  <a:pt x="599795" y="416054"/>
                  <a:pt x="649705" y="445168"/>
                </a:cubicBezTo>
                <a:cubicBezTo>
                  <a:pt x="680690" y="463243"/>
                  <a:pt x="717261" y="471772"/>
                  <a:pt x="745958" y="493295"/>
                </a:cubicBezTo>
                <a:cubicBezTo>
                  <a:pt x="762000" y="505326"/>
                  <a:pt x="779905" y="515210"/>
                  <a:pt x="794084" y="529389"/>
                </a:cubicBezTo>
                <a:cubicBezTo>
                  <a:pt x="808264" y="543569"/>
                  <a:pt x="813174" y="566888"/>
                  <a:pt x="830179" y="577516"/>
                </a:cubicBezTo>
                <a:cubicBezTo>
                  <a:pt x="847520" y="588354"/>
                  <a:pt x="870284" y="585537"/>
                  <a:pt x="890337" y="589547"/>
                </a:cubicBezTo>
                <a:cubicBezTo>
                  <a:pt x="902368" y="605589"/>
                  <a:pt x="912252" y="623495"/>
                  <a:pt x="926431" y="637674"/>
                </a:cubicBezTo>
                <a:cubicBezTo>
                  <a:pt x="943436" y="654680"/>
                  <a:pt x="991781" y="676364"/>
                  <a:pt x="1010653" y="685800"/>
                </a:cubicBezTo>
                <a:cubicBezTo>
                  <a:pt x="1087838" y="762987"/>
                  <a:pt x="1009276" y="669985"/>
                  <a:pt x="1058779" y="806116"/>
                </a:cubicBezTo>
                <a:cubicBezTo>
                  <a:pt x="1074105" y="848263"/>
                  <a:pt x="1099422" y="855772"/>
                  <a:pt x="1130968" y="878305"/>
                </a:cubicBezTo>
                <a:cubicBezTo>
                  <a:pt x="1147286" y="889961"/>
                  <a:pt x="1161159" y="905432"/>
                  <a:pt x="1179095" y="914400"/>
                </a:cubicBezTo>
                <a:cubicBezTo>
                  <a:pt x="1193885" y="921795"/>
                  <a:pt x="1211321" y="921889"/>
                  <a:pt x="1227221" y="926432"/>
                </a:cubicBezTo>
                <a:cubicBezTo>
                  <a:pt x="1348045" y="960953"/>
                  <a:pt x="1160993" y="912881"/>
                  <a:pt x="1311442" y="950495"/>
                </a:cubicBezTo>
                <a:cubicBezTo>
                  <a:pt x="1327484" y="962526"/>
                  <a:pt x="1344163" y="973752"/>
                  <a:pt x="1359568" y="986589"/>
                </a:cubicBezTo>
                <a:cubicBezTo>
                  <a:pt x="1368282" y="993851"/>
                  <a:pt x="1374773" y="1003567"/>
                  <a:pt x="1383631" y="1010653"/>
                </a:cubicBezTo>
                <a:cubicBezTo>
                  <a:pt x="1478864" y="1086840"/>
                  <a:pt x="1349286" y="969181"/>
                  <a:pt x="1467853" y="1070810"/>
                </a:cubicBezTo>
                <a:cubicBezTo>
                  <a:pt x="1480772" y="1081883"/>
                  <a:pt x="1491916" y="1094873"/>
                  <a:pt x="1503947" y="1106905"/>
                </a:cubicBezTo>
                <a:cubicBezTo>
                  <a:pt x="1518114" y="1149404"/>
                  <a:pt x="1516026" y="1161076"/>
                  <a:pt x="1564105" y="1191126"/>
                </a:cubicBezTo>
                <a:cubicBezTo>
                  <a:pt x="1578127" y="1199890"/>
                  <a:pt x="1596189" y="1199147"/>
                  <a:pt x="1612231" y="1203158"/>
                </a:cubicBezTo>
                <a:cubicBezTo>
                  <a:pt x="1623501" y="1220062"/>
                  <a:pt x="1660785" y="1277433"/>
                  <a:pt x="1672389" y="1287379"/>
                </a:cubicBezTo>
                <a:cubicBezTo>
                  <a:pt x="1691309" y="1303596"/>
                  <a:pt x="1732173" y="1315328"/>
                  <a:pt x="1756610" y="1323474"/>
                </a:cubicBezTo>
                <a:cubicBezTo>
                  <a:pt x="1817588" y="1384450"/>
                  <a:pt x="1738668" y="1312707"/>
                  <a:pt x="1816768" y="1359568"/>
                </a:cubicBezTo>
                <a:cubicBezTo>
                  <a:pt x="1826495" y="1365404"/>
                  <a:pt x="1831756" y="1376826"/>
                  <a:pt x="1840831" y="1383632"/>
                </a:cubicBezTo>
                <a:cubicBezTo>
                  <a:pt x="1863967" y="1400984"/>
                  <a:pt x="1888958" y="1415716"/>
                  <a:pt x="1913021" y="1431758"/>
                </a:cubicBezTo>
                <a:cubicBezTo>
                  <a:pt x="1925053" y="1439779"/>
                  <a:pt x="1938891" y="1445596"/>
                  <a:pt x="1949116" y="1455821"/>
                </a:cubicBezTo>
                <a:cubicBezTo>
                  <a:pt x="1961147" y="1467853"/>
                  <a:pt x="1971364" y="1482026"/>
                  <a:pt x="1985210" y="1491916"/>
                </a:cubicBezTo>
                <a:cubicBezTo>
                  <a:pt x="2027785" y="1522327"/>
                  <a:pt x="2052874" y="1519235"/>
                  <a:pt x="2105526" y="1528010"/>
                </a:cubicBezTo>
                <a:lnTo>
                  <a:pt x="2225842" y="1648326"/>
                </a:lnTo>
                <a:lnTo>
                  <a:pt x="2261937" y="1684421"/>
                </a:lnTo>
                <a:cubicBezTo>
                  <a:pt x="2273968" y="1696453"/>
                  <a:pt x="2281889" y="1715136"/>
                  <a:pt x="2298031" y="1720516"/>
                </a:cubicBezTo>
                <a:lnTo>
                  <a:pt x="2334126" y="1732547"/>
                </a:lnTo>
                <a:cubicBezTo>
                  <a:pt x="2372259" y="1789747"/>
                  <a:pt x="2344470" y="1764069"/>
                  <a:pt x="2430379" y="1792705"/>
                </a:cubicBezTo>
                <a:lnTo>
                  <a:pt x="2466474" y="1804737"/>
                </a:lnTo>
                <a:lnTo>
                  <a:pt x="2478505" y="1840832"/>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jpg"/>
          <p:cNvPicPr>
            <a:picLocks noChangeAspect="1"/>
          </p:cNvPicPr>
          <p:nvPr/>
        </p:nvPicPr>
        <p:blipFill>
          <a:blip r:embed="rId2" cstate="print"/>
          <a:stretch>
            <a:fillRect/>
          </a:stretch>
        </p:blipFill>
        <p:spPr>
          <a:xfrm>
            <a:off x="496247" y="806097"/>
            <a:ext cx="7935372" cy="5392683"/>
          </a:xfrm>
          <a:prstGeom prst="rect">
            <a:avLst/>
          </a:prstGeom>
        </p:spPr>
      </p:pic>
      <p:cxnSp>
        <p:nvCxnSpPr>
          <p:cNvPr id="5" name="Straight Connector 4"/>
          <p:cNvCxnSpPr/>
          <p:nvPr/>
        </p:nvCxnSpPr>
        <p:spPr>
          <a:xfrm flipV="1">
            <a:off x="2418347" y="1624263"/>
            <a:ext cx="2117558" cy="12032"/>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07831" y="1632285"/>
            <a:ext cx="870285" cy="521368"/>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334000" y="2133601"/>
            <a:ext cx="1078832" cy="32083"/>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2000"/>
                                        <p:tgtEl>
                                          <p:spTgt spid="7"/>
                                        </p:tgtEl>
                                      </p:cBhvr>
                                    </p:animEffect>
                                  </p:childTnLst>
                                </p:cTn>
                              </p:par>
                            </p:childTnLst>
                          </p:cTn>
                        </p:par>
                        <p:par>
                          <p:cTn id="12" fill="hold">
                            <p:stCondLst>
                              <p:cond delay="4000"/>
                            </p:stCondLst>
                            <p:childTnLst>
                              <p:par>
                                <p:cTn id="13" presetID="22" presetClass="entr" presetSubtype="8"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a.jpg"/>
          <p:cNvPicPr>
            <a:picLocks noChangeAspect="1"/>
          </p:cNvPicPr>
          <p:nvPr/>
        </p:nvPicPr>
        <p:blipFill>
          <a:blip r:embed="rId2" cstate="print"/>
          <a:stretch>
            <a:fillRect/>
          </a:stretch>
        </p:blipFill>
        <p:spPr>
          <a:xfrm>
            <a:off x="1668991" y="0"/>
            <a:ext cx="5806018" cy="6858000"/>
          </a:xfrm>
          <a:prstGeom prst="rect">
            <a:avLst/>
          </a:prstGeom>
        </p:spPr>
      </p:pic>
      <p:sp>
        <p:nvSpPr>
          <p:cNvPr id="10" name="Freeform 9"/>
          <p:cNvSpPr/>
          <p:nvPr/>
        </p:nvSpPr>
        <p:spPr>
          <a:xfrm>
            <a:off x="3717758" y="1515979"/>
            <a:ext cx="2478505" cy="1840832"/>
          </a:xfrm>
          <a:custGeom>
            <a:avLst/>
            <a:gdLst>
              <a:gd name="connsiteX0" fmla="*/ 0 w 2478505"/>
              <a:gd name="connsiteY0" fmla="*/ 0 h 1840832"/>
              <a:gd name="connsiteX1" fmla="*/ 48126 w 2478505"/>
              <a:gd name="connsiteY1" fmla="*/ 24063 h 1840832"/>
              <a:gd name="connsiteX2" fmla="*/ 84221 w 2478505"/>
              <a:gd name="connsiteY2" fmla="*/ 48126 h 1840832"/>
              <a:gd name="connsiteX3" fmla="*/ 156410 w 2478505"/>
              <a:gd name="connsiteY3" fmla="*/ 72189 h 1840832"/>
              <a:gd name="connsiteX4" fmla="*/ 192505 w 2478505"/>
              <a:gd name="connsiteY4" fmla="*/ 96253 h 1840832"/>
              <a:gd name="connsiteX5" fmla="*/ 240631 w 2478505"/>
              <a:gd name="connsiteY5" fmla="*/ 120316 h 1840832"/>
              <a:gd name="connsiteX6" fmla="*/ 264695 w 2478505"/>
              <a:gd name="connsiteY6" fmla="*/ 156410 h 1840832"/>
              <a:gd name="connsiteX7" fmla="*/ 348916 w 2478505"/>
              <a:gd name="connsiteY7" fmla="*/ 204537 h 1840832"/>
              <a:gd name="connsiteX8" fmla="*/ 385010 w 2478505"/>
              <a:gd name="connsiteY8" fmla="*/ 240632 h 1840832"/>
              <a:gd name="connsiteX9" fmla="*/ 433137 w 2478505"/>
              <a:gd name="connsiteY9" fmla="*/ 252663 h 1840832"/>
              <a:gd name="connsiteX10" fmla="*/ 457200 w 2478505"/>
              <a:gd name="connsiteY10" fmla="*/ 300789 h 1840832"/>
              <a:gd name="connsiteX11" fmla="*/ 565484 w 2478505"/>
              <a:gd name="connsiteY11" fmla="*/ 360947 h 1840832"/>
              <a:gd name="connsiteX12" fmla="*/ 649705 w 2478505"/>
              <a:gd name="connsiteY12" fmla="*/ 445168 h 1840832"/>
              <a:gd name="connsiteX13" fmla="*/ 745958 w 2478505"/>
              <a:gd name="connsiteY13" fmla="*/ 493295 h 1840832"/>
              <a:gd name="connsiteX14" fmla="*/ 794084 w 2478505"/>
              <a:gd name="connsiteY14" fmla="*/ 529389 h 1840832"/>
              <a:gd name="connsiteX15" fmla="*/ 830179 w 2478505"/>
              <a:gd name="connsiteY15" fmla="*/ 577516 h 1840832"/>
              <a:gd name="connsiteX16" fmla="*/ 890337 w 2478505"/>
              <a:gd name="connsiteY16" fmla="*/ 589547 h 1840832"/>
              <a:gd name="connsiteX17" fmla="*/ 926431 w 2478505"/>
              <a:gd name="connsiteY17" fmla="*/ 637674 h 1840832"/>
              <a:gd name="connsiteX18" fmla="*/ 1010653 w 2478505"/>
              <a:gd name="connsiteY18" fmla="*/ 685800 h 1840832"/>
              <a:gd name="connsiteX19" fmla="*/ 1058779 w 2478505"/>
              <a:gd name="connsiteY19" fmla="*/ 806116 h 1840832"/>
              <a:gd name="connsiteX20" fmla="*/ 1130968 w 2478505"/>
              <a:gd name="connsiteY20" fmla="*/ 878305 h 1840832"/>
              <a:gd name="connsiteX21" fmla="*/ 1179095 w 2478505"/>
              <a:gd name="connsiteY21" fmla="*/ 914400 h 1840832"/>
              <a:gd name="connsiteX22" fmla="*/ 1227221 w 2478505"/>
              <a:gd name="connsiteY22" fmla="*/ 926432 h 1840832"/>
              <a:gd name="connsiteX23" fmla="*/ 1311442 w 2478505"/>
              <a:gd name="connsiteY23" fmla="*/ 950495 h 1840832"/>
              <a:gd name="connsiteX24" fmla="*/ 1359568 w 2478505"/>
              <a:gd name="connsiteY24" fmla="*/ 986589 h 1840832"/>
              <a:gd name="connsiteX25" fmla="*/ 1383631 w 2478505"/>
              <a:gd name="connsiteY25" fmla="*/ 1010653 h 1840832"/>
              <a:gd name="connsiteX26" fmla="*/ 1467853 w 2478505"/>
              <a:gd name="connsiteY26" fmla="*/ 1070810 h 1840832"/>
              <a:gd name="connsiteX27" fmla="*/ 1503947 w 2478505"/>
              <a:gd name="connsiteY27" fmla="*/ 1106905 h 1840832"/>
              <a:gd name="connsiteX28" fmla="*/ 1564105 w 2478505"/>
              <a:gd name="connsiteY28" fmla="*/ 1191126 h 1840832"/>
              <a:gd name="connsiteX29" fmla="*/ 1612231 w 2478505"/>
              <a:gd name="connsiteY29" fmla="*/ 1203158 h 1840832"/>
              <a:gd name="connsiteX30" fmla="*/ 1672389 w 2478505"/>
              <a:gd name="connsiteY30" fmla="*/ 1287379 h 1840832"/>
              <a:gd name="connsiteX31" fmla="*/ 1756610 w 2478505"/>
              <a:gd name="connsiteY31" fmla="*/ 1323474 h 1840832"/>
              <a:gd name="connsiteX32" fmla="*/ 1816768 w 2478505"/>
              <a:gd name="connsiteY32" fmla="*/ 1359568 h 1840832"/>
              <a:gd name="connsiteX33" fmla="*/ 1840831 w 2478505"/>
              <a:gd name="connsiteY33" fmla="*/ 1383632 h 1840832"/>
              <a:gd name="connsiteX34" fmla="*/ 1913021 w 2478505"/>
              <a:gd name="connsiteY34" fmla="*/ 1431758 h 1840832"/>
              <a:gd name="connsiteX35" fmla="*/ 1949116 w 2478505"/>
              <a:gd name="connsiteY35" fmla="*/ 1455821 h 1840832"/>
              <a:gd name="connsiteX36" fmla="*/ 1985210 w 2478505"/>
              <a:gd name="connsiteY36" fmla="*/ 1491916 h 1840832"/>
              <a:gd name="connsiteX37" fmla="*/ 2105526 w 2478505"/>
              <a:gd name="connsiteY37" fmla="*/ 1528010 h 1840832"/>
              <a:gd name="connsiteX38" fmla="*/ 2225842 w 2478505"/>
              <a:gd name="connsiteY38" fmla="*/ 1648326 h 1840832"/>
              <a:gd name="connsiteX39" fmla="*/ 2261937 w 2478505"/>
              <a:gd name="connsiteY39" fmla="*/ 1684421 h 1840832"/>
              <a:gd name="connsiteX40" fmla="*/ 2298031 w 2478505"/>
              <a:gd name="connsiteY40" fmla="*/ 1720516 h 1840832"/>
              <a:gd name="connsiteX41" fmla="*/ 2334126 w 2478505"/>
              <a:gd name="connsiteY41" fmla="*/ 1732547 h 1840832"/>
              <a:gd name="connsiteX42" fmla="*/ 2430379 w 2478505"/>
              <a:gd name="connsiteY42" fmla="*/ 1792705 h 1840832"/>
              <a:gd name="connsiteX43" fmla="*/ 2466474 w 2478505"/>
              <a:gd name="connsiteY43" fmla="*/ 1804737 h 1840832"/>
              <a:gd name="connsiteX44" fmla="*/ 2478505 w 2478505"/>
              <a:gd name="connsiteY44" fmla="*/ 1840832 h 1840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478505" h="1840832">
                <a:moveTo>
                  <a:pt x="0" y="0"/>
                </a:moveTo>
                <a:cubicBezTo>
                  <a:pt x="16042" y="8021"/>
                  <a:pt x="32554" y="15165"/>
                  <a:pt x="48126" y="24063"/>
                </a:cubicBezTo>
                <a:cubicBezTo>
                  <a:pt x="60681" y="31237"/>
                  <a:pt x="71007" y="42253"/>
                  <a:pt x="84221" y="48126"/>
                </a:cubicBezTo>
                <a:cubicBezTo>
                  <a:pt x="107400" y="58428"/>
                  <a:pt x="156410" y="72189"/>
                  <a:pt x="156410" y="72189"/>
                </a:cubicBezTo>
                <a:cubicBezTo>
                  <a:pt x="168442" y="80210"/>
                  <a:pt x="179950" y="89079"/>
                  <a:pt x="192505" y="96253"/>
                </a:cubicBezTo>
                <a:cubicBezTo>
                  <a:pt x="208077" y="105152"/>
                  <a:pt x="226852" y="108834"/>
                  <a:pt x="240631" y="120316"/>
                </a:cubicBezTo>
                <a:cubicBezTo>
                  <a:pt x="251740" y="129573"/>
                  <a:pt x="254470" y="146185"/>
                  <a:pt x="264695" y="156410"/>
                </a:cubicBezTo>
                <a:cubicBezTo>
                  <a:pt x="281705" y="173420"/>
                  <a:pt x="330037" y="195097"/>
                  <a:pt x="348916" y="204537"/>
                </a:cubicBezTo>
                <a:cubicBezTo>
                  <a:pt x="360947" y="216569"/>
                  <a:pt x="370237" y="232190"/>
                  <a:pt x="385010" y="240632"/>
                </a:cubicBezTo>
                <a:cubicBezTo>
                  <a:pt x="399367" y="248836"/>
                  <a:pt x="420434" y="242077"/>
                  <a:pt x="433137" y="252663"/>
                </a:cubicBezTo>
                <a:cubicBezTo>
                  <a:pt x="446916" y="264145"/>
                  <a:pt x="445528" y="287171"/>
                  <a:pt x="457200" y="300789"/>
                </a:cubicBezTo>
                <a:cubicBezTo>
                  <a:pt x="487059" y="335625"/>
                  <a:pt x="524991" y="344750"/>
                  <a:pt x="565484" y="360947"/>
                </a:cubicBezTo>
                <a:cubicBezTo>
                  <a:pt x="599351" y="406104"/>
                  <a:pt x="599795" y="416054"/>
                  <a:pt x="649705" y="445168"/>
                </a:cubicBezTo>
                <a:cubicBezTo>
                  <a:pt x="680690" y="463243"/>
                  <a:pt x="717261" y="471772"/>
                  <a:pt x="745958" y="493295"/>
                </a:cubicBezTo>
                <a:cubicBezTo>
                  <a:pt x="762000" y="505326"/>
                  <a:pt x="779905" y="515210"/>
                  <a:pt x="794084" y="529389"/>
                </a:cubicBezTo>
                <a:cubicBezTo>
                  <a:pt x="808264" y="543569"/>
                  <a:pt x="813174" y="566888"/>
                  <a:pt x="830179" y="577516"/>
                </a:cubicBezTo>
                <a:cubicBezTo>
                  <a:pt x="847520" y="588354"/>
                  <a:pt x="870284" y="585537"/>
                  <a:pt x="890337" y="589547"/>
                </a:cubicBezTo>
                <a:cubicBezTo>
                  <a:pt x="902368" y="605589"/>
                  <a:pt x="912252" y="623495"/>
                  <a:pt x="926431" y="637674"/>
                </a:cubicBezTo>
                <a:cubicBezTo>
                  <a:pt x="943436" y="654680"/>
                  <a:pt x="991781" y="676364"/>
                  <a:pt x="1010653" y="685800"/>
                </a:cubicBezTo>
                <a:cubicBezTo>
                  <a:pt x="1087838" y="762987"/>
                  <a:pt x="1009276" y="669985"/>
                  <a:pt x="1058779" y="806116"/>
                </a:cubicBezTo>
                <a:cubicBezTo>
                  <a:pt x="1074105" y="848263"/>
                  <a:pt x="1099422" y="855772"/>
                  <a:pt x="1130968" y="878305"/>
                </a:cubicBezTo>
                <a:cubicBezTo>
                  <a:pt x="1147286" y="889961"/>
                  <a:pt x="1161159" y="905432"/>
                  <a:pt x="1179095" y="914400"/>
                </a:cubicBezTo>
                <a:cubicBezTo>
                  <a:pt x="1193885" y="921795"/>
                  <a:pt x="1211321" y="921889"/>
                  <a:pt x="1227221" y="926432"/>
                </a:cubicBezTo>
                <a:cubicBezTo>
                  <a:pt x="1348045" y="960953"/>
                  <a:pt x="1160993" y="912881"/>
                  <a:pt x="1311442" y="950495"/>
                </a:cubicBezTo>
                <a:cubicBezTo>
                  <a:pt x="1327484" y="962526"/>
                  <a:pt x="1344163" y="973752"/>
                  <a:pt x="1359568" y="986589"/>
                </a:cubicBezTo>
                <a:cubicBezTo>
                  <a:pt x="1368282" y="993851"/>
                  <a:pt x="1374773" y="1003567"/>
                  <a:pt x="1383631" y="1010653"/>
                </a:cubicBezTo>
                <a:cubicBezTo>
                  <a:pt x="1478864" y="1086840"/>
                  <a:pt x="1349286" y="969181"/>
                  <a:pt x="1467853" y="1070810"/>
                </a:cubicBezTo>
                <a:cubicBezTo>
                  <a:pt x="1480772" y="1081883"/>
                  <a:pt x="1491916" y="1094873"/>
                  <a:pt x="1503947" y="1106905"/>
                </a:cubicBezTo>
                <a:cubicBezTo>
                  <a:pt x="1518114" y="1149404"/>
                  <a:pt x="1516026" y="1161076"/>
                  <a:pt x="1564105" y="1191126"/>
                </a:cubicBezTo>
                <a:cubicBezTo>
                  <a:pt x="1578127" y="1199890"/>
                  <a:pt x="1596189" y="1199147"/>
                  <a:pt x="1612231" y="1203158"/>
                </a:cubicBezTo>
                <a:cubicBezTo>
                  <a:pt x="1623501" y="1220062"/>
                  <a:pt x="1660785" y="1277433"/>
                  <a:pt x="1672389" y="1287379"/>
                </a:cubicBezTo>
                <a:cubicBezTo>
                  <a:pt x="1691309" y="1303596"/>
                  <a:pt x="1732173" y="1315328"/>
                  <a:pt x="1756610" y="1323474"/>
                </a:cubicBezTo>
                <a:cubicBezTo>
                  <a:pt x="1817588" y="1384450"/>
                  <a:pt x="1738668" y="1312707"/>
                  <a:pt x="1816768" y="1359568"/>
                </a:cubicBezTo>
                <a:cubicBezTo>
                  <a:pt x="1826495" y="1365404"/>
                  <a:pt x="1831756" y="1376826"/>
                  <a:pt x="1840831" y="1383632"/>
                </a:cubicBezTo>
                <a:cubicBezTo>
                  <a:pt x="1863967" y="1400984"/>
                  <a:pt x="1888958" y="1415716"/>
                  <a:pt x="1913021" y="1431758"/>
                </a:cubicBezTo>
                <a:cubicBezTo>
                  <a:pt x="1925053" y="1439779"/>
                  <a:pt x="1938891" y="1445596"/>
                  <a:pt x="1949116" y="1455821"/>
                </a:cubicBezTo>
                <a:cubicBezTo>
                  <a:pt x="1961147" y="1467853"/>
                  <a:pt x="1971364" y="1482026"/>
                  <a:pt x="1985210" y="1491916"/>
                </a:cubicBezTo>
                <a:cubicBezTo>
                  <a:pt x="2027785" y="1522327"/>
                  <a:pt x="2052874" y="1519235"/>
                  <a:pt x="2105526" y="1528010"/>
                </a:cubicBezTo>
                <a:lnTo>
                  <a:pt x="2225842" y="1648326"/>
                </a:lnTo>
                <a:lnTo>
                  <a:pt x="2261937" y="1684421"/>
                </a:lnTo>
                <a:cubicBezTo>
                  <a:pt x="2273968" y="1696453"/>
                  <a:pt x="2281889" y="1715136"/>
                  <a:pt x="2298031" y="1720516"/>
                </a:cubicBezTo>
                <a:lnTo>
                  <a:pt x="2334126" y="1732547"/>
                </a:lnTo>
                <a:cubicBezTo>
                  <a:pt x="2372259" y="1789747"/>
                  <a:pt x="2344470" y="1764069"/>
                  <a:pt x="2430379" y="1792705"/>
                </a:cubicBezTo>
                <a:lnTo>
                  <a:pt x="2466474" y="1804737"/>
                </a:lnTo>
                <a:lnTo>
                  <a:pt x="2478505" y="1840832"/>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Freeform 3"/>
          <p:cNvSpPr/>
          <p:nvPr/>
        </p:nvSpPr>
        <p:spPr>
          <a:xfrm>
            <a:off x="4698223" y="1636295"/>
            <a:ext cx="2478367" cy="1780673"/>
          </a:xfrm>
          <a:custGeom>
            <a:avLst/>
            <a:gdLst>
              <a:gd name="connsiteX0" fmla="*/ 2340251 w 2478367"/>
              <a:gd name="connsiteY0" fmla="*/ 1780673 h 1780673"/>
              <a:gd name="connsiteX1" fmla="*/ 2376345 w 2478367"/>
              <a:gd name="connsiteY1" fmla="*/ 1720516 h 1780673"/>
              <a:gd name="connsiteX2" fmla="*/ 2412440 w 2478367"/>
              <a:gd name="connsiteY2" fmla="*/ 1696452 h 1780673"/>
              <a:gd name="connsiteX3" fmla="*/ 2448535 w 2478367"/>
              <a:gd name="connsiteY3" fmla="*/ 1660358 h 1780673"/>
              <a:gd name="connsiteX4" fmla="*/ 2472598 w 2478367"/>
              <a:gd name="connsiteY4" fmla="*/ 1431758 h 1780673"/>
              <a:gd name="connsiteX5" fmla="*/ 2460566 w 2478367"/>
              <a:gd name="connsiteY5" fmla="*/ 1347537 h 1780673"/>
              <a:gd name="connsiteX6" fmla="*/ 2400409 w 2478367"/>
              <a:gd name="connsiteY6" fmla="*/ 1287379 h 1780673"/>
              <a:gd name="connsiteX7" fmla="*/ 2364314 w 2478367"/>
              <a:gd name="connsiteY7" fmla="*/ 1263316 h 1780673"/>
              <a:gd name="connsiteX8" fmla="*/ 2340251 w 2478367"/>
              <a:gd name="connsiteY8" fmla="*/ 1239252 h 1780673"/>
              <a:gd name="connsiteX9" fmla="*/ 2256030 w 2478367"/>
              <a:gd name="connsiteY9" fmla="*/ 1203158 h 1780673"/>
              <a:gd name="connsiteX10" fmla="*/ 2231966 w 2478367"/>
              <a:gd name="connsiteY10" fmla="*/ 1179094 h 1780673"/>
              <a:gd name="connsiteX11" fmla="*/ 2159777 w 2478367"/>
              <a:gd name="connsiteY11" fmla="*/ 1155031 h 1780673"/>
              <a:gd name="connsiteX12" fmla="*/ 2111651 w 2478367"/>
              <a:gd name="connsiteY12" fmla="*/ 1118937 h 1780673"/>
              <a:gd name="connsiteX13" fmla="*/ 2087588 w 2478367"/>
              <a:gd name="connsiteY13" fmla="*/ 1094873 h 1780673"/>
              <a:gd name="connsiteX14" fmla="*/ 1979303 w 2478367"/>
              <a:gd name="connsiteY14" fmla="*/ 1058779 h 1780673"/>
              <a:gd name="connsiteX15" fmla="*/ 1883051 w 2478367"/>
              <a:gd name="connsiteY15" fmla="*/ 1022684 h 1780673"/>
              <a:gd name="connsiteX16" fmla="*/ 1846956 w 2478367"/>
              <a:gd name="connsiteY16" fmla="*/ 1010652 h 1780673"/>
              <a:gd name="connsiteX17" fmla="*/ 1654451 w 2478367"/>
              <a:gd name="connsiteY17" fmla="*/ 974558 h 1780673"/>
              <a:gd name="connsiteX18" fmla="*/ 1618356 w 2478367"/>
              <a:gd name="connsiteY18" fmla="*/ 962526 h 1780673"/>
              <a:gd name="connsiteX19" fmla="*/ 1570230 w 2478367"/>
              <a:gd name="connsiteY19" fmla="*/ 950494 h 1780673"/>
              <a:gd name="connsiteX20" fmla="*/ 1449914 w 2478367"/>
              <a:gd name="connsiteY20" fmla="*/ 890337 h 1780673"/>
              <a:gd name="connsiteX21" fmla="*/ 1389756 w 2478367"/>
              <a:gd name="connsiteY21" fmla="*/ 866273 h 1780673"/>
              <a:gd name="connsiteX22" fmla="*/ 1353661 w 2478367"/>
              <a:gd name="connsiteY22" fmla="*/ 842210 h 1780673"/>
              <a:gd name="connsiteX23" fmla="*/ 1317566 w 2478367"/>
              <a:gd name="connsiteY23" fmla="*/ 830179 h 1780673"/>
              <a:gd name="connsiteX24" fmla="*/ 1257409 w 2478367"/>
              <a:gd name="connsiteY24" fmla="*/ 806116 h 1780673"/>
              <a:gd name="connsiteX25" fmla="*/ 1209282 w 2478367"/>
              <a:gd name="connsiteY25" fmla="*/ 782052 h 1780673"/>
              <a:gd name="connsiteX26" fmla="*/ 1100998 w 2478367"/>
              <a:gd name="connsiteY26" fmla="*/ 757989 h 1780673"/>
              <a:gd name="connsiteX27" fmla="*/ 1028809 w 2478367"/>
              <a:gd name="connsiteY27" fmla="*/ 733926 h 1780673"/>
              <a:gd name="connsiteX28" fmla="*/ 920524 w 2478367"/>
              <a:gd name="connsiteY28" fmla="*/ 649705 h 1780673"/>
              <a:gd name="connsiteX29" fmla="*/ 812240 w 2478367"/>
              <a:gd name="connsiteY29" fmla="*/ 577516 h 1780673"/>
              <a:gd name="connsiteX30" fmla="*/ 740051 w 2478367"/>
              <a:gd name="connsiteY30" fmla="*/ 553452 h 1780673"/>
              <a:gd name="connsiteX31" fmla="*/ 703956 w 2478367"/>
              <a:gd name="connsiteY31" fmla="*/ 517358 h 1780673"/>
              <a:gd name="connsiteX32" fmla="*/ 667861 w 2478367"/>
              <a:gd name="connsiteY32" fmla="*/ 505326 h 1780673"/>
              <a:gd name="connsiteX33" fmla="*/ 619735 w 2478367"/>
              <a:gd name="connsiteY33" fmla="*/ 481263 h 1780673"/>
              <a:gd name="connsiteX34" fmla="*/ 571609 w 2478367"/>
              <a:gd name="connsiteY34" fmla="*/ 469231 h 1780673"/>
              <a:gd name="connsiteX35" fmla="*/ 535514 w 2478367"/>
              <a:gd name="connsiteY35" fmla="*/ 457200 h 1780673"/>
              <a:gd name="connsiteX36" fmla="*/ 499419 w 2478367"/>
              <a:gd name="connsiteY36" fmla="*/ 433137 h 1780673"/>
              <a:gd name="connsiteX37" fmla="*/ 415198 w 2478367"/>
              <a:gd name="connsiteY37" fmla="*/ 409073 h 1780673"/>
              <a:gd name="connsiteX38" fmla="*/ 306914 w 2478367"/>
              <a:gd name="connsiteY38" fmla="*/ 360947 h 1780673"/>
              <a:gd name="connsiteX39" fmla="*/ 270819 w 2478367"/>
              <a:gd name="connsiteY39" fmla="*/ 348916 h 1780673"/>
              <a:gd name="connsiteX40" fmla="*/ 234724 w 2478367"/>
              <a:gd name="connsiteY40" fmla="*/ 324852 h 1780673"/>
              <a:gd name="connsiteX41" fmla="*/ 174566 w 2478367"/>
              <a:gd name="connsiteY41" fmla="*/ 312821 h 1780673"/>
              <a:gd name="connsiteX42" fmla="*/ 138472 w 2478367"/>
              <a:gd name="connsiteY42" fmla="*/ 276726 h 1780673"/>
              <a:gd name="connsiteX43" fmla="*/ 102377 w 2478367"/>
              <a:gd name="connsiteY43" fmla="*/ 252663 h 1780673"/>
              <a:gd name="connsiteX44" fmla="*/ 42219 w 2478367"/>
              <a:gd name="connsiteY44" fmla="*/ 180473 h 1780673"/>
              <a:gd name="connsiteX45" fmla="*/ 30188 w 2478367"/>
              <a:gd name="connsiteY45" fmla="*/ 144379 h 1780673"/>
              <a:gd name="connsiteX46" fmla="*/ 6124 w 2478367"/>
              <a:gd name="connsiteY46" fmla="*/ 120316 h 1780673"/>
              <a:gd name="connsiteX47" fmla="*/ 54251 w 2478367"/>
              <a:gd name="connsiteY47" fmla="*/ 60158 h 1780673"/>
              <a:gd name="connsiteX48" fmla="*/ 126440 w 2478367"/>
              <a:gd name="connsiteY48" fmla="*/ 36094 h 1780673"/>
              <a:gd name="connsiteX49" fmla="*/ 162535 w 2478367"/>
              <a:gd name="connsiteY49" fmla="*/ 24063 h 1780673"/>
              <a:gd name="connsiteX50" fmla="*/ 174566 w 2478367"/>
              <a:gd name="connsiteY50" fmla="*/ 0 h 178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478367" h="1780673">
                <a:moveTo>
                  <a:pt x="2340251" y="1780673"/>
                </a:moveTo>
                <a:cubicBezTo>
                  <a:pt x="2352282" y="1760621"/>
                  <a:pt x="2361126" y="1738271"/>
                  <a:pt x="2376345" y="1720516"/>
                </a:cubicBezTo>
                <a:cubicBezTo>
                  <a:pt x="2385756" y="1709537"/>
                  <a:pt x="2401331" y="1705709"/>
                  <a:pt x="2412440" y="1696452"/>
                </a:cubicBezTo>
                <a:cubicBezTo>
                  <a:pt x="2425511" y="1685559"/>
                  <a:pt x="2436503" y="1672389"/>
                  <a:pt x="2448535" y="1660358"/>
                </a:cubicBezTo>
                <a:cubicBezTo>
                  <a:pt x="2478367" y="1570857"/>
                  <a:pt x="2472598" y="1598449"/>
                  <a:pt x="2472598" y="1431758"/>
                </a:cubicBezTo>
                <a:cubicBezTo>
                  <a:pt x="2472598" y="1403399"/>
                  <a:pt x="2473248" y="1372902"/>
                  <a:pt x="2460566" y="1347537"/>
                </a:cubicBezTo>
                <a:cubicBezTo>
                  <a:pt x="2447884" y="1322172"/>
                  <a:pt x="2424005" y="1303109"/>
                  <a:pt x="2400409" y="1287379"/>
                </a:cubicBezTo>
                <a:cubicBezTo>
                  <a:pt x="2388377" y="1279358"/>
                  <a:pt x="2375605" y="1272349"/>
                  <a:pt x="2364314" y="1263316"/>
                </a:cubicBezTo>
                <a:cubicBezTo>
                  <a:pt x="2355456" y="1256230"/>
                  <a:pt x="2349689" y="1245544"/>
                  <a:pt x="2340251" y="1239252"/>
                </a:cubicBezTo>
                <a:cubicBezTo>
                  <a:pt x="2310517" y="1219429"/>
                  <a:pt x="2288113" y="1213852"/>
                  <a:pt x="2256030" y="1203158"/>
                </a:cubicBezTo>
                <a:cubicBezTo>
                  <a:pt x="2248009" y="1195137"/>
                  <a:pt x="2242112" y="1184167"/>
                  <a:pt x="2231966" y="1179094"/>
                </a:cubicBezTo>
                <a:cubicBezTo>
                  <a:pt x="2209279" y="1167750"/>
                  <a:pt x="2159777" y="1155031"/>
                  <a:pt x="2159777" y="1155031"/>
                </a:cubicBezTo>
                <a:cubicBezTo>
                  <a:pt x="2143735" y="1143000"/>
                  <a:pt x="2127056" y="1131774"/>
                  <a:pt x="2111651" y="1118937"/>
                </a:cubicBezTo>
                <a:cubicBezTo>
                  <a:pt x="2102937" y="1111675"/>
                  <a:pt x="2097915" y="1099567"/>
                  <a:pt x="2087588" y="1094873"/>
                </a:cubicBezTo>
                <a:cubicBezTo>
                  <a:pt x="2052951" y="1079129"/>
                  <a:pt x="2013334" y="1075794"/>
                  <a:pt x="1979303" y="1058779"/>
                </a:cubicBezTo>
                <a:cubicBezTo>
                  <a:pt x="1904541" y="1021398"/>
                  <a:pt x="1959498" y="1044527"/>
                  <a:pt x="1883051" y="1022684"/>
                </a:cubicBezTo>
                <a:cubicBezTo>
                  <a:pt x="1870856" y="1019200"/>
                  <a:pt x="1859366" y="1013265"/>
                  <a:pt x="1846956" y="1010652"/>
                </a:cubicBezTo>
                <a:cubicBezTo>
                  <a:pt x="1783070" y="997202"/>
                  <a:pt x="1716387" y="995204"/>
                  <a:pt x="1654451" y="974558"/>
                </a:cubicBezTo>
                <a:cubicBezTo>
                  <a:pt x="1642419" y="970547"/>
                  <a:pt x="1630551" y="966010"/>
                  <a:pt x="1618356" y="962526"/>
                </a:cubicBezTo>
                <a:cubicBezTo>
                  <a:pt x="1602457" y="957983"/>
                  <a:pt x="1585429" y="957008"/>
                  <a:pt x="1570230" y="950494"/>
                </a:cubicBezTo>
                <a:cubicBezTo>
                  <a:pt x="1529016" y="932831"/>
                  <a:pt x="1491546" y="906990"/>
                  <a:pt x="1449914" y="890337"/>
                </a:cubicBezTo>
                <a:cubicBezTo>
                  <a:pt x="1429861" y="882316"/>
                  <a:pt x="1409073" y="875932"/>
                  <a:pt x="1389756" y="866273"/>
                </a:cubicBezTo>
                <a:cubicBezTo>
                  <a:pt x="1376822" y="859806"/>
                  <a:pt x="1366595" y="848677"/>
                  <a:pt x="1353661" y="842210"/>
                </a:cubicBezTo>
                <a:cubicBezTo>
                  <a:pt x="1342317" y="836538"/>
                  <a:pt x="1329441" y="834632"/>
                  <a:pt x="1317566" y="830179"/>
                </a:cubicBezTo>
                <a:cubicBezTo>
                  <a:pt x="1297344" y="822596"/>
                  <a:pt x="1277145" y="814888"/>
                  <a:pt x="1257409" y="806116"/>
                </a:cubicBezTo>
                <a:cubicBezTo>
                  <a:pt x="1241019" y="798831"/>
                  <a:pt x="1225768" y="789117"/>
                  <a:pt x="1209282" y="782052"/>
                </a:cubicBezTo>
                <a:cubicBezTo>
                  <a:pt x="1161094" y="761400"/>
                  <a:pt x="1164442" y="773850"/>
                  <a:pt x="1100998" y="757989"/>
                </a:cubicBezTo>
                <a:cubicBezTo>
                  <a:pt x="1076391" y="751837"/>
                  <a:pt x="1049914" y="747996"/>
                  <a:pt x="1028809" y="733926"/>
                </a:cubicBezTo>
                <a:cubicBezTo>
                  <a:pt x="884797" y="637919"/>
                  <a:pt x="1010996" y="728868"/>
                  <a:pt x="920524" y="649705"/>
                </a:cubicBezTo>
                <a:cubicBezTo>
                  <a:pt x="879500" y="613809"/>
                  <a:pt x="860189" y="596696"/>
                  <a:pt x="812240" y="577516"/>
                </a:cubicBezTo>
                <a:cubicBezTo>
                  <a:pt x="788690" y="568096"/>
                  <a:pt x="740051" y="553452"/>
                  <a:pt x="740051" y="553452"/>
                </a:cubicBezTo>
                <a:cubicBezTo>
                  <a:pt x="728019" y="541421"/>
                  <a:pt x="718113" y="526796"/>
                  <a:pt x="703956" y="517358"/>
                </a:cubicBezTo>
                <a:cubicBezTo>
                  <a:pt x="693403" y="510323"/>
                  <a:pt x="679518" y="510322"/>
                  <a:pt x="667861" y="505326"/>
                </a:cubicBezTo>
                <a:cubicBezTo>
                  <a:pt x="651376" y="498261"/>
                  <a:pt x="636529" y="487561"/>
                  <a:pt x="619735" y="481263"/>
                </a:cubicBezTo>
                <a:cubicBezTo>
                  <a:pt x="604252" y="475457"/>
                  <a:pt x="587509" y="473774"/>
                  <a:pt x="571609" y="469231"/>
                </a:cubicBezTo>
                <a:cubicBezTo>
                  <a:pt x="559415" y="465747"/>
                  <a:pt x="547546" y="461210"/>
                  <a:pt x="535514" y="457200"/>
                </a:cubicBezTo>
                <a:cubicBezTo>
                  <a:pt x="523482" y="449179"/>
                  <a:pt x="512353" y="439604"/>
                  <a:pt x="499419" y="433137"/>
                </a:cubicBezTo>
                <a:cubicBezTo>
                  <a:pt x="482158" y="424506"/>
                  <a:pt x="430619" y="412928"/>
                  <a:pt x="415198" y="409073"/>
                </a:cubicBezTo>
                <a:cubicBezTo>
                  <a:pt x="357999" y="370941"/>
                  <a:pt x="392820" y="389582"/>
                  <a:pt x="306914" y="360947"/>
                </a:cubicBezTo>
                <a:lnTo>
                  <a:pt x="270819" y="348916"/>
                </a:lnTo>
                <a:cubicBezTo>
                  <a:pt x="258787" y="340895"/>
                  <a:pt x="248264" y="329929"/>
                  <a:pt x="234724" y="324852"/>
                </a:cubicBezTo>
                <a:cubicBezTo>
                  <a:pt x="215576" y="317672"/>
                  <a:pt x="192857" y="321966"/>
                  <a:pt x="174566" y="312821"/>
                </a:cubicBezTo>
                <a:cubicBezTo>
                  <a:pt x="159347" y="305212"/>
                  <a:pt x="151543" y="287619"/>
                  <a:pt x="138472" y="276726"/>
                </a:cubicBezTo>
                <a:cubicBezTo>
                  <a:pt x="127363" y="267469"/>
                  <a:pt x="113486" y="261920"/>
                  <a:pt x="102377" y="252663"/>
                </a:cubicBezTo>
                <a:cubicBezTo>
                  <a:pt x="67637" y="223713"/>
                  <a:pt x="65879" y="215964"/>
                  <a:pt x="42219" y="180473"/>
                </a:cubicBezTo>
                <a:cubicBezTo>
                  <a:pt x="38209" y="168442"/>
                  <a:pt x="36713" y="155254"/>
                  <a:pt x="30188" y="144379"/>
                </a:cubicBezTo>
                <a:cubicBezTo>
                  <a:pt x="24352" y="134652"/>
                  <a:pt x="8349" y="131439"/>
                  <a:pt x="6124" y="120316"/>
                </a:cubicBezTo>
                <a:cubicBezTo>
                  <a:pt x="0" y="89696"/>
                  <a:pt x="33518" y="69373"/>
                  <a:pt x="54251" y="60158"/>
                </a:cubicBezTo>
                <a:cubicBezTo>
                  <a:pt x="77430" y="49856"/>
                  <a:pt x="102377" y="44115"/>
                  <a:pt x="126440" y="36094"/>
                </a:cubicBezTo>
                <a:cubicBezTo>
                  <a:pt x="138472" y="32083"/>
                  <a:pt x="156863" y="35407"/>
                  <a:pt x="162535" y="24063"/>
                </a:cubicBezTo>
                <a:lnTo>
                  <a:pt x="174566" y="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jpg"/>
          <p:cNvPicPr>
            <a:picLocks noChangeAspect="1"/>
          </p:cNvPicPr>
          <p:nvPr/>
        </p:nvPicPr>
        <p:blipFill>
          <a:blip r:embed="rId2" cstate="print"/>
          <a:stretch>
            <a:fillRect/>
          </a:stretch>
        </p:blipFill>
        <p:spPr>
          <a:xfrm>
            <a:off x="496247" y="806097"/>
            <a:ext cx="7935372" cy="5392683"/>
          </a:xfrm>
          <a:prstGeom prst="rect">
            <a:avLst/>
          </a:prstGeom>
        </p:spPr>
      </p:pic>
      <p:cxnSp>
        <p:nvCxnSpPr>
          <p:cNvPr id="5" name="Straight Connector 4"/>
          <p:cNvCxnSpPr/>
          <p:nvPr/>
        </p:nvCxnSpPr>
        <p:spPr>
          <a:xfrm flipV="1">
            <a:off x="7255042" y="2430379"/>
            <a:ext cx="1034716" cy="12032"/>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6200000" flipV="1">
            <a:off x="7477630" y="1654342"/>
            <a:ext cx="1540041" cy="12033"/>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a.jpg"/>
          <p:cNvPicPr>
            <a:picLocks noChangeAspect="1"/>
          </p:cNvPicPr>
          <p:nvPr/>
        </p:nvPicPr>
        <p:blipFill>
          <a:blip r:embed="rId2" cstate="print"/>
          <a:stretch>
            <a:fillRect/>
          </a:stretch>
        </p:blipFill>
        <p:spPr>
          <a:xfrm>
            <a:off x="1668991" y="0"/>
            <a:ext cx="5806018" cy="6858000"/>
          </a:xfrm>
          <a:prstGeom prst="rect">
            <a:avLst/>
          </a:prstGeom>
        </p:spPr>
      </p:pic>
      <p:sp>
        <p:nvSpPr>
          <p:cNvPr id="10" name="Freeform 9"/>
          <p:cNvSpPr/>
          <p:nvPr/>
        </p:nvSpPr>
        <p:spPr>
          <a:xfrm>
            <a:off x="3717758" y="1515979"/>
            <a:ext cx="2478505" cy="1840832"/>
          </a:xfrm>
          <a:custGeom>
            <a:avLst/>
            <a:gdLst>
              <a:gd name="connsiteX0" fmla="*/ 0 w 2478505"/>
              <a:gd name="connsiteY0" fmla="*/ 0 h 1840832"/>
              <a:gd name="connsiteX1" fmla="*/ 48126 w 2478505"/>
              <a:gd name="connsiteY1" fmla="*/ 24063 h 1840832"/>
              <a:gd name="connsiteX2" fmla="*/ 84221 w 2478505"/>
              <a:gd name="connsiteY2" fmla="*/ 48126 h 1840832"/>
              <a:gd name="connsiteX3" fmla="*/ 156410 w 2478505"/>
              <a:gd name="connsiteY3" fmla="*/ 72189 h 1840832"/>
              <a:gd name="connsiteX4" fmla="*/ 192505 w 2478505"/>
              <a:gd name="connsiteY4" fmla="*/ 96253 h 1840832"/>
              <a:gd name="connsiteX5" fmla="*/ 240631 w 2478505"/>
              <a:gd name="connsiteY5" fmla="*/ 120316 h 1840832"/>
              <a:gd name="connsiteX6" fmla="*/ 264695 w 2478505"/>
              <a:gd name="connsiteY6" fmla="*/ 156410 h 1840832"/>
              <a:gd name="connsiteX7" fmla="*/ 348916 w 2478505"/>
              <a:gd name="connsiteY7" fmla="*/ 204537 h 1840832"/>
              <a:gd name="connsiteX8" fmla="*/ 385010 w 2478505"/>
              <a:gd name="connsiteY8" fmla="*/ 240632 h 1840832"/>
              <a:gd name="connsiteX9" fmla="*/ 433137 w 2478505"/>
              <a:gd name="connsiteY9" fmla="*/ 252663 h 1840832"/>
              <a:gd name="connsiteX10" fmla="*/ 457200 w 2478505"/>
              <a:gd name="connsiteY10" fmla="*/ 300789 h 1840832"/>
              <a:gd name="connsiteX11" fmla="*/ 565484 w 2478505"/>
              <a:gd name="connsiteY11" fmla="*/ 360947 h 1840832"/>
              <a:gd name="connsiteX12" fmla="*/ 649705 w 2478505"/>
              <a:gd name="connsiteY12" fmla="*/ 445168 h 1840832"/>
              <a:gd name="connsiteX13" fmla="*/ 745958 w 2478505"/>
              <a:gd name="connsiteY13" fmla="*/ 493295 h 1840832"/>
              <a:gd name="connsiteX14" fmla="*/ 794084 w 2478505"/>
              <a:gd name="connsiteY14" fmla="*/ 529389 h 1840832"/>
              <a:gd name="connsiteX15" fmla="*/ 830179 w 2478505"/>
              <a:gd name="connsiteY15" fmla="*/ 577516 h 1840832"/>
              <a:gd name="connsiteX16" fmla="*/ 890337 w 2478505"/>
              <a:gd name="connsiteY16" fmla="*/ 589547 h 1840832"/>
              <a:gd name="connsiteX17" fmla="*/ 926431 w 2478505"/>
              <a:gd name="connsiteY17" fmla="*/ 637674 h 1840832"/>
              <a:gd name="connsiteX18" fmla="*/ 1010653 w 2478505"/>
              <a:gd name="connsiteY18" fmla="*/ 685800 h 1840832"/>
              <a:gd name="connsiteX19" fmla="*/ 1058779 w 2478505"/>
              <a:gd name="connsiteY19" fmla="*/ 806116 h 1840832"/>
              <a:gd name="connsiteX20" fmla="*/ 1130968 w 2478505"/>
              <a:gd name="connsiteY20" fmla="*/ 878305 h 1840832"/>
              <a:gd name="connsiteX21" fmla="*/ 1179095 w 2478505"/>
              <a:gd name="connsiteY21" fmla="*/ 914400 h 1840832"/>
              <a:gd name="connsiteX22" fmla="*/ 1227221 w 2478505"/>
              <a:gd name="connsiteY22" fmla="*/ 926432 h 1840832"/>
              <a:gd name="connsiteX23" fmla="*/ 1311442 w 2478505"/>
              <a:gd name="connsiteY23" fmla="*/ 950495 h 1840832"/>
              <a:gd name="connsiteX24" fmla="*/ 1359568 w 2478505"/>
              <a:gd name="connsiteY24" fmla="*/ 986589 h 1840832"/>
              <a:gd name="connsiteX25" fmla="*/ 1383631 w 2478505"/>
              <a:gd name="connsiteY25" fmla="*/ 1010653 h 1840832"/>
              <a:gd name="connsiteX26" fmla="*/ 1467853 w 2478505"/>
              <a:gd name="connsiteY26" fmla="*/ 1070810 h 1840832"/>
              <a:gd name="connsiteX27" fmla="*/ 1503947 w 2478505"/>
              <a:gd name="connsiteY27" fmla="*/ 1106905 h 1840832"/>
              <a:gd name="connsiteX28" fmla="*/ 1564105 w 2478505"/>
              <a:gd name="connsiteY28" fmla="*/ 1191126 h 1840832"/>
              <a:gd name="connsiteX29" fmla="*/ 1612231 w 2478505"/>
              <a:gd name="connsiteY29" fmla="*/ 1203158 h 1840832"/>
              <a:gd name="connsiteX30" fmla="*/ 1672389 w 2478505"/>
              <a:gd name="connsiteY30" fmla="*/ 1287379 h 1840832"/>
              <a:gd name="connsiteX31" fmla="*/ 1756610 w 2478505"/>
              <a:gd name="connsiteY31" fmla="*/ 1323474 h 1840832"/>
              <a:gd name="connsiteX32" fmla="*/ 1816768 w 2478505"/>
              <a:gd name="connsiteY32" fmla="*/ 1359568 h 1840832"/>
              <a:gd name="connsiteX33" fmla="*/ 1840831 w 2478505"/>
              <a:gd name="connsiteY33" fmla="*/ 1383632 h 1840832"/>
              <a:gd name="connsiteX34" fmla="*/ 1913021 w 2478505"/>
              <a:gd name="connsiteY34" fmla="*/ 1431758 h 1840832"/>
              <a:gd name="connsiteX35" fmla="*/ 1949116 w 2478505"/>
              <a:gd name="connsiteY35" fmla="*/ 1455821 h 1840832"/>
              <a:gd name="connsiteX36" fmla="*/ 1985210 w 2478505"/>
              <a:gd name="connsiteY36" fmla="*/ 1491916 h 1840832"/>
              <a:gd name="connsiteX37" fmla="*/ 2105526 w 2478505"/>
              <a:gd name="connsiteY37" fmla="*/ 1528010 h 1840832"/>
              <a:gd name="connsiteX38" fmla="*/ 2225842 w 2478505"/>
              <a:gd name="connsiteY38" fmla="*/ 1648326 h 1840832"/>
              <a:gd name="connsiteX39" fmla="*/ 2261937 w 2478505"/>
              <a:gd name="connsiteY39" fmla="*/ 1684421 h 1840832"/>
              <a:gd name="connsiteX40" fmla="*/ 2298031 w 2478505"/>
              <a:gd name="connsiteY40" fmla="*/ 1720516 h 1840832"/>
              <a:gd name="connsiteX41" fmla="*/ 2334126 w 2478505"/>
              <a:gd name="connsiteY41" fmla="*/ 1732547 h 1840832"/>
              <a:gd name="connsiteX42" fmla="*/ 2430379 w 2478505"/>
              <a:gd name="connsiteY42" fmla="*/ 1792705 h 1840832"/>
              <a:gd name="connsiteX43" fmla="*/ 2466474 w 2478505"/>
              <a:gd name="connsiteY43" fmla="*/ 1804737 h 1840832"/>
              <a:gd name="connsiteX44" fmla="*/ 2478505 w 2478505"/>
              <a:gd name="connsiteY44" fmla="*/ 1840832 h 1840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478505" h="1840832">
                <a:moveTo>
                  <a:pt x="0" y="0"/>
                </a:moveTo>
                <a:cubicBezTo>
                  <a:pt x="16042" y="8021"/>
                  <a:pt x="32554" y="15165"/>
                  <a:pt x="48126" y="24063"/>
                </a:cubicBezTo>
                <a:cubicBezTo>
                  <a:pt x="60681" y="31237"/>
                  <a:pt x="71007" y="42253"/>
                  <a:pt x="84221" y="48126"/>
                </a:cubicBezTo>
                <a:cubicBezTo>
                  <a:pt x="107400" y="58428"/>
                  <a:pt x="156410" y="72189"/>
                  <a:pt x="156410" y="72189"/>
                </a:cubicBezTo>
                <a:cubicBezTo>
                  <a:pt x="168442" y="80210"/>
                  <a:pt x="179950" y="89079"/>
                  <a:pt x="192505" y="96253"/>
                </a:cubicBezTo>
                <a:cubicBezTo>
                  <a:pt x="208077" y="105152"/>
                  <a:pt x="226852" y="108834"/>
                  <a:pt x="240631" y="120316"/>
                </a:cubicBezTo>
                <a:cubicBezTo>
                  <a:pt x="251740" y="129573"/>
                  <a:pt x="254470" y="146185"/>
                  <a:pt x="264695" y="156410"/>
                </a:cubicBezTo>
                <a:cubicBezTo>
                  <a:pt x="281705" y="173420"/>
                  <a:pt x="330037" y="195097"/>
                  <a:pt x="348916" y="204537"/>
                </a:cubicBezTo>
                <a:cubicBezTo>
                  <a:pt x="360947" y="216569"/>
                  <a:pt x="370237" y="232190"/>
                  <a:pt x="385010" y="240632"/>
                </a:cubicBezTo>
                <a:cubicBezTo>
                  <a:pt x="399367" y="248836"/>
                  <a:pt x="420434" y="242077"/>
                  <a:pt x="433137" y="252663"/>
                </a:cubicBezTo>
                <a:cubicBezTo>
                  <a:pt x="446916" y="264145"/>
                  <a:pt x="445528" y="287171"/>
                  <a:pt x="457200" y="300789"/>
                </a:cubicBezTo>
                <a:cubicBezTo>
                  <a:pt x="487059" y="335625"/>
                  <a:pt x="524991" y="344750"/>
                  <a:pt x="565484" y="360947"/>
                </a:cubicBezTo>
                <a:cubicBezTo>
                  <a:pt x="599351" y="406104"/>
                  <a:pt x="599795" y="416054"/>
                  <a:pt x="649705" y="445168"/>
                </a:cubicBezTo>
                <a:cubicBezTo>
                  <a:pt x="680690" y="463243"/>
                  <a:pt x="717261" y="471772"/>
                  <a:pt x="745958" y="493295"/>
                </a:cubicBezTo>
                <a:cubicBezTo>
                  <a:pt x="762000" y="505326"/>
                  <a:pt x="779905" y="515210"/>
                  <a:pt x="794084" y="529389"/>
                </a:cubicBezTo>
                <a:cubicBezTo>
                  <a:pt x="808264" y="543569"/>
                  <a:pt x="813174" y="566888"/>
                  <a:pt x="830179" y="577516"/>
                </a:cubicBezTo>
                <a:cubicBezTo>
                  <a:pt x="847520" y="588354"/>
                  <a:pt x="870284" y="585537"/>
                  <a:pt x="890337" y="589547"/>
                </a:cubicBezTo>
                <a:cubicBezTo>
                  <a:pt x="902368" y="605589"/>
                  <a:pt x="912252" y="623495"/>
                  <a:pt x="926431" y="637674"/>
                </a:cubicBezTo>
                <a:cubicBezTo>
                  <a:pt x="943436" y="654680"/>
                  <a:pt x="991781" y="676364"/>
                  <a:pt x="1010653" y="685800"/>
                </a:cubicBezTo>
                <a:cubicBezTo>
                  <a:pt x="1087838" y="762987"/>
                  <a:pt x="1009276" y="669985"/>
                  <a:pt x="1058779" y="806116"/>
                </a:cubicBezTo>
                <a:cubicBezTo>
                  <a:pt x="1074105" y="848263"/>
                  <a:pt x="1099422" y="855772"/>
                  <a:pt x="1130968" y="878305"/>
                </a:cubicBezTo>
                <a:cubicBezTo>
                  <a:pt x="1147286" y="889961"/>
                  <a:pt x="1161159" y="905432"/>
                  <a:pt x="1179095" y="914400"/>
                </a:cubicBezTo>
                <a:cubicBezTo>
                  <a:pt x="1193885" y="921795"/>
                  <a:pt x="1211321" y="921889"/>
                  <a:pt x="1227221" y="926432"/>
                </a:cubicBezTo>
                <a:cubicBezTo>
                  <a:pt x="1348045" y="960953"/>
                  <a:pt x="1160993" y="912881"/>
                  <a:pt x="1311442" y="950495"/>
                </a:cubicBezTo>
                <a:cubicBezTo>
                  <a:pt x="1327484" y="962526"/>
                  <a:pt x="1344163" y="973752"/>
                  <a:pt x="1359568" y="986589"/>
                </a:cubicBezTo>
                <a:cubicBezTo>
                  <a:pt x="1368282" y="993851"/>
                  <a:pt x="1374773" y="1003567"/>
                  <a:pt x="1383631" y="1010653"/>
                </a:cubicBezTo>
                <a:cubicBezTo>
                  <a:pt x="1478864" y="1086840"/>
                  <a:pt x="1349286" y="969181"/>
                  <a:pt x="1467853" y="1070810"/>
                </a:cubicBezTo>
                <a:cubicBezTo>
                  <a:pt x="1480772" y="1081883"/>
                  <a:pt x="1491916" y="1094873"/>
                  <a:pt x="1503947" y="1106905"/>
                </a:cubicBezTo>
                <a:cubicBezTo>
                  <a:pt x="1518114" y="1149404"/>
                  <a:pt x="1516026" y="1161076"/>
                  <a:pt x="1564105" y="1191126"/>
                </a:cubicBezTo>
                <a:cubicBezTo>
                  <a:pt x="1578127" y="1199890"/>
                  <a:pt x="1596189" y="1199147"/>
                  <a:pt x="1612231" y="1203158"/>
                </a:cubicBezTo>
                <a:cubicBezTo>
                  <a:pt x="1623501" y="1220062"/>
                  <a:pt x="1660785" y="1277433"/>
                  <a:pt x="1672389" y="1287379"/>
                </a:cubicBezTo>
                <a:cubicBezTo>
                  <a:pt x="1691309" y="1303596"/>
                  <a:pt x="1732173" y="1315328"/>
                  <a:pt x="1756610" y="1323474"/>
                </a:cubicBezTo>
                <a:cubicBezTo>
                  <a:pt x="1817588" y="1384450"/>
                  <a:pt x="1738668" y="1312707"/>
                  <a:pt x="1816768" y="1359568"/>
                </a:cubicBezTo>
                <a:cubicBezTo>
                  <a:pt x="1826495" y="1365404"/>
                  <a:pt x="1831756" y="1376826"/>
                  <a:pt x="1840831" y="1383632"/>
                </a:cubicBezTo>
                <a:cubicBezTo>
                  <a:pt x="1863967" y="1400984"/>
                  <a:pt x="1888958" y="1415716"/>
                  <a:pt x="1913021" y="1431758"/>
                </a:cubicBezTo>
                <a:cubicBezTo>
                  <a:pt x="1925053" y="1439779"/>
                  <a:pt x="1938891" y="1445596"/>
                  <a:pt x="1949116" y="1455821"/>
                </a:cubicBezTo>
                <a:cubicBezTo>
                  <a:pt x="1961147" y="1467853"/>
                  <a:pt x="1971364" y="1482026"/>
                  <a:pt x="1985210" y="1491916"/>
                </a:cubicBezTo>
                <a:cubicBezTo>
                  <a:pt x="2027785" y="1522327"/>
                  <a:pt x="2052874" y="1519235"/>
                  <a:pt x="2105526" y="1528010"/>
                </a:cubicBezTo>
                <a:lnTo>
                  <a:pt x="2225842" y="1648326"/>
                </a:lnTo>
                <a:lnTo>
                  <a:pt x="2261937" y="1684421"/>
                </a:lnTo>
                <a:cubicBezTo>
                  <a:pt x="2273968" y="1696453"/>
                  <a:pt x="2281889" y="1715136"/>
                  <a:pt x="2298031" y="1720516"/>
                </a:cubicBezTo>
                <a:lnTo>
                  <a:pt x="2334126" y="1732547"/>
                </a:lnTo>
                <a:cubicBezTo>
                  <a:pt x="2372259" y="1789747"/>
                  <a:pt x="2344470" y="1764069"/>
                  <a:pt x="2430379" y="1792705"/>
                </a:cubicBezTo>
                <a:lnTo>
                  <a:pt x="2466474" y="1804737"/>
                </a:lnTo>
                <a:lnTo>
                  <a:pt x="2478505" y="1840832"/>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Freeform 3"/>
          <p:cNvSpPr/>
          <p:nvPr/>
        </p:nvSpPr>
        <p:spPr>
          <a:xfrm>
            <a:off x="4698223" y="1636295"/>
            <a:ext cx="2478367" cy="1780673"/>
          </a:xfrm>
          <a:custGeom>
            <a:avLst/>
            <a:gdLst>
              <a:gd name="connsiteX0" fmla="*/ 2340251 w 2478367"/>
              <a:gd name="connsiteY0" fmla="*/ 1780673 h 1780673"/>
              <a:gd name="connsiteX1" fmla="*/ 2376345 w 2478367"/>
              <a:gd name="connsiteY1" fmla="*/ 1720516 h 1780673"/>
              <a:gd name="connsiteX2" fmla="*/ 2412440 w 2478367"/>
              <a:gd name="connsiteY2" fmla="*/ 1696452 h 1780673"/>
              <a:gd name="connsiteX3" fmla="*/ 2448535 w 2478367"/>
              <a:gd name="connsiteY3" fmla="*/ 1660358 h 1780673"/>
              <a:gd name="connsiteX4" fmla="*/ 2472598 w 2478367"/>
              <a:gd name="connsiteY4" fmla="*/ 1431758 h 1780673"/>
              <a:gd name="connsiteX5" fmla="*/ 2460566 w 2478367"/>
              <a:gd name="connsiteY5" fmla="*/ 1347537 h 1780673"/>
              <a:gd name="connsiteX6" fmla="*/ 2400409 w 2478367"/>
              <a:gd name="connsiteY6" fmla="*/ 1287379 h 1780673"/>
              <a:gd name="connsiteX7" fmla="*/ 2364314 w 2478367"/>
              <a:gd name="connsiteY7" fmla="*/ 1263316 h 1780673"/>
              <a:gd name="connsiteX8" fmla="*/ 2340251 w 2478367"/>
              <a:gd name="connsiteY8" fmla="*/ 1239252 h 1780673"/>
              <a:gd name="connsiteX9" fmla="*/ 2256030 w 2478367"/>
              <a:gd name="connsiteY9" fmla="*/ 1203158 h 1780673"/>
              <a:gd name="connsiteX10" fmla="*/ 2231966 w 2478367"/>
              <a:gd name="connsiteY10" fmla="*/ 1179094 h 1780673"/>
              <a:gd name="connsiteX11" fmla="*/ 2159777 w 2478367"/>
              <a:gd name="connsiteY11" fmla="*/ 1155031 h 1780673"/>
              <a:gd name="connsiteX12" fmla="*/ 2111651 w 2478367"/>
              <a:gd name="connsiteY12" fmla="*/ 1118937 h 1780673"/>
              <a:gd name="connsiteX13" fmla="*/ 2087588 w 2478367"/>
              <a:gd name="connsiteY13" fmla="*/ 1094873 h 1780673"/>
              <a:gd name="connsiteX14" fmla="*/ 1979303 w 2478367"/>
              <a:gd name="connsiteY14" fmla="*/ 1058779 h 1780673"/>
              <a:gd name="connsiteX15" fmla="*/ 1883051 w 2478367"/>
              <a:gd name="connsiteY15" fmla="*/ 1022684 h 1780673"/>
              <a:gd name="connsiteX16" fmla="*/ 1846956 w 2478367"/>
              <a:gd name="connsiteY16" fmla="*/ 1010652 h 1780673"/>
              <a:gd name="connsiteX17" fmla="*/ 1654451 w 2478367"/>
              <a:gd name="connsiteY17" fmla="*/ 974558 h 1780673"/>
              <a:gd name="connsiteX18" fmla="*/ 1618356 w 2478367"/>
              <a:gd name="connsiteY18" fmla="*/ 962526 h 1780673"/>
              <a:gd name="connsiteX19" fmla="*/ 1570230 w 2478367"/>
              <a:gd name="connsiteY19" fmla="*/ 950494 h 1780673"/>
              <a:gd name="connsiteX20" fmla="*/ 1449914 w 2478367"/>
              <a:gd name="connsiteY20" fmla="*/ 890337 h 1780673"/>
              <a:gd name="connsiteX21" fmla="*/ 1389756 w 2478367"/>
              <a:gd name="connsiteY21" fmla="*/ 866273 h 1780673"/>
              <a:gd name="connsiteX22" fmla="*/ 1353661 w 2478367"/>
              <a:gd name="connsiteY22" fmla="*/ 842210 h 1780673"/>
              <a:gd name="connsiteX23" fmla="*/ 1317566 w 2478367"/>
              <a:gd name="connsiteY23" fmla="*/ 830179 h 1780673"/>
              <a:gd name="connsiteX24" fmla="*/ 1257409 w 2478367"/>
              <a:gd name="connsiteY24" fmla="*/ 806116 h 1780673"/>
              <a:gd name="connsiteX25" fmla="*/ 1209282 w 2478367"/>
              <a:gd name="connsiteY25" fmla="*/ 782052 h 1780673"/>
              <a:gd name="connsiteX26" fmla="*/ 1100998 w 2478367"/>
              <a:gd name="connsiteY26" fmla="*/ 757989 h 1780673"/>
              <a:gd name="connsiteX27" fmla="*/ 1028809 w 2478367"/>
              <a:gd name="connsiteY27" fmla="*/ 733926 h 1780673"/>
              <a:gd name="connsiteX28" fmla="*/ 920524 w 2478367"/>
              <a:gd name="connsiteY28" fmla="*/ 649705 h 1780673"/>
              <a:gd name="connsiteX29" fmla="*/ 812240 w 2478367"/>
              <a:gd name="connsiteY29" fmla="*/ 577516 h 1780673"/>
              <a:gd name="connsiteX30" fmla="*/ 740051 w 2478367"/>
              <a:gd name="connsiteY30" fmla="*/ 553452 h 1780673"/>
              <a:gd name="connsiteX31" fmla="*/ 703956 w 2478367"/>
              <a:gd name="connsiteY31" fmla="*/ 517358 h 1780673"/>
              <a:gd name="connsiteX32" fmla="*/ 667861 w 2478367"/>
              <a:gd name="connsiteY32" fmla="*/ 505326 h 1780673"/>
              <a:gd name="connsiteX33" fmla="*/ 619735 w 2478367"/>
              <a:gd name="connsiteY33" fmla="*/ 481263 h 1780673"/>
              <a:gd name="connsiteX34" fmla="*/ 571609 w 2478367"/>
              <a:gd name="connsiteY34" fmla="*/ 469231 h 1780673"/>
              <a:gd name="connsiteX35" fmla="*/ 535514 w 2478367"/>
              <a:gd name="connsiteY35" fmla="*/ 457200 h 1780673"/>
              <a:gd name="connsiteX36" fmla="*/ 499419 w 2478367"/>
              <a:gd name="connsiteY36" fmla="*/ 433137 h 1780673"/>
              <a:gd name="connsiteX37" fmla="*/ 415198 w 2478367"/>
              <a:gd name="connsiteY37" fmla="*/ 409073 h 1780673"/>
              <a:gd name="connsiteX38" fmla="*/ 306914 w 2478367"/>
              <a:gd name="connsiteY38" fmla="*/ 360947 h 1780673"/>
              <a:gd name="connsiteX39" fmla="*/ 270819 w 2478367"/>
              <a:gd name="connsiteY39" fmla="*/ 348916 h 1780673"/>
              <a:gd name="connsiteX40" fmla="*/ 234724 w 2478367"/>
              <a:gd name="connsiteY40" fmla="*/ 324852 h 1780673"/>
              <a:gd name="connsiteX41" fmla="*/ 174566 w 2478367"/>
              <a:gd name="connsiteY41" fmla="*/ 312821 h 1780673"/>
              <a:gd name="connsiteX42" fmla="*/ 138472 w 2478367"/>
              <a:gd name="connsiteY42" fmla="*/ 276726 h 1780673"/>
              <a:gd name="connsiteX43" fmla="*/ 102377 w 2478367"/>
              <a:gd name="connsiteY43" fmla="*/ 252663 h 1780673"/>
              <a:gd name="connsiteX44" fmla="*/ 42219 w 2478367"/>
              <a:gd name="connsiteY44" fmla="*/ 180473 h 1780673"/>
              <a:gd name="connsiteX45" fmla="*/ 30188 w 2478367"/>
              <a:gd name="connsiteY45" fmla="*/ 144379 h 1780673"/>
              <a:gd name="connsiteX46" fmla="*/ 6124 w 2478367"/>
              <a:gd name="connsiteY46" fmla="*/ 120316 h 1780673"/>
              <a:gd name="connsiteX47" fmla="*/ 54251 w 2478367"/>
              <a:gd name="connsiteY47" fmla="*/ 60158 h 1780673"/>
              <a:gd name="connsiteX48" fmla="*/ 126440 w 2478367"/>
              <a:gd name="connsiteY48" fmla="*/ 36094 h 1780673"/>
              <a:gd name="connsiteX49" fmla="*/ 162535 w 2478367"/>
              <a:gd name="connsiteY49" fmla="*/ 24063 h 1780673"/>
              <a:gd name="connsiteX50" fmla="*/ 174566 w 2478367"/>
              <a:gd name="connsiteY50" fmla="*/ 0 h 178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478367" h="1780673">
                <a:moveTo>
                  <a:pt x="2340251" y="1780673"/>
                </a:moveTo>
                <a:cubicBezTo>
                  <a:pt x="2352282" y="1760621"/>
                  <a:pt x="2361126" y="1738271"/>
                  <a:pt x="2376345" y="1720516"/>
                </a:cubicBezTo>
                <a:cubicBezTo>
                  <a:pt x="2385756" y="1709537"/>
                  <a:pt x="2401331" y="1705709"/>
                  <a:pt x="2412440" y="1696452"/>
                </a:cubicBezTo>
                <a:cubicBezTo>
                  <a:pt x="2425511" y="1685559"/>
                  <a:pt x="2436503" y="1672389"/>
                  <a:pt x="2448535" y="1660358"/>
                </a:cubicBezTo>
                <a:cubicBezTo>
                  <a:pt x="2478367" y="1570857"/>
                  <a:pt x="2472598" y="1598449"/>
                  <a:pt x="2472598" y="1431758"/>
                </a:cubicBezTo>
                <a:cubicBezTo>
                  <a:pt x="2472598" y="1403399"/>
                  <a:pt x="2473248" y="1372902"/>
                  <a:pt x="2460566" y="1347537"/>
                </a:cubicBezTo>
                <a:cubicBezTo>
                  <a:pt x="2447884" y="1322172"/>
                  <a:pt x="2424005" y="1303109"/>
                  <a:pt x="2400409" y="1287379"/>
                </a:cubicBezTo>
                <a:cubicBezTo>
                  <a:pt x="2388377" y="1279358"/>
                  <a:pt x="2375605" y="1272349"/>
                  <a:pt x="2364314" y="1263316"/>
                </a:cubicBezTo>
                <a:cubicBezTo>
                  <a:pt x="2355456" y="1256230"/>
                  <a:pt x="2349689" y="1245544"/>
                  <a:pt x="2340251" y="1239252"/>
                </a:cubicBezTo>
                <a:cubicBezTo>
                  <a:pt x="2310517" y="1219429"/>
                  <a:pt x="2288113" y="1213852"/>
                  <a:pt x="2256030" y="1203158"/>
                </a:cubicBezTo>
                <a:cubicBezTo>
                  <a:pt x="2248009" y="1195137"/>
                  <a:pt x="2242112" y="1184167"/>
                  <a:pt x="2231966" y="1179094"/>
                </a:cubicBezTo>
                <a:cubicBezTo>
                  <a:pt x="2209279" y="1167750"/>
                  <a:pt x="2159777" y="1155031"/>
                  <a:pt x="2159777" y="1155031"/>
                </a:cubicBezTo>
                <a:cubicBezTo>
                  <a:pt x="2143735" y="1143000"/>
                  <a:pt x="2127056" y="1131774"/>
                  <a:pt x="2111651" y="1118937"/>
                </a:cubicBezTo>
                <a:cubicBezTo>
                  <a:pt x="2102937" y="1111675"/>
                  <a:pt x="2097915" y="1099567"/>
                  <a:pt x="2087588" y="1094873"/>
                </a:cubicBezTo>
                <a:cubicBezTo>
                  <a:pt x="2052951" y="1079129"/>
                  <a:pt x="2013334" y="1075794"/>
                  <a:pt x="1979303" y="1058779"/>
                </a:cubicBezTo>
                <a:cubicBezTo>
                  <a:pt x="1904541" y="1021398"/>
                  <a:pt x="1959498" y="1044527"/>
                  <a:pt x="1883051" y="1022684"/>
                </a:cubicBezTo>
                <a:cubicBezTo>
                  <a:pt x="1870856" y="1019200"/>
                  <a:pt x="1859366" y="1013265"/>
                  <a:pt x="1846956" y="1010652"/>
                </a:cubicBezTo>
                <a:cubicBezTo>
                  <a:pt x="1783070" y="997202"/>
                  <a:pt x="1716387" y="995204"/>
                  <a:pt x="1654451" y="974558"/>
                </a:cubicBezTo>
                <a:cubicBezTo>
                  <a:pt x="1642419" y="970547"/>
                  <a:pt x="1630551" y="966010"/>
                  <a:pt x="1618356" y="962526"/>
                </a:cubicBezTo>
                <a:cubicBezTo>
                  <a:pt x="1602457" y="957983"/>
                  <a:pt x="1585429" y="957008"/>
                  <a:pt x="1570230" y="950494"/>
                </a:cubicBezTo>
                <a:cubicBezTo>
                  <a:pt x="1529016" y="932831"/>
                  <a:pt x="1491546" y="906990"/>
                  <a:pt x="1449914" y="890337"/>
                </a:cubicBezTo>
                <a:cubicBezTo>
                  <a:pt x="1429861" y="882316"/>
                  <a:pt x="1409073" y="875932"/>
                  <a:pt x="1389756" y="866273"/>
                </a:cubicBezTo>
                <a:cubicBezTo>
                  <a:pt x="1376822" y="859806"/>
                  <a:pt x="1366595" y="848677"/>
                  <a:pt x="1353661" y="842210"/>
                </a:cubicBezTo>
                <a:cubicBezTo>
                  <a:pt x="1342317" y="836538"/>
                  <a:pt x="1329441" y="834632"/>
                  <a:pt x="1317566" y="830179"/>
                </a:cubicBezTo>
                <a:cubicBezTo>
                  <a:pt x="1297344" y="822596"/>
                  <a:pt x="1277145" y="814888"/>
                  <a:pt x="1257409" y="806116"/>
                </a:cubicBezTo>
                <a:cubicBezTo>
                  <a:pt x="1241019" y="798831"/>
                  <a:pt x="1225768" y="789117"/>
                  <a:pt x="1209282" y="782052"/>
                </a:cubicBezTo>
                <a:cubicBezTo>
                  <a:pt x="1161094" y="761400"/>
                  <a:pt x="1164442" y="773850"/>
                  <a:pt x="1100998" y="757989"/>
                </a:cubicBezTo>
                <a:cubicBezTo>
                  <a:pt x="1076391" y="751837"/>
                  <a:pt x="1049914" y="747996"/>
                  <a:pt x="1028809" y="733926"/>
                </a:cubicBezTo>
                <a:cubicBezTo>
                  <a:pt x="884797" y="637919"/>
                  <a:pt x="1010996" y="728868"/>
                  <a:pt x="920524" y="649705"/>
                </a:cubicBezTo>
                <a:cubicBezTo>
                  <a:pt x="879500" y="613809"/>
                  <a:pt x="860189" y="596696"/>
                  <a:pt x="812240" y="577516"/>
                </a:cubicBezTo>
                <a:cubicBezTo>
                  <a:pt x="788690" y="568096"/>
                  <a:pt x="740051" y="553452"/>
                  <a:pt x="740051" y="553452"/>
                </a:cubicBezTo>
                <a:cubicBezTo>
                  <a:pt x="728019" y="541421"/>
                  <a:pt x="718113" y="526796"/>
                  <a:pt x="703956" y="517358"/>
                </a:cubicBezTo>
                <a:cubicBezTo>
                  <a:pt x="693403" y="510323"/>
                  <a:pt x="679518" y="510322"/>
                  <a:pt x="667861" y="505326"/>
                </a:cubicBezTo>
                <a:cubicBezTo>
                  <a:pt x="651376" y="498261"/>
                  <a:pt x="636529" y="487561"/>
                  <a:pt x="619735" y="481263"/>
                </a:cubicBezTo>
                <a:cubicBezTo>
                  <a:pt x="604252" y="475457"/>
                  <a:pt x="587509" y="473774"/>
                  <a:pt x="571609" y="469231"/>
                </a:cubicBezTo>
                <a:cubicBezTo>
                  <a:pt x="559415" y="465747"/>
                  <a:pt x="547546" y="461210"/>
                  <a:pt x="535514" y="457200"/>
                </a:cubicBezTo>
                <a:cubicBezTo>
                  <a:pt x="523482" y="449179"/>
                  <a:pt x="512353" y="439604"/>
                  <a:pt x="499419" y="433137"/>
                </a:cubicBezTo>
                <a:cubicBezTo>
                  <a:pt x="482158" y="424506"/>
                  <a:pt x="430619" y="412928"/>
                  <a:pt x="415198" y="409073"/>
                </a:cubicBezTo>
                <a:cubicBezTo>
                  <a:pt x="357999" y="370941"/>
                  <a:pt x="392820" y="389582"/>
                  <a:pt x="306914" y="360947"/>
                </a:cubicBezTo>
                <a:lnTo>
                  <a:pt x="270819" y="348916"/>
                </a:lnTo>
                <a:cubicBezTo>
                  <a:pt x="258787" y="340895"/>
                  <a:pt x="248264" y="329929"/>
                  <a:pt x="234724" y="324852"/>
                </a:cubicBezTo>
                <a:cubicBezTo>
                  <a:pt x="215576" y="317672"/>
                  <a:pt x="192857" y="321966"/>
                  <a:pt x="174566" y="312821"/>
                </a:cubicBezTo>
                <a:cubicBezTo>
                  <a:pt x="159347" y="305212"/>
                  <a:pt x="151543" y="287619"/>
                  <a:pt x="138472" y="276726"/>
                </a:cubicBezTo>
                <a:cubicBezTo>
                  <a:pt x="127363" y="267469"/>
                  <a:pt x="113486" y="261920"/>
                  <a:pt x="102377" y="252663"/>
                </a:cubicBezTo>
                <a:cubicBezTo>
                  <a:pt x="67637" y="223713"/>
                  <a:pt x="65879" y="215964"/>
                  <a:pt x="42219" y="180473"/>
                </a:cubicBezTo>
                <a:cubicBezTo>
                  <a:pt x="38209" y="168442"/>
                  <a:pt x="36713" y="155254"/>
                  <a:pt x="30188" y="144379"/>
                </a:cubicBezTo>
                <a:cubicBezTo>
                  <a:pt x="24352" y="134652"/>
                  <a:pt x="8349" y="131439"/>
                  <a:pt x="6124" y="120316"/>
                </a:cubicBezTo>
                <a:cubicBezTo>
                  <a:pt x="0" y="89696"/>
                  <a:pt x="33518" y="69373"/>
                  <a:pt x="54251" y="60158"/>
                </a:cubicBezTo>
                <a:cubicBezTo>
                  <a:pt x="77430" y="49856"/>
                  <a:pt x="102377" y="44115"/>
                  <a:pt x="126440" y="36094"/>
                </a:cubicBezTo>
                <a:cubicBezTo>
                  <a:pt x="138472" y="32083"/>
                  <a:pt x="156863" y="35407"/>
                  <a:pt x="162535" y="24063"/>
                </a:cubicBezTo>
                <a:lnTo>
                  <a:pt x="174566" y="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3705726" y="1369655"/>
            <a:ext cx="1167063" cy="146324"/>
          </a:xfrm>
          <a:custGeom>
            <a:avLst/>
            <a:gdLst>
              <a:gd name="connsiteX0" fmla="*/ 1167063 w 1167063"/>
              <a:gd name="connsiteY0" fmla="*/ 110229 h 146324"/>
              <a:gd name="connsiteX1" fmla="*/ 1070811 w 1167063"/>
              <a:gd name="connsiteY1" fmla="*/ 122261 h 146324"/>
              <a:gd name="connsiteX2" fmla="*/ 998621 w 1167063"/>
              <a:gd name="connsiteY2" fmla="*/ 146324 h 146324"/>
              <a:gd name="connsiteX3" fmla="*/ 842211 w 1167063"/>
              <a:gd name="connsiteY3" fmla="*/ 134292 h 146324"/>
              <a:gd name="connsiteX4" fmla="*/ 445169 w 1167063"/>
              <a:gd name="connsiteY4" fmla="*/ 110229 h 146324"/>
              <a:gd name="connsiteX5" fmla="*/ 360948 w 1167063"/>
              <a:gd name="connsiteY5" fmla="*/ 86166 h 146324"/>
              <a:gd name="connsiteX6" fmla="*/ 216569 w 1167063"/>
              <a:gd name="connsiteY6" fmla="*/ 62103 h 146324"/>
              <a:gd name="connsiteX7" fmla="*/ 180474 w 1167063"/>
              <a:gd name="connsiteY7" fmla="*/ 50071 h 146324"/>
              <a:gd name="connsiteX8" fmla="*/ 144379 w 1167063"/>
              <a:gd name="connsiteY8" fmla="*/ 26008 h 146324"/>
              <a:gd name="connsiteX9" fmla="*/ 72190 w 1167063"/>
              <a:gd name="connsiteY9" fmla="*/ 13977 h 146324"/>
              <a:gd name="connsiteX10" fmla="*/ 0 w 1167063"/>
              <a:gd name="connsiteY10" fmla="*/ 1945 h 146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063" h="146324">
                <a:moveTo>
                  <a:pt x="1167063" y="110229"/>
                </a:moveTo>
                <a:cubicBezTo>
                  <a:pt x="1134979" y="114240"/>
                  <a:pt x="1102427" y="115486"/>
                  <a:pt x="1070811" y="122261"/>
                </a:cubicBezTo>
                <a:cubicBezTo>
                  <a:pt x="1046009" y="127576"/>
                  <a:pt x="998621" y="146324"/>
                  <a:pt x="998621" y="146324"/>
                </a:cubicBezTo>
                <a:lnTo>
                  <a:pt x="842211" y="134292"/>
                </a:lnTo>
                <a:cubicBezTo>
                  <a:pt x="242636" y="96819"/>
                  <a:pt x="921922" y="144284"/>
                  <a:pt x="445169" y="110229"/>
                </a:cubicBezTo>
                <a:cubicBezTo>
                  <a:pt x="416565" y="100695"/>
                  <a:pt x="391157" y="91201"/>
                  <a:pt x="360948" y="86166"/>
                </a:cubicBezTo>
                <a:cubicBezTo>
                  <a:pt x="255499" y="68591"/>
                  <a:pt x="292375" y="83762"/>
                  <a:pt x="216569" y="62103"/>
                </a:cubicBezTo>
                <a:cubicBezTo>
                  <a:pt x="204374" y="58619"/>
                  <a:pt x="191818" y="55743"/>
                  <a:pt x="180474" y="50071"/>
                </a:cubicBezTo>
                <a:cubicBezTo>
                  <a:pt x="167540" y="43604"/>
                  <a:pt x="158097" y="30581"/>
                  <a:pt x="144379" y="26008"/>
                </a:cubicBezTo>
                <a:cubicBezTo>
                  <a:pt x="121236" y="18294"/>
                  <a:pt x="96111" y="18761"/>
                  <a:pt x="72190" y="13977"/>
                </a:cubicBezTo>
                <a:cubicBezTo>
                  <a:pt x="2302" y="0"/>
                  <a:pt x="47380" y="1945"/>
                  <a:pt x="0" y="1945"/>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jpg"/>
          <p:cNvPicPr>
            <a:picLocks noChangeAspect="1"/>
          </p:cNvPicPr>
          <p:nvPr/>
        </p:nvPicPr>
        <p:blipFill>
          <a:blip r:embed="rId2" cstate="print"/>
          <a:stretch>
            <a:fillRect/>
          </a:stretch>
        </p:blipFill>
        <p:spPr>
          <a:xfrm>
            <a:off x="496247" y="806097"/>
            <a:ext cx="7935372" cy="5392683"/>
          </a:xfrm>
          <a:prstGeom prst="rect">
            <a:avLst/>
          </a:prstGeom>
        </p:spPr>
      </p:pic>
      <p:cxnSp>
        <p:nvCxnSpPr>
          <p:cNvPr id="9" name="Straight Connector 8"/>
          <p:cNvCxnSpPr/>
          <p:nvPr/>
        </p:nvCxnSpPr>
        <p:spPr>
          <a:xfrm rot="16200000" flipH="1">
            <a:off x="312823" y="1828797"/>
            <a:ext cx="1094871" cy="12033"/>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66274" y="2406316"/>
            <a:ext cx="1407694" cy="0"/>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366963" y="2857499"/>
            <a:ext cx="1046751" cy="24065"/>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926432" y="3380874"/>
            <a:ext cx="1985209" cy="12031"/>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0" y="240632"/>
            <a:ext cx="9336203" cy="830997"/>
          </a:xfrm>
          <a:prstGeom prst="rect">
            <a:avLst/>
          </a:prstGeom>
          <a:noFill/>
        </p:spPr>
        <p:txBody>
          <a:bodyPr wrap="square" rtlCol="0">
            <a:spAutoFit/>
          </a:bodyPr>
          <a:lstStyle/>
          <a:p>
            <a:pPr algn="ctr"/>
            <a:r>
              <a:rPr lang="en-US" sz="2400" b="1" dirty="0" smtClean="0">
                <a:latin typeface="Arial" pitchFamily="34" charset="0"/>
                <a:cs typeface="Arial" pitchFamily="34" charset="0"/>
              </a:rPr>
              <a:t>Notice that you are coming from L1 to the combination FL, </a:t>
            </a:r>
          </a:p>
          <a:p>
            <a:pPr algn="ctr"/>
            <a:r>
              <a:rPr lang="en-US" sz="2400" b="1" dirty="0" smtClean="0">
                <a:latin typeface="Arial" pitchFamily="34" charset="0"/>
                <a:cs typeface="Arial" pitchFamily="34" charset="0"/>
              </a:rPr>
              <a:t>and it has a jumper.</a:t>
            </a:r>
            <a:endParaRPr lang="en-US" sz="24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2000"/>
                                        <p:tgtEl>
                                          <p:spTgt spid="9"/>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2000"/>
                                        <p:tgtEl>
                                          <p:spTgt spid="10"/>
                                        </p:tgtEl>
                                      </p:cBhvr>
                                    </p:animEffect>
                                  </p:childTnLst>
                                </p:cTn>
                              </p:par>
                            </p:childTnLst>
                          </p:cTn>
                        </p:par>
                        <p:par>
                          <p:cTn id="12" fill="hold">
                            <p:stCondLst>
                              <p:cond delay="4000"/>
                            </p:stCondLst>
                            <p:childTnLst>
                              <p:par>
                                <p:cTn id="13" presetID="22" presetClass="entr" presetSubtype="1"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2000"/>
                                        <p:tgtEl>
                                          <p:spTgt spid="11"/>
                                        </p:tgtEl>
                                      </p:cBhvr>
                                    </p:animEffect>
                                  </p:childTnLst>
                                </p:cTn>
                              </p:par>
                            </p:childTnLst>
                          </p:cTn>
                        </p:par>
                        <p:par>
                          <p:cTn id="16" fill="hold">
                            <p:stCondLst>
                              <p:cond delay="6000"/>
                            </p:stCondLst>
                            <p:childTnLst>
                              <p:par>
                                <p:cTn id="17" presetID="22" presetClass="entr" presetSubtype="8"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2000"/>
                                        <p:tgtEl>
                                          <p:spTgt spid="12"/>
                                        </p:tgtEl>
                                      </p:cBhvr>
                                    </p:animEffect>
                                  </p:childTnLst>
                                </p:cTn>
                              </p:par>
                            </p:childTnLst>
                          </p:cTn>
                        </p:par>
                        <p:par>
                          <p:cTn id="20" fill="hold">
                            <p:stCondLst>
                              <p:cond delay="8000"/>
                            </p:stCondLst>
                            <p:childTnLst>
                              <p:par>
                                <p:cTn id="21" presetID="22" presetClass="entr" presetSubtype="8" fill="hold" grpId="0" nodeType="afterEffect">
                                  <p:stCondLst>
                                    <p:cond delay="0"/>
                                  </p:stCondLst>
                                  <p:iterate type="wd">
                                    <p:tmPct val="70000"/>
                                  </p:iterate>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jpg"/>
          <p:cNvPicPr>
            <a:picLocks noChangeAspect="1"/>
          </p:cNvPicPr>
          <p:nvPr/>
        </p:nvPicPr>
        <p:blipFill>
          <a:blip r:embed="rId2" cstate="print"/>
          <a:stretch>
            <a:fillRect/>
          </a:stretch>
        </p:blipFill>
        <p:spPr>
          <a:xfrm>
            <a:off x="496247" y="806097"/>
            <a:ext cx="7935372" cy="5392683"/>
          </a:xfrm>
          <a:prstGeom prst="rect">
            <a:avLst/>
          </a:prstGeom>
        </p:spPr>
      </p:pic>
      <p:sp>
        <p:nvSpPr>
          <p:cNvPr id="3" name="TextBox 2"/>
          <p:cNvSpPr txBox="1"/>
          <p:nvPr/>
        </p:nvSpPr>
        <p:spPr>
          <a:xfrm>
            <a:off x="0" y="168442"/>
            <a:ext cx="9144000" cy="461665"/>
          </a:xfrm>
          <a:prstGeom prst="rect">
            <a:avLst/>
          </a:prstGeom>
          <a:noFill/>
        </p:spPr>
        <p:txBody>
          <a:bodyPr wrap="square" rtlCol="0">
            <a:spAutoFit/>
          </a:bodyPr>
          <a:lstStyle/>
          <a:p>
            <a:pPr algn="ctr"/>
            <a:r>
              <a:rPr lang="en-US" sz="2400" b="1" u="sng" dirty="0" smtClean="0">
                <a:latin typeface="Arial" pitchFamily="34" charset="0"/>
                <a:cs typeface="Arial" pitchFamily="34" charset="0"/>
              </a:rPr>
              <a:t>What type of single phase motor is on this equipment?</a:t>
            </a:r>
            <a:endParaRPr lang="en-US" sz="2400" b="1" u="sng"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a.jpg"/>
          <p:cNvPicPr>
            <a:picLocks noChangeAspect="1"/>
          </p:cNvPicPr>
          <p:nvPr/>
        </p:nvPicPr>
        <p:blipFill>
          <a:blip r:embed="rId2" cstate="print"/>
          <a:stretch>
            <a:fillRect/>
          </a:stretch>
        </p:blipFill>
        <p:spPr>
          <a:xfrm>
            <a:off x="1668991" y="0"/>
            <a:ext cx="5806018" cy="6858000"/>
          </a:xfrm>
          <a:prstGeom prst="rect">
            <a:avLst/>
          </a:prstGeom>
        </p:spPr>
      </p:pic>
      <p:sp>
        <p:nvSpPr>
          <p:cNvPr id="10" name="Freeform 9"/>
          <p:cNvSpPr/>
          <p:nvPr/>
        </p:nvSpPr>
        <p:spPr>
          <a:xfrm>
            <a:off x="3717758" y="1515979"/>
            <a:ext cx="2478505" cy="1840832"/>
          </a:xfrm>
          <a:custGeom>
            <a:avLst/>
            <a:gdLst>
              <a:gd name="connsiteX0" fmla="*/ 0 w 2478505"/>
              <a:gd name="connsiteY0" fmla="*/ 0 h 1840832"/>
              <a:gd name="connsiteX1" fmla="*/ 48126 w 2478505"/>
              <a:gd name="connsiteY1" fmla="*/ 24063 h 1840832"/>
              <a:gd name="connsiteX2" fmla="*/ 84221 w 2478505"/>
              <a:gd name="connsiteY2" fmla="*/ 48126 h 1840832"/>
              <a:gd name="connsiteX3" fmla="*/ 156410 w 2478505"/>
              <a:gd name="connsiteY3" fmla="*/ 72189 h 1840832"/>
              <a:gd name="connsiteX4" fmla="*/ 192505 w 2478505"/>
              <a:gd name="connsiteY4" fmla="*/ 96253 h 1840832"/>
              <a:gd name="connsiteX5" fmla="*/ 240631 w 2478505"/>
              <a:gd name="connsiteY5" fmla="*/ 120316 h 1840832"/>
              <a:gd name="connsiteX6" fmla="*/ 264695 w 2478505"/>
              <a:gd name="connsiteY6" fmla="*/ 156410 h 1840832"/>
              <a:gd name="connsiteX7" fmla="*/ 348916 w 2478505"/>
              <a:gd name="connsiteY7" fmla="*/ 204537 h 1840832"/>
              <a:gd name="connsiteX8" fmla="*/ 385010 w 2478505"/>
              <a:gd name="connsiteY8" fmla="*/ 240632 h 1840832"/>
              <a:gd name="connsiteX9" fmla="*/ 433137 w 2478505"/>
              <a:gd name="connsiteY9" fmla="*/ 252663 h 1840832"/>
              <a:gd name="connsiteX10" fmla="*/ 457200 w 2478505"/>
              <a:gd name="connsiteY10" fmla="*/ 300789 h 1840832"/>
              <a:gd name="connsiteX11" fmla="*/ 565484 w 2478505"/>
              <a:gd name="connsiteY11" fmla="*/ 360947 h 1840832"/>
              <a:gd name="connsiteX12" fmla="*/ 649705 w 2478505"/>
              <a:gd name="connsiteY12" fmla="*/ 445168 h 1840832"/>
              <a:gd name="connsiteX13" fmla="*/ 745958 w 2478505"/>
              <a:gd name="connsiteY13" fmla="*/ 493295 h 1840832"/>
              <a:gd name="connsiteX14" fmla="*/ 794084 w 2478505"/>
              <a:gd name="connsiteY14" fmla="*/ 529389 h 1840832"/>
              <a:gd name="connsiteX15" fmla="*/ 830179 w 2478505"/>
              <a:gd name="connsiteY15" fmla="*/ 577516 h 1840832"/>
              <a:gd name="connsiteX16" fmla="*/ 890337 w 2478505"/>
              <a:gd name="connsiteY16" fmla="*/ 589547 h 1840832"/>
              <a:gd name="connsiteX17" fmla="*/ 926431 w 2478505"/>
              <a:gd name="connsiteY17" fmla="*/ 637674 h 1840832"/>
              <a:gd name="connsiteX18" fmla="*/ 1010653 w 2478505"/>
              <a:gd name="connsiteY18" fmla="*/ 685800 h 1840832"/>
              <a:gd name="connsiteX19" fmla="*/ 1058779 w 2478505"/>
              <a:gd name="connsiteY19" fmla="*/ 806116 h 1840832"/>
              <a:gd name="connsiteX20" fmla="*/ 1130968 w 2478505"/>
              <a:gd name="connsiteY20" fmla="*/ 878305 h 1840832"/>
              <a:gd name="connsiteX21" fmla="*/ 1179095 w 2478505"/>
              <a:gd name="connsiteY21" fmla="*/ 914400 h 1840832"/>
              <a:gd name="connsiteX22" fmla="*/ 1227221 w 2478505"/>
              <a:gd name="connsiteY22" fmla="*/ 926432 h 1840832"/>
              <a:gd name="connsiteX23" fmla="*/ 1311442 w 2478505"/>
              <a:gd name="connsiteY23" fmla="*/ 950495 h 1840832"/>
              <a:gd name="connsiteX24" fmla="*/ 1359568 w 2478505"/>
              <a:gd name="connsiteY24" fmla="*/ 986589 h 1840832"/>
              <a:gd name="connsiteX25" fmla="*/ 1383631 w 2478505"/>
              <a:gd name="connsiteY25" fmla="*/ 1010653 h 1840832"/>
              <a:gd name="connsiteX26" fmla="*/ 1467853 w 2478505"/>
              <a:gd name="connsiteY26" fmla="*/ 1070810 h 1840832"/>
              <a:gd name="connsiteX27" fmla="*/ 1503947 w 2478505"/>
              <a:gd name="connsiteY27" fmla="*/ 1106905 h 1840832"/>
              <a:gd name="connsiteX28" fmla="*/ 1564105 w 2478505"/>
              <a:gd name="connsiteY28" fmla="*/ 1191126 h 1840832"/>
              <a:gd name="connsiteX29" fmla="*/ 1612231 w 2478505"/>
              <a:gd name="connsiteY29" fmla="*/ 1203158 h 1840832"/>
              <a:gd name="connsiteX30" fmla="*/ 1672389 w 2478505"/>
              <a:gd name="connsiteY30" fmla="*/ 1287379 h 1840832"/>
              <a:gd name="connsiteX31" fmla="*/ 1756610 w 2478505"/>
              <a:gd name="connsiteY31" fmla="*/ 1323474 h 1840832"/>
              <a:gd name="connsiteX32" fmla="*/ 1816768 w 2478505"/>
              <a:gd name="connsiteY32" fmla="*/ 1359568 h 1840832"/>
              <a:gd name="connsiteX33" fmla="*/ 1840831 w 2478505"/>
              <a:gd name="connsiteY33" fmla="*/ 1383632 h 1840832"/>
              <a:gd name="connsiteX34" fmla="*/ 1913021 w 2478505"/>
              <a:gd name="connsiteY34" fmla="*/ 1431758 h 1840832"/>
              <a:gd name="connsiteX35" fmla="*/ 1949116 w 2478505"/>
              <a:gd name="connsiteY35" fmla="*/ 1455821 h 1840832"/>
              <a:gd name="connsiteX36" fmla="*/ 1985210 w 2478505"/>
              <a:gd name="connsiteY36" fmla="*/ 1491916 h 1840832"/>
              <a:gd name="connsiteX37" fmla="*/ 2105526 w 2478505"/>
              <a:gd name="connsiteY37" fmla="*/ 1528010 h 1840832"/>
              <a:gd name="connsiteX38" fmla="*/ 2225842 w 2478505"/>
              <a:gd name="connsiteY38" fmla="*/ 1648326 h 1840832"/>
              <a:gd name="connsiteX39" fmla="*/ 2261937 w 2478505"/>
              <a:gd name="connsiteY39" fmla="*/ 1684421 h 1840832"/>
              <a:gd name="connsiteX40" fmla="*/ 2298031 w 2478505"/>
              <a:gd name="connsiteY40" fmla="*/ 1720516 h 1840832"/>
              <a:gd name="connsiteX41" fmla="*/ 2334126 w 2478505"/>
              <a:gd name="connsiteY41" fmla="*/ 1732547 h 1840832"/>
              <a:gd name="connsiteX42" fmla="*/ 2430379 w 2478505"/>
              <a:gd name="connsiteY42" fmla="*/ 1792705 h 1840832"/>
              <a:gd name="connsiteX43" fmla="*/ 2466474 w 2478505"/>
              <a:gd name="connsiteY43" fmla="*/ 1804737 h 1840832"/>
              <a:gd name="connsiteX44" fmla="*/ 2478505 w 2478505"/>
              <a:gd name="connsiteY44" fmla="*/ 1840832 h 1840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478505" h="1840832">
                <a:moveTo>
                  <a:pt x="0" y="0"/>
                </a:moveTo>
                <a:cubicBezTo>
                  <a:pt x="16042" y="8021"/>
                  <a:pt x="32554" y="15165"/>
                  <a:pt x="48126" y="24063"/>
                </a:cubicBezTo>
                <a:cubicBezTo>
                  <a:pt x="60681" y="31237"/>
                  <a:pt x="71007" y="42253"/>
                  <a:pt x="84221" y="48126"/>
                </a:cubicBezTo>
                <a:cubicBezTo>
                  <a:pt x="107400" y="58428"/>
                  <a:pt x="156410" y="72189"/>
                  <a:pt x="156410" y="72189"/>
                </a:cubicBezTo>
                <a:cubicBezTo>
                  <a:pt x="168442" y="80210"/>
                  <a:pt x="179950" y="89079"/>
                  <a:pt x="192505" y="96253"/>
                </a:cubicBezTo>
                <a:cubicBezTo>
                  <a:pt x="208077" y="105152"/>
                  <a:pt x="226852" y="108834"/>
                  <a:pt x="240631" y="120316"/>
                </a:cubicBezTo>
                <a:cubicBezTo>
                  <a:pt x="251740" y="129573"/>
                  <a:pt x="254470" y="146185"/>
                  <a:pt x="264695" y="156410"/>
                </a:cubicBezTo>
                <a:cubicBezTo>
                  <a:pt x="281705" y="173420"/>
                  <a:pt x="330037" y="195097"/>
                  <a:pt x="348916" y="204537"/>
                </a:cubicBezTo>
                <a:cubicBezTo>
                  <a:pt x="360947" y="216569"/>
                  <a:pt x="370237" y="232190"/>
                  <a:pt x="385010" y="240632"/>
                </a:cubicBezTo>
                <a:cubicBezTo>
                  <a:pt x="399367" y="248836"/>
                  <a:pt x="420434" y="242077"/>
                  <a:pt x="433137" y="252663"/>
                </a:cubicBezTo>
                <a:cubicBezTo>
                  <a:pt x="446916" y="264145"/>
                  <a:pt x="445528" y="287171"/>
                  <a:pt x="457200" y="300789"/>
                </a:cubicBezTo>
                <a:cubicBezTo>
                  <a:pt x="487059" y="335625"/>
                  <a:pt x="524991" y="344750"/>
                  <a:pt x="565484" y="360947"/>
                </a:cubicBezTo>
                <a:cubicBezTo>
                  <a:pt x="599351" y="406104"/>
                  <a:pt x="599795" y="416054"/>
                  <a:pt x="649705" y="445168"/>
                </a:cubicBezTo>
                <a:cubicBezTo>
                  <a:pt x="680690" y="463243"/>
                  <a:pt x="717261" y="471772"/>
                  <a:pt x="745958" y="493295"/>
                </a:cubicBezTo>
                <a:cubicBezTo>
                  <a:pt x="762000" y="505326"/>
                  <a:pt x="779905" y="515210"/>
                  <a:pt x="794084" y="529389"/>
                </a:cubicBezTo>
                <a:cubicBezTo>
                  <a:pt x="808264" y="543569"/>
                  <a:pt x="813174" y="566888"/>
                  <a:pt x="830179" y="577516"/>
                </a:cubicBezTo>
                <a:cubicBezTo>
                  <a:pt x="847520" y="588354"/>
                  <a:pt x="870284" y="585537"/>
                  <a:pt x="890337" y="589547"/>
                </a:cubicBezTo>
                <a:cubicBezTo>
                  <a:pt x="902368" y="605589"/>
                  <a:pt x="912252" y="623495"/>
                  <a:pt x="926431" y="637674"/>
                </a:cubicBezTo>
                <a:cubicBezTo>
                  <a:pt x="943436" y="654680"/>
                  <a:pt x="991781" y="676364"/>
                  <a:pt x="1010653" y="685800"/>
                </a:cubicBezTo>
                <a:cubicBezTo>
                  <a:pt x="1087838" y="762987"/>
                  <a:pt x="1009276" y="669985"/>
                  <a:pt x="1058779" y="806116"/>
                </a:cubicBezTo>
                <a:cubicBezTo>
                  <a:pt x="1074105" y="848263"/>
                  <a:pt x="1099422" y="855772"/>
                  <a:pt x="1130968" y="878305"/>
                </a:cubicBezTo>
                <a:cubicBezTo>
                  <a:pt x="1147286" y="889961"/>
                  <a:pt x="1161159" y="905432"/>
                  <a:pt x="1179095" y="914400"/>
                </a:cubicBezTo>
                <a:cubicBezTo>
                  <a:pt x="1193885" y="921795"/>
                  <a:pt x="1211321" y="921889"/>
                  <a:pt x="1227221" y="926432"/>
                </a:cubicBezTo>
                <a:cubicBezTo>
                  <a:pt x="1348045" y="960953"/>
                  <a:pt x="1160993" y="912881"/>
                  <a:pt x="1311442" y="950495"/>
                </a:cubicBezTo>
                <a:cubicBezTo>
                  <a:pt x="1327484" y="962526"/>
                  <a:pt x="1344163" y="973752"/>
                  <a:pt x="1359568" y="986589"/>
                </a:cubicBezTo>
                <a:cubicBezTo>
                  <a:pt x="1368282" y="993851"/>
                  <a:pt x="1374773" y="1003567"/>
                  <a:pt x="1383631" y="1010653"/>
                </a:cubicBezTo>
                <a:cubicBezTo>
                  <a:pt x="1478864" y="1086840"/>
                  <a:pt x="1349286" y="969181"/>
                  <a:pt x="1467853" y="1070810"/>
                </a:cubicBezTo>
                <a:cubicBezTo>
                  <a:pt x="1480772" y="1081883"/>
                  <a:pt x="1491916" y="1094873"/>
                  <a:pt x="1503947" y="1106905"/>
                </a:cubicBezTo>
                <a:cubicBezTo>
                  <a:pt x="1518114" y="1149404"/>
                  <a:pt x="1516026" y="1161076"/>
                  <a:pt x="1564105" y="1191126"/>
                </a:cubicBezTo>
                <a:cubicBezTo>
                  <a:pt x="1578127" y="1199890"/>
                  <a:pt x="1596189" y="1199147"/>
                  <a:pt x="1612231" y="1203158"/>
                </a:cubicBezTo>
                <a:cubicBezTo>
                  <a:pt x="1623501" y="1220062"/>
                  <a:pt x="1660785" y="1277433"/>
                  <a:pt x="1672389" y="1287379"/>
                </a:cubicBezTo>
                <a:cubicBezTo>
                  <a:pt x="1691309" y="1303596"/>
                  <a:pt x="1732173" y="1315328"/>
                  <a:pt x="1756610" y="1323474"/>
                </a:cubicBezTo>
                <a:cubicBezTo>
                  <a:pt x="1817588" y="1384450"/>
                  <a:pt x="1738668" y="1312707"/>
                  <a:pt x="1816768" y="1359568"/>
                </a:cubicBezTo>
                <a:cubicBezTo>
                  <a:pt x="1826495" y="1365404"/>
                  <a:pt x="1831756" y="1376826"/>
                  <a:pt x="1840831" y="1383632"/>
                </a:cubicBezTo>
                <a:cubicBezTo>
                  <a:pt x="1863967" y="1400984"/>
                  <a:pt x="1888958" y="1415716"/>
                  <a:pt x="1913021" y="1431758"/>
                </a:cubicBezTo>
                <a:cubicBezTo>
                  <a:pt x="1925053" y="1439779"/>
                  <a:pt x="1938891" y="1445596"/>
                  <a:pt x="1949116" y="1455821"/>
                </a:cubicBezTo>
                <a:cubicBezTo>
                  <a:pt x="1961147" y="1467853"/>
                  <a:pt x="1971364" y="1482026"/>
                  <a:pt x="1985210" y="1491916"/>
                </a:cubicBezTo>
                <a:cubicBezTo>
                  <a:pt x="2027785" y="1522327"/>
                  <a:pt x="2052874" y="1519235"/>
                  <a:pt x="2105526" y="1528010"/>
                </a:cubicBezTo>
                <a:lnTo>
                  <a:pt x="2225842" y="1648326"/>
                </a:lnTo>
                <a:lnTo>
                  <a:pt x="2261937" y="1684421"/>
                </a:lnTo>
                <a:cubicBezTo>
                  <a:pt x="2273968" y="1696453"/>
                  <a:pt x="2281889" y="1715136"/>
                  <a:pt x="2298031" y="1720516"/>
                </a:cubicBezTo>
                <a:lnTo>
                  <a:pt x="2334126" y="1732547"/>
                </a:lnTo>
                <a:cubicBezTo>
                  <a:pt x="2372259" y="1789747"/>
                  <a:pt x="2344470" y="1764069"/>
                  <a:pt x="2430379" y="1792705"/>
                </a:cubicBezTo>
                <a:lnTo>
                  <a:pt x="2466474" y="1804737"/>
                </a:lnTo>
                <a:lnTo>
                  <a:pt x="2478505" y="1840832"/>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Freeform 3"/>
          <p:cNvSpPr/>
          <p:nvPr/>
        </p:nvSpPr>
        <p:spPr>
          <a:xfrm>
            <a:off x="4698223" y="1636295"/>
            <a:ext cx="2478367" cy="1780673"/>
          </a:xfrm>
          <a:custGeom>
            <a:avLst/>
            <a:gdLst>
              <a:gd name="connsiteX0" fmla="*/ 2340251 w 2478367"/>
              <a:gd name="connsiteY0" fmla="*/ 1780673 h 1780673"/>
              <a:gd name="connsiteX1" fmla="*/ 2376345 w 2478367"/>
              <a:gd name="connsiteY1" fmla="*/ 1720516 h 1780673"/>
              <a:gd name="connsiteX2" fmla="*/ 2412440 w 2478367"/>
              <a:gd name="connsiteY2" fmla="*/ 1696452 h 1780673"/>
              <a:gd name="connsiteX3" fmla="*/ 2448535 w 2478367"/>
              <a:gd name="connsiteY3" fmla="*/ 1660358 h 1780673"/>
              <a:gd name="connsiteX4" fmla="*/ 2472598 w 2478367"/>
              <a:gd name="connsiteY4" fmla="*/ 1431758 h 1780673"/>
              <a:gd name="connsiteX5" fmla="*/ 2460566 w 2478367"/>
              <a:gd name="connsiteY5" fmla="*/ 1347537 h 1780673"/>
              <a:gd name="connsiteX6" fmla="*/ 2400409 w 2478367"/>
              <a:gd name="connsiteY6" fmla="*/ 1287379 h 1780673"/>
              <a:gd name="connsiteX7" fmla="*/ 2364314 w 2478367"/>
              <a:gd name="connsiteY7" fmla="*/ 1263316 h 1780673"/>
              <a:gd name="connsiteX8" fmla="*/ 2340251 w 2478367"/>
              <a:gd name="connsiteY8" fmla="*/ 1239252 h 1780673"/>
              <a:gd name="connsiteX9" fmla="*/ 2256030 w 2478367"/>
              <a:gd name="connsiteY9" fmla="*/ 1203158 h 1780673"/>
              <a:gd name="connsiteX10" fmla="*/ 2231966 w 2478367"/>
              <a:gd name="connsiteY10" fmla="*/ 1179094 h 1780673"/>
              <a:gd name="connsiteX11" fmla="*/ 2159777 w 2478367"/>
              <a:gd name="connsiteY11" fmla="*/ 1155031 h 1780673"/>
              <a:gd name="connsiteX12" fmla="*/ 2111651 w 2478367"/>
              <a:gd name="connsiteY12" fmla="*/ 1118937 h 1780673"/>
              <a:gd name="connsiteX13" fmla="*/ 2087588 w 2478367"/>
              <a:gd name="connsiteY13" fmla="*/ 1094873 h 1780673"/>
              <a:gd name="connsiteX14" fmla="*/ 1979303 w 2478367"/>
              <a:gd name="connsiteY14" fmla="*/ 1058779 h 1780673"/>
              <a:gd name="connsiteX15" fmla="*/ 1883051 w 2478367"/>
              <a:gd name="connsiteY15" fmla="*/ 1022684 h 1780673"/>
              <a:gd name="connsiteX16" fmla="*/ 1846956 w 2478367"/>
              <a:gd name="connsiteY16" fmla="*/ 1010652 h 1780673"/>
              <a:gd name="connsiteX17" fmla="*/ 1654451 w 2478367"/>
              <a:gd name="connsiteY17" fmla="*/ 974558 h 1780673"/>
              <a:gd name="connsiteX18" fmla="*/ 1618356 w 2478367"/>
              <a:gd name="connsiteY18" fmla="*/ 962526 h 1780673"/>
              <a:gd name="connsiteX19" fmla="*/ 1570230 w 2478367"/>
              <a:gd name="connsiteY19" fmla="*/ 950494 h 1780673"/>
              <a:gd name="connsiteX20" fmla="*/ 1449914 w 2478367"/>
              <a:gd name="connsiteY20" fmla="*/ 890337 h 1780673"/>
              <a:gd name="connsiteX21" fmla="*/ 1389756 w 2478367"/>
              <a:gd name="connsiteY21" fmla="*/ 866273 h 1780673"/>
              <a:gd name="connsiteX22" fmla="*/ 1353661 w 2478367"/>
              <a:gd name="connsiteY22" fmla="*/ 842210 h 1780673"/>
              <a:gd name="connsiteX23" fmla="*/ 1317566 w 2478367"/>
              <a:gd name="connsiteY23" fmla="*/ 830179 h 1780673"/>
              <a:gd name="connsiteX24" fmla="*/ 1257409 w 2478367"/>
              <a:gd name="connsiteY24" fmla="*/ 806116 h 1780673"/>
              <a:gd name="connsiteX25" fmla="*/ 1209282 w 2478367"/>
              <a:gd name="connsiteY25" fmla="*/ 782052 h 1780673"/>
              <a:gd name="connsiteX26" fmla="*/ 1100998 w 2478367"/>
              <a:gd name="connsiteY26" fmla="*/ 757989 h 1780673"/>
              <a:gd name="connsiteX27" fmla="*/ 1028809 w 2478367"/>
              <a:gd name="connsiteY27" fmla="*/ 733926 h 1780673"/>
              <a:gd name="connsiteX28" fmla="*/ 920524 w 2478367"/>
              <a:gd name="connsiteY28" fmla="*/ 649705 h 1780673"/>
              <a:gd name="connsiteX29" fmla="*/ 812240 w 2478367"/>
              <a:gd name="connsiteY29" fmla="*/ 577516 h 1780673"/>
              <a:gd name="connsiteX30" fmla="*/ 740051 w 2478367"/>
              <a:gd name="connsiteY30" fmla="*/ 553452 h 1780673"/>
              <a:gd name="connsiteX31" fmla="*/ 703956 w 2478367"/>
              <a:gd name="connsiteY31" fmla="*/ 517358 h 1780673"/>
              <a:gd name="connsiteX32" fmla="*/ 667861 w 2478367"/>
              <a:gd name="connsiteY32" fmla="*/ 505326 h 1780673"/>
              <a:gd name="connsiteX33" fmla="*/ 619735 w 2478367"/>
              <a:gd name="connsiteY33" fmla="*/ 481263 h 1780673"/>
              <a:gd name="connsiteX34" fmla="*/ 571609 w 2478367"/>
              <a:gd name="connsiteY34" fmla="*/ 469231 h 1780673"/>
              <a:gd name="connsiteX35" fmla="*/ 535514 w 2478367"/>
              <a:gd name="connsiteY35" fmla="*/ 457200 h 1780673"/>
              <a:gd name="connsiteX36" fmla="*/ 499419 w 2478367"/>
              <a:gd name="connsiteY36" fmla="*/ 433137 h 1780673"/>
              <a:gd name="connsiteX37" fmla="*/ 415198 w 2478367"/>
              <a:gd name="connsiteY37" fmla="*/ 409073 h 1780673"/>
              <a:gd name="connsiteX38" fmla="*/ 306914 w 2478367"/>
              <a:gd name="connsiteY38" fmla="*/ 360947 h 1780673"/>
              <a:gd name="connsiteX39" fmla="*/ 270819 w 2478367"/>
              <a:gd name="connsiteY39" fmla="*/ 348916 h 1780673"/>
              <a:gd name="connsiteX40" fmla="*/ 234724 w 2478367"/>
              <a:gd name="connsiteY40" fmla="*/ 324852 h 1780673"/>
              <a:gd name="connsiteX41" fmla="*/ 174566 w 2478367"/>
              <a:gd name="connsiteY41" fmla="*/ 312821 h 1780673"/>
              <a:gd name="connsiteX42" fmla="*/ 138472 w 2478367"/>
              <a:gd name="connsiteY42" fmla="*/ 276726 h 1780673"/>
              <a:gd name="connsiteX43" fmla="*/ 102377 w 2478367"/>
              <a:gd name="connsiteY43" fmla="*/ 252663 h 1780673"/>
              <a:gd name="connsiteX44" fmla="*/ 42219 w 2478367"/>
              <a:gd name="connsiteY44" fmla="*/ 180473 h 1780673"/>
              <a:gd name="connsiteX45" fmla="*/ 30188 w 2478367"/>
              <a:gd name="connsiteY45" fmla="*/ 144379 h 1780673"/>
              <a:gd name="connsiteX46" fmla="*/ 6124 w 2478367"/>
              <a:gd name="connsiteY46" fmla="*/ 120316 h 1780673"/>
              <a:gd name="connsiteX47" fmla="*/ 54251 w 2478367"/>
              <a:gd name="connsiteY47" fmla="*/ 60158 h 1780673"/>
              <a:gd name="connsiteX48" fmla="*/ 126440 w 2478367"/>
              <a:gd name="connsiteY48" fmla="*/ 36094 h 1780673"/>
              <a:gd name="connsiteX49" fmla="*/ 162535 w 2478367"/>
              <a:gd name="connsiteY49" fmla="*/ 24063 h 1780673"/>
              <a:gd name="connsiteX50" fmla="*/ 174566 w 2478367"/>
              <a:gd name="connsiteY50" fmla="*/ 0 h 178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478367" h="1780673">
                <a:moveTo>
                  <a:pt x="2340251" y="1780673"/>
                </a:moveTo>
                <a:cubicBezTo>
                  <a:pt x="2352282" y="1760621"/>
                  <a:pt x="2361126" y="1738271"/>
                  <a:pt x="2376345" y="1720516"/>
                </a:cubicBezTo>
                <a:cubicBezTo>
                  <a:pt x="2385756" y="1709537"/>
                  <a:pt x="2401331" y="1705709"/>
                  <a:pt x="2412440" y="1696452"/>
                </a:cubicBezTo>
                <a:cubicBezTo>
                  <a:pt x="2425511" y="1685559"/>
                  <a:pt x="2436503" y="1672389"/>
                  <a:pt x="2448535" y="1660358"/>
                </a:cubicBezTo>
                <a:cubicBezTo>
                  <a:pt x="2478367" y="1570857"/>
                  <a:pt x="2472598" y="1598449"/>
                  <a:pt x="2472598" y="1431758"/>
                </a:cubicBezTo>
                <a:cubicBezTo>
                  <a:pt x="2472598" y="1403399"/>
                  <a:pt x="2473248" y="1372902"/>
                  <a:pt x="2460566" y="1347537"/>
                </a:cubicBezTo>
                <a:cubicBezTo>
                  <a:pt x="2447884" y="1322172"/>
                  <a:pt x="2424005" y="1303109"/>
                  <a:pt x="2400409" y="1287379"/>
                </a:cubicBezTo>
                <a:cubicBezTo>
                  <a:pt x="2388377" y="1279358"/>
                  <a:pt x="2375605" y="1272349"/>
                  <a:pt x="2364314" y="1263316"/>
                </a:cubicBezTo>
                <a:cubicBezTo>
                  <a:pt x="2355456" y="1256230"/>
                  <a:pt x="2349689" y="1245544"/>
                  <a:pt x="2340251" y="1239252"/>
                </a:cubicBezTo>
                <a:cubicBezTo>
                  <a:pt x="2310517" y="1219429"/>
                  <a:pt x="2288113" y="1213852"/>
                  <a:pt x="2256030" y="1203158"/>
                </a:cubicBezTo>
                <a:cubicBezTo>
                  <a:pt x="2248009" y="1195137"/>
                  <a:pt x="2242112" y="1184167"/>
                  <a:pt x="2231966" y="1179094"/>
                </a:cubicBezTo>
                <a:cubicBezTo>
                  <a:pt x="2209279" y="1167750"/>
                  <a:pt x="2159777" y="1155031"/>
                  <a:pt x="2159777" y="1155031"/>
                </a:cubicBezTo>
                <a:cubicBezTo>
                  <a:pt x="2143735" y="1143000"/>
                  <a:pt x="2127056" y="1131774"/>
                  <a:pt x="2111651" y="1118937"/>
                </a:cubicBezTo>
                <a:cubicBezTo>
                  <a:pt x="2102937" y="1111675"/>
                  <a:pt x="2097915" y="1099567"/>
                  <a:pt x="2087588" y="1094873"/>
                </a:cubicBezTo>
                <a:cubicBezTo>
                  <a:pt x="2052951" y="1079129"/>
                  <a:pt x="2013334" y="1075794"/>
                  <a:pt x="1979303" y="1058779"/>
                </a:cubicBezTo>
                <a:cubicBezTo>
                  <a:pt x="1904541" y="1021398"/>
                  <a:pt x="1959498" y="1044527"/>
                  <a:pt x="1883051" y="1022684"/>
                </a:cubicBezTo>
                <a:cubicBezTo>
                  <a:pt x="1870856" y="1019200"/>
                  <a:pt x="1859366" y="1013265"/>
                  <a:pt x="1846956" y="1010652"/>
                </a:cubicBezTo>
                <a:cubicBezTo>
                  <a:pt x="1783070" y="997202"/>
                  <a:pt x="1716387" y="995204"/>
                  <a:pt x="1654451" y="974558"/>
                </a:cubicBezTo>
                <a:cubicBezTo>
                  <a:pt x="1642419" y="970547"/>
                  <a:pt x="1630551" y="966010"/>
                  <a:pt x="1618356" y="962526"/>
                </a:cubicBezTo>
                <a:cubicBezTo>
                  <a:pt x="1602457" y="957983"/>
                  <a:pt x="1585429" y="957008"/>
                  <a:pt x="1570230" y="950494"/>
                </a:cubicBezTo>
                <a:cubicBezTo>
                  <a:pt x="1529016" y="932831"/>
                  <a:pt x="1491546" y="906990"/>
                  <a:pt x="1449914" y="890337"/>
                </a:cubicBezTo>
                <a:cubicBezTo>
                  <a:pt x="1429861" y="882316"/>
                  <a:pt x="1409073" y="875932"/>
                  <a:pt x="1389756" y="866273"/>
                </a:cubicBezTo>
                <a:cubicBezTo>
                  <a:pt x="1376822" y="859806"/>
                  <a:pt x="1366595" y="848677"/>
                  <a:pt x="1353661" y="842210"/>
                </a:cubicBezTo>
                <a:cubicBezTo>
                  <a:pt x="1342317" y="836538"/>
                  <a:pt x="1329441" y="834632"/>
                  <a:pt x="1317566" y="830179"/>
                </a:cubicBezTo>
                <a:cubicBezTo>
                  <a:pt x="1297344" y="822596"/>
                  <a:pt x="1277145" y="814888"/>
                  <a:pt x="1257409" y="806116"/>
                </a:cubicBezTo>
                <a:cubicBezTo>
                  <a:pt x="1241019" y="798831"/>
                  <a:pt x="1225768" y="789117"/>
                  <a:pt x="1209282" y="782052"/>
                </a:cubicBezTo>
                <a:cubicBezTo>
                  <a:pt x="1161094" y="761400"/>
                  <a:pt x="1164442" y="773850"/>
                  <a:pt x="1100998" y="757989"/>
                </a:cubicBezTo>
                <a:cubicBezTo>
                  <a:pt x="1076391" y="751837"/>
                  <a:pt x="1049914" y="747996"/>
                  <a:pt x="1028809" y="733926"/>
                </a:cubicBezTo>
                <a:cubicBezTo>
                  <a:pt x="884797" y="637919"/>
                  <a:pt x="1010996" y="728868"/>
                  <a:pt x="920524" y="649705"/>
                </a:cubicBezTo>
                <a:cubicBezTo>
                  <a:pt x="879500" y="613809"/>
                  <a:pt x="860189" y="596696"/>
                  <a:pt x="812240" y="577516"/>
                </a:cubicBezTo>
                <a:cubicBezTo>
                  <a:pt x="788690" y="568096"/>
                  <a:pt x="740051" y="553452"/>
                  <a:pt x="740051" y="553452"/>
                </a:cubicBezTo>
                <a:cubicBezTo>
                  <a:pt x="728019" y="541421"/>
                  <a:pt x="718113" y="526796"/>
                  <a:pt x="703956" y="517358"/>
                </a:cubicBezTo>
                <a:cubicBezTo>
                  <a:pt x="693403" y="510323"/>
                  <a:pt x="679518" y="510322"/>
                  <a:pt x="667861" y="505326"/>
                </a:cubicBezTo>
                <a:cubicBezTo>
                  <a:pt x="651376" y="498261"/>
                  <a:pt x="636529" y="487561"/>
                  <a:pt x="619735" y="481263"/>
                </a:cubicBezTo>
                <a:cubicBezTo>
                  <a:pt x="604252" y="475457"/>
                  <a:pt x="587509" y="473774"/>
                  <a:pt x="571609" y="469231"/>
                </a:cubicBezTo>
                <a:cubicBezTo>
                  <a:pt x="559415" y="465747"/>
                  <a:pt x="547546" y="461210"/>
                  <a:pt x="535514" y="457200"/>
                </a:cubicBezTo>
                <a:cubicBezTo>
                  <a:pt x="523482" y="449179"/>
                  <a:pt x="512353" y="439604"/>
                  <a:pt x="499419" y="433137"/>
                </a:cubicBezTo>
                <a:cubicBezTo>
                  <a:pt x="482158" y="424506"/>
                  <a:pt x="430619" y="412928"/>
                  <a:pt x="415198" y="409073"/>
                </a:cubicBezTo>
                <a:cubicBezTo>
                  <a:pt x="357999" y="370941"/>
                  <a:pt x="392820" y="389582"/>
                  <a:pt x="306914" y="360947"/>
                </a:cubicBezTo>
                <a:lnTo>
                  <a:pt x="270819" y="348916"/>
                </a:lnTo>
                <a:cubicBezTo>
                  <a:pt x="258787" y="340895"/>
                  <a:pt x="248264" y="329929"/>
                  <a:pt x="234724" y="324852"/>
                </a:cubicBezTo>
                <a:cubicBezTo>
                  <a:pt x="215576" y="317672"/>
                  <a:pt x="192857" y="321966"/>
                  <a:pt x="174566" y="312821"/>
                </a:cubicBezTo>
                <a:cubicBezTo>
                  <a:pt x="159347" y="305212"/>
                  <a:pt x="151543" y="287619"/>
                  <a:pt x="138472" y="276726"/>
                </a:cubicBezTo>
                <a:cubicBezTo>
                  <a:pt x="127363" y="267469"/>
                  <a:pt x="113486" y="261920"/>
                  <a:pt x="102377" y="252663"/>
                </a:cubicBezTo>
                <a:cubicBezTo>
                  <a:pt x="67637" y="223713"/>
                  <a:pt x="65879" y="215964"/>
                  <a:pt x="42219" y="180473"/>
                </a:cubicBezTo>
                <a:cubicBezTo>
                  <a:pt x="38209" y="168442"/>
                  <a:pt x="36713" y="155254"/>
                  <a:pt x="30188" y="144379"/>
                </a:cubicBezTo>
                <a:cubicBezTo>
                  <a:pt x="24352" y="134652"/>
                  <a:pt x="8349" y="131439"/>
                  <a:pt x="6124" y="120316"/>
                </a:cubicBezTo>
                <a:cubicBezTo>
                  <a:pt x="0" y="89696"/>
                  <a:pt x="33518" y="69373"/>
                  <a:pt x="54251" y="60158"/>
                </a:cubicBezTo>
                <a:cubicBezTo>
                  <a:pt x="77430" y="49856"/>
                  <a:pt x="102377" y="44115"/>
                  <a:pt x="126440" y="36094"/>
                </a:cubicBezTo>
                <a:cubicBezTo>
                  <a:pt x="138472" y="32083"/>
                  <a:pt x="156863" y="35407"/>
                  <a:pt x="162535" y="24063"/>
                </a:cubicBezTo>
                <a:lnTo>
                  <a:pt x="174566" y="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3705726" y="1369655"/>
            <a:ext cx="1167063" cy="146324"/>
          </a:xfrm>
          <a:custGeom>
            <a:avLst/>
            <a:gdLst>
              <a:gd name="connsiteX0" fmla="*/ 1167063 w 1167063"/>
              <a:gd name="connsiteY0" fmla="*/ 110229 h 146324"/>
              <a:gd name="connsiteX1" fmla="*/ 1070811 w 1167063"/>
              <a:gd name="connsiteY1" fmla="*/ 122261 h 146324"/>
              <a:gd name="connsiteX2" fmla="*/ 998621 w 1167063"/>
              <a:gd name="connsiteY2" fmla="*/ 146324 h 146324"/>
              <a:gd name="connsiteX3" fmla="*/ 842211 w 1167063"/>
              <a:gd name="connsiteY3" fmla="*/ 134292 h 146324"/>
              <a:gd name="connsiteX4" fmla="*/ 445169 w 1167063"/>
              <a:gd name="connsiteY4" fmla="*/ 110229 h 146324"/>
              <a:gd name="connsiteX5" fmla="*/ 360948 w 1167063"/>
              <a:gd name="connsiteY5" fmla="*/ 86166 h 146324"/>
              <a:gd name="connsiteX6" fmla="*/ 216569 w 1167063"/>
              <a:gd name="connsiteY6" fmla="*/ 62103 h 146324"/>
              <a:gd name="connsiteX7" fmla="*/ 180474 w 1167063"/>
              <a:gd name="connsiteY7" fmla="*/ 50071 h 146324"/>
              <a:gd name="connsiteX8" fmla="*/ 144379 w 1167063"/>
              <a:gd name="connsiteY8" fmla="*/ 26008 h 146324"/>
              <a:gd name="connsiteX9" fmla="*/ 72190 w 1167063"/>
              <a:gd name="connsiteY9" fmla="*/ 13977 h 146324"/>
              <a:gd name="connsiteX10" fmla="*/ 0 w 1167063"/>
              <a:gd name="connsiteY10" fmla="*/ 1945 h 146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063" h="146324">
                <a:moveTo>
                  <a:pt x="1167063" y="110229"/>
                </a:moveTo>
                <a:cubicBezTo>
                  <a:pt x="1134979" y="114240"/>
                  <a:pt x="1102427" y="115486"/>
                  <a:pt x="1070811" y="122261"/>
                </a:cubicBezTo>
                <a:cubicBezTo>
                  <a:pt x="1046009" y="127576"/>
                  <a:pt x="998621" y="146324"/>
                  <a:pt x="998621" y="146324"/>
                </a:cubicBezTo>
                <a:lnTo>
                  <a:pt x="842211" y="134292"/>
                </a:lnTo>
                <a:cubicBezTo>
                  <a:pt x="242636" y="96819"/>
                  <a:pt x="921922" y="144284"/>
                  <a:pt x="445169" y="110229"/>
                </a:cubicBezTo>
                <a:cubicBezTo>
                  <a:pt x="416565" y="100695"/>
                  <a:pt x="391157" y="91201"/>
                  <a:pt x="360948" y="86166"/>
                </a:cubicBezTo>
                <a:cubicBezTo>
                  <a:pt x="255499" y="68591"/>
                  <a:pt x="292375" y="83762"/>
                  <a:pt x="216569" y="62103"/>
                </a:cubicBezTo>
                <a:cubicBezTo>
                  <a:pt x="204374" y="58619"/>
                  <a:pt x="191818" y="55743"/>
                  <a:pt x="180474" y="50071"/>
                </a:cubicBezTo>
                <a:cubicBezTo>
                  <a:pt x="167540" y="43604"/>
                  <a:pt x="158097" y="30581"/>
                  <a:pt x="144379" y="26008"/>
                </a:cubicBezTo>
                <a:cubicBezTo>
                  <a:pt x="121236" y="18294"/>
                  <a:pt x="96111" y="18761"/>
                  <a:pt x="72190" y="13977"/>
                </a:cubicBezTo>
                <a:cubicBezTo>
                  <a:pt x="2302" y="0"/>
                  <a:pt x="47380" y="1945"/>
                  <a:pt x="0" y="1945"/>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3525253" y="1515979"/>
            <a:ext cx="204536" cy="183310"/>
          </a:xfrm>
          <a:custGeom>
            <a:avLst/>
            <a:gdLst>
              <a:gd name="connsiteX0" fmla="*/ 204536 w 204536"/>
              <a:gd name="connsiteY0" fmla="*/ 0 h 183310"/>
              <a:gd name="connsiteX1" fmla="*/ 192505 w 204536"/>
              <a:gd name="connsiteY1" fmla="*/ 36095 h 183310"/>
              <a:gd name="connsiteX2" fmla="*/ 180473 w 204536"/>
              <a:gd name="connsiteY2" fmla="*/ 84221 h 183310"/>
              <a:gd name="connsiteX3" fmla="*/ 120315 w 204536"/>
              <a:gd name="connsiteY3" fmla="*/ 144379 h 183310"/>
              <a:gd name="connsiteX4" fmla="*/ 36094 w 204536"/>
              <a:gd name="connsiteY4" fmla="*/ 156410 h 183310"/>
              <a:gd name="connsiteX5" fmla="*/ 0 w 204536"/>
              <a:gd name="connsiteY5" fmla="*/ 180474 h 18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536" h="183310">
                <a:moveTo>
                  <a:pt x="204536" y="0"/>
                </a:moveTo>
                <a:cubicBezTo>
                  <a:pt x="200526" y="12032"/>
                  <a:pt x="195989" y="23901"/>
                  <a:pt x="192505" y="36095"/>
                </a:cubicBezTo>
                <a:cubicBezTo>
                  <a:pt x="187962" y="51995"/>
                  <a:pt x="186987" y="69022"/>
                  <a:pt x="180473" y="84221"/>
                </a:cubicBezTo>
                <a:cubicBezTo>
                  <a:pt x="170216" y="108153"/>
                  <a:pt x="146614" y="136489"/>
                  <a:pt x="120315" y="144379"/>
                </a:cubicBezTo>
                <a:cubicBezTo>
                  <a:pt x="93152" y="152528"/>
                  <a:pt x="64168" y="152400"/>
                  <a:pt x="36094" y="156410"/>
                </a:cubicBezTo>
                <a:cubicBezTo>
                  <a:pt x="9195" y="183310"/>
                  <a:pt x="23375" y="180474"/>
                  <a:pt x="0" y="180474"/>
                </a:cubicBezTo>
              </a:path>
            </a:pathLst>
          </a:custGeom>
          <a:ln w="635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Oval 6"/>
          <p:cNvSpPr/>
          <p:nvPr/>
        </p:nvSpPr>
        <p:spPr>
          <a:xfrm>
            <a:off x="3654992" y="1465948"/>
            <a:ext cx="139767" cy="12663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559968" y="385011"/>
            <a:ext cx="4063933" cy="954107"/>
          </a:xfrm>
          <a:prstGeom prst="rect">
            <a:avLst/>
          </a:prstGeom>
          <a:solidFill>
            <a:schemeClr val="bg1"/>
          </a:solidFill>
          <a:ln w="50800">
            <a:solidFill>
              <a:schemeClr val="tx1"/>
            </a:solidFill>
          </a:ln>
        </p:spPr>
        <p:txBody>
          <a:bodyPr wrap="none" rtlCol="0">
            <a:spAutoFit/>
          </a:bodyPr>
          <a:lstStyle/>
          <a:p>
            <a:r>
              <a:rPr lang="en-US" sz="2800" dirty="0" smtClean="0">
                <a:latin typeface="Arial" pitchFamily="34" charset="0"/>
                <a:cs typeface="Arial" pitchFamily="34" charset="0"/>
              </a:rPr>
              <a:t>Don’t forget a ‘dot’ here</a:t>
            </a:r>
          </a:p>
          <a:p>
            <a:r>
              <a:rPr lang="en-US" sz="2800" dirty="0" smtClean="0">
                <a:latin typeface="Arial" pitchFamily="34" charset="0"/>
                <a:cs typeface="Arial" pitchFamily="34" charset="0"/>
              </a:rPr>
              <a:t>to indicate a connection.</a:t>
            </a:r>
            <a:endParaRPr lang="en-US" sz="2800" dirty="0">
              <a:latin typeface="Arial" pitchFamily="34" charset="0"/>
              <a:cs typeface="Arial" pitchFamily="34" charset="0"/>
            </a:endParaRPr>
          </a:p>
        </p:txBody>
      </p:sp>
      <p:cxnSp>
        <p:nvCxnSpPr>
          <p:cNvPr id="11" name="Straight Arrow Connector 10"/>
          <p:cNvCxnSpPr/>
          <p:nvPr/>
        </p:nvCxnSpPr>
        <p:spPr>
          <a:xfrm rot="10800000" flipV="1">
            <a:off x="3946358" y="1311442"/>
            <a:ext cx="613610" cy="168442"/>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050631" y="2558716"/>
            <a:ext cx="3944734" cy="523220"/>
          </a:xfrm>
          <a:prstGeom prst="rect">
            <a:avLst/>
          </a:prstGeom>
          <a:solidFill>
            <a:schemeClr val="bg1"/>
          </a:solidFill>
          <a:ln w="50800">
            <a:solidFill>
              <a:schemeClr val="tx1"/>
            </a:solidFill>
          </a:ln>
        </p:spPr>
        <p:txBody>
          <a:bodyPr wrap="none" rtlCol="0">
            <a:spAutoFit/>
          </a:bodyPr>
          <a:lstStyle/>
          <a:p>
            <a:r>
              <a:rPr lang="en-US" sz="2800" dirty="0" smtClean="0">
                <a:latin typeface="Arial" pitchFamily="34" charset="0"/>
                <a:cs typeface="Arial" pitchFamily="34" charset="0"/>
              </a:rPr>
              <a:t>Please observe jumper.</a:t>
            </a:r>
            <a:endParaRPr lang="en-US" sz="2800" dirty="0">
              <a:latin typeface="Arial" pitchFamily="34" charset="0"/>
              <a:cs typeface="Arial" pitchFamily="34" charset="0"/>
            </a:endParaRPr>
          </a:p>
        </p:txBody>
      </p:sp>
      <p:cxnSp>
        <p:nvCxnSpPr>
          <p:cNvPr id="14" name="Straight Arrow Connector 13"/>
          <p:cNvCxnSpPr/>
          <p:nvPr/>
        </p:nvCxnSpPr>
        <p:spPr>
          <a:xfrm rot="10800000" flipV="1">
            <a:off x="2634917" y="2715126"/>
            <a:ext cx="1403683" cy="208548"/>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2000"/>
                                        <p:tgtEl>
                                          <p:spTgt spid="6"/>
                                        </p:tgtEl>
                                      </p:cBhvr>
                                    </p:animEffect>
                                  </p:childTnLst>
                                </p:cTn>
                              </p:par>
                            </p:childTnLst>
                          </p:cTn>
                        </p:par>
                        <p:par>
                          <p:cTn id="8" fill="hold">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par>
                          <p:cTn id="11" fill="hold">
                            <p:stCondLst>
                              <p:cond delay="2000"/>
                            </p:stCondLst>
                            <p:childTnLst>
                              <p:par>
                                <p:cTn id="12" presetID="22" presetClass="entr" presetSubtype="8"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par>
                          <p:cTn id="15" fill="hold">
                            <p:stCondLst>
                              <p:cond delay="2500"/>
                            </p:stCondLst>
                            <p:childTnLst>
                              <p:par>
                                <p:cTn id="16" presetID="22" presetClass="entr" presetSubtype="2"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right)">
                                      <p:cBhvr>
                                        <p:cTn id="18" dur="1000"/>
                                        <p:tgtEl>
                                          <p:spTgt spid="11"/>
                                        </p:tgtEl>
                                      </p:cBhvr>
                                    </p:animEffect>
                                  </p:childTnLst>
                                </p:cTn>
                              </p:par>
                            </p:childTnLst>
                          </p:cTn>
                        </p:par>
                        <p:par>
                          <p:cTn id="19" fill="hold">
                            <p:stCondLst>
                              <p:cond delay="3500"/>
                            </p:stCondLst>
                            <p:childTnLst>
                              <p:par>
                                <p:cTn id="20" presetID="22" presetClass="entr" presetSubtype="8"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par>
                          <p:cTn id="23" fill="hold">
                            <p:stCondLst>
                              <p:cond delay="4000"/>
                            </p:stCondLst>
                            <p:childTnLst>
                              <p:par>
                                <p:cTn id="24" presetID="22" presetClass="entr" presetSubtype="2"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right)">
                                      <p:cBhvr>
                                        <p:cTn id="26"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jpg"/>
          <p:cNvPicPr>
            <a:picLocks noChangeAspect="1"/>
          </p:cNvPicPr>
          <p:nvPr/>
        </p:nvPicPr>
        <p:blipFill>
          <a:blip r:embed="rId2" cstate="print"/>
          <a:stretch>
            <a:fillRect/>
          </a:stretch>
        </p:blipFill>
        <p:spPr>
          <a:xfrm>
            <a:off x="496247" y="806097"/>
            <a:ext cx="7935372" cy="5392683"/>
          </a:xfrm>
          <a:prstGeom prst="rect">
            <a:avLst/>
          </a:prstGeom>
        </p:spPr>
      </p:pic>
      <p:cxnSp>
        <p:nvCxnSpPr>
          <p:cNvPr id="10" name="Straight Connector 9"/>
          <p:cNvCxnSpPr/>
          <p:nvPr/>
        </p:nvCxnSpPr>
        <p:spPr>
          <a:xfrm>
            <a:off x="2370221" y="2394284"/>
            <a:ext cx="565484" cy="0"/>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a.jpg"/>
          <p:cNvPicPr>
            <a:picLocks noChangeAspect="1"/>
          </p:cNvPicPr>
          <p:nvPr/>
        </p:nvPicPr>
        <p:blipFill>
          <a:blip r:embed="rId2" cstate="print"/>
          <a:stretch>
            <a:fillRect/>
          </a:stretch>
        </p:blipFill>
        <p:spPr>
          <a:xfrm>
            <a:off x="1668991" y="0"/>
            <a:ext cx="5806018" cy="6858000"/>
          </a:xfrm>
          <a:prstGeom prst="rect">
            <a:avLst/>
          </a:prstGeom>
        </p:spPr>
      </p:pic>
      <p:sp>
        <p:nvSpPr>
          <p:cNvPr id="10" name="Freeform 9"/>
          <p:cNvSpPr/>
          <p:nvPr/>
        </p:nvSpPr>
        <p:spPr>
          <a:xfrm>
            <a:off x="3717758" y="1515979"/>
            <a:ext cx="2478505" cy="1840832"/>
          </a:xfrm>
          <a:custGeom>
            <a:avLst/>
            <a:gdLst>
              <a:gd name="connsiteX0" fmla="*/ 0 w 2478505"/>
              <a:gd name="connsiteY0" fmla="*/ 0 h 1840832"/>
              <a:gd name="connsiteX1" fmla="*/ 48126 w 2478505"/>
              <a:gd name="connsiteY1" fmla="*/ 24063 h 1840832"/>
              <a:gd name="connsiteX2" fmla="*/ 84221 w 2478505"/>
              <a:gd name="connsiteY2" fmla="*/ 48126 h 1840832"/>
              <a:gd name="connsiteX3" fmla="*/ 156410 w 2478505"/>
              <a:gd name="connsiteY3" fmla="*/ 72189 h 1840832"/>
              <a:gd name="connsiteX4" fmla="*/ 192505 w 2478505"/>
              <a:gd name="connsiteY4" fmla="*/ 96253 h 1840832"/>
              <a:gd name="connsiteX5" fmla="*/ 240631 w 2478505"/>
              <a:gd name="connsiteY5" fmla="*/ 120316 h 1840832"/>
              <a:gd name="connsiteX6" fmla="*/ 264695 w 2478505"/>
              <a:gd name="connsiteY6" fmla="*/ 156410 h 1840832"/>
              <a:gd name="connsiteX7" fmla="*/ 348916 w 2478505"/>
              <a:gd name="connsiteY7" fmla="*/ 204537 h 1840832"/>
              <a:gd name="connsiteX8" fmla="*/ 385010 w 2478505"/>
              <a:gd name="connsiteY8" fmla="*/ 240632 h 1840832"/>
              <a:gd name="connsiteX9" fmla="*/ 433137 w 2478505"/>
              <a:gd name="connsiteY9" fmla="*/ 252663 h 1840832"/>
              <a:gd name="connsiteX10" fmla="*/ 457200 w 2478505"/>
              <a:gd name="connsiteY10" fmla="*/ 300789 h 1840832"/>
              <a:gd name="connsiteX11" fmla="*/ 565484 w 2478505"/>
              <a:gd name="connsiteY11" fmla="*/ 360947 h 1840832"/>
              <a:gd name="connsiteX12" fmla="*/ 649705 w 2478505"/>
              <a:gd name="connsiteY12" fmla="*/ 445168 h 1840832"/>
              <a:gd name="connsiteX13" fmla="*/ 745958 w 2478505"/>
              <a:gd name="connsiteY13" fmla="*/ 493295 h 1840832"/>
              <a:gd name="connsiteX14" fmla="*/ 794084 w 2478505"/>
              <a:gd name="connsiteY14" fmla="*/ 529389 h 1840832"/>
              <a:gd name="connsiteX15" fmla="*/ 830179 w 2478505"/>
              <a:gd name="connsiteY15" fmla="*/ 577516 h 1840832"/>
              <a:gd name="connsiteX16" fmla="*/ 890337 w 2478505"/>
              <a:gd name="connsiteY16" fmla="*/ 589547 h 1840832"/>
              <a:gd name="connsiteX17" fmla="*/ 926431 w 2478505"/>
              <a:gd name="connsiteY17" fmla="*/ 637674 h 1840832"/>
              <a:gd name="connsiteX18" fmla="*/ 1010653 w 2478505"/>
              <a:gd name="connsiteY18" fmla="*/ 685800 h 1840832"/>
              <a:gd name="connsiteX19" fmla="*/ 1058779 w 2478505"/>
              <a:gd name="connsiteY19" fmla="*/ 806116 h 1840832"/>
              <a:gd name="connsiteX20" fmla="*/ 1130968 w 2478505"/>
              <a:gd name="connsiteY20" fmla="*/ 878305 h 1840832"/>
              <a:gd name="connsiteX21" fmla="*/ 1179095 w 2478505"/>
              <a:gd name="connsiteY21" fmla="*/ 914400 h 1840832"/>
              <a:gd name="connsiteX22" fmla="*/ 1227221 w 2478505"/>
              <a:gd name="connsiteY22" fmla="*/ 926432 h 1840832"/>
              <a:gd name="connsiteX23" fmla="*/ 1311442 w 2478505"/>
              <a:gd name="connsiteY23" fmla="*/ 950495 h 1840832"/>
              <a:gd name="connsiteX24" fmla="*/ 1359568 w 2478505"/>
              <a:gd name="connsiteY24" fmla="*/ 986589 h 1840832"/>
              <a:gd name="connsiteX25" fmla="*/ 1383631 w 2478505"/>
              <a:gd name="connsiteY25" fmla="*/ 1010653 h 1840832"/>
              <a:gd name="connsiteX26" fmla="*/ 1467853 w 2478505"/>
              <a:gd name="connsiteY26" fmla="*/ 1070810 h 1840832"/>
              <a:gd name="connsiteX27" fmla="*/ 1503947 w 2478505"/>
              <a:gd name="connsiteY27" fmla="*/ 1106905 h 1840832"/>
              <a:gd name="connsiteX28" fmla="*/ 1564105 w 2478505"/>
              <a:gd name="connsiteY28" fmla="*/ 1191126 h 1840832"/>
              <a:gd name="connsiteX29" fmla="*/ 1612231 w 2478505"/>
              <a:gd name="connsiteY29" fmla="*/ 1203158 h 1840832"/>
              <a:gd name="connsiteX30" fmla="*/ 1672389 w 2478505"/>
              <a:gd name="connsiteY30" fmla="*/ 1287379 h 1840832"/>
              <a:gd name="connsiteX31" fmla="*/ 1756610 w 2478505"/>
              <a:gd name="connsiteY31" fmla="*/ 1323474 h 1840832"/>
              <a:gd name="connsiteX32" fmla="*/ 1816768 w 2478505"/>
              <a:gd name="connsiteY32" fmla="*/ 1359568 h 1840832"/>
              <a:gd name="connsiteX33" fmla="*/ 1840831 w 2478505"/>
              <a:gd name="connsiteY33" fmla="*/ 1383632 h 1840832"/>
              <a:gd name="connsiteX34" fmla="*/ 1913021 w 2478505"/>
              <a:gd name="connsiteY34" fmla="*/ 1431758 h 1840832"/>
              <a:gd name="connsiteX35" fmla="*/ 1949116 w 2478505"/>
              <a:gd name="connsiteY35" fmla="*/ 1455821 h 1840832"/>
              <a:gd name="connsiteX36" fmla="*/ 1985210 w 2478505"/>
              <a:gd name="connsiteY36" fmla="*/ 1491916 h 1840832"/>
              <a:gd name="connsiteX37" fmla="*/ 2105526 w 2478505"/>
              <a:gd name="connsiteY37" fmla="*/ 1528010 h 1840832"/>
              <a:gd name="connsiteX38" fmla="*/ 2225842 w 2478505"/>
              <a:gd name="connsiteY38" fmla="*/ 1648326 h 1840832"/>
              <a:gd name="connsiteX39" fmla="*/ 2261937 w 2478505"/>
              <a:gd name="connsiteY39" fmla="*/ 1684421 h 1840832"/>
              <a:gd name="connsiteX40" fmla="*/ 2298031 w 2478505"/>
              <a:gd name="connsiteY40" fmla="*/ 1720516 h 1840832"/>
              <a:gd name="connsiteX41" fmla="*/ 2334126 w 2478505"/>
              <a:gd name="connsiteY41" fmla="*/ 1732547 h 1840832"/>
              <a:gd name="connsiteX42" fmla="*/ 2430379 w 2478505"/>
              <a:gd name="connsiteY42" fmla="*/ 1792705 h 1840832"/>
              <a:gd name="connsiteX43" fmla="*/ 2466474 w 2478505"/>
              <a:gd name="connsiteY43" fmla="*/ 1804737 h 1840832"/>
              <a:gd name="connsiteX44" fmla="*/ 2478505 w 2478505"/>
              <a:gd name="connsiteY44" fmla="*/ 1840832 h 1840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478505" h="1840832">
                <a:moveTo>
                  <a:pt x="0" y="0"/>
                </a:moveTo>
                <a:cubicBezTo>
                  <a:pt x="16042" y="8021"/>
                  <a:pt x="32554" y="15165"/>
                  <a:pt x="48126" y="24063"/>
                </a:cubicBezTo>
                <a:cubicBezTo>
                  <a:pt x="60681" y="31237"/>
                  <a:pt x="71007" y="42253"/>
                  <a:pt x="84221" y="48126"/>
                </a:cubicBezTo>
                <a:cubicBezTo>
                  <a:pt x="107400" y="58428"/>
                  <a:pt x="156410" y="72189"/>
                  <a:pt x="156410" y="72189"/>
                </a:cubicBezTo>
                <a:cubicBezTo>
                  <a:pt x="168442" y="80210"/>
                  <a:pt x="179950" y="89079"/>
                  <a:pt x="192505" y="96253"/>
                </a:cubicBezTo>
                <a:cubicBezTo>
                  <a:pt x="208077" y="105152"/>
                  <a:pt x="226852" y="108834"/>
                  <a:pt x="240631" y="120316"/>
                </a:cubicBezTo>
                <a:cubicBezTo>
                  <a:pt x="251740" y="129573"/>
                  <a:pt x="254470" y="146185"/>
                  <a:pt x="264695" y="156410"/>
                </a:cubicBezTo>
                <a:cubicBezTo>
                  <a:pt x="281705" y="173420"/>
                  <a:pt x="330037" y="195097"/>
                  <a:pt x="348916" y="204537"/>
                </a:cubicBezTo>
                <a:cubicBezTo>
                  <a:pt x="360947" y="216569"/>
                  <a:pt x="370237" y="232190"/>
                  <a:pt x="385010" y="240632"/>
                </a:cubicBezTo>
                <a:cubicBezTo>
                  <a:pt x="399367" y="248836"/>
                  <a:pt x="420434" y="242077"/>
                  <a:pt x="433137" y="252663"/>
                </a:cubicBezTo>
                <a:cubicBezTo>
                  <a:pt x="446916" y="264145"/>
                  <a:pt x="445528" y="287171"/>
                  <a:pt x="457200" y="300789"/>
                </a:cubicBezTo>
                <a:cubicBezTo>
                  <a:pt x="487059" y="335625"/>
                  <a:pt x="524991" y="344750"/>
                  <a:pt x="565484" y="360947"/>
                </a:cubicBezTo>
                <a:cubicBezTo>
                  <a:pt x="599351" y="406104"/>
                  <a:pt x="599795" y="416054"/>
                  <a:pt x="649705" y="445168"/>
                </a:cubicBezTo>
                <a:cubicBezTo>
                  <a:pt x="680690" y="463243"/>
                  <a:pt x="717261" y="471772"/>
                  <a:pt x="745958" y="493295"/>
                </a:cubicBezTo>
                <a:cubicBezTo>
                  <a:pt x="762000" y="505326"/>
                  <a:pt x="779905" y="515210"/>
                  <a:pt x="794084" y="529389"/>
                </a:cubicBezTo>
                <a:cubicBezTo>
                  <a:pt x="808264" y="543569"/>
                  <a:pt x="813174" y="566888"/>
                  <a:pt x="830179" y="577516"/>
                </a:cubicBezTo>
                <a:cubicBezTo>
                  <a:pt x="847520" y="588354"/>
                  <a:pt x="870284" y="585537"/>
                  <a:pt x="890337" y="589547"/>
                </a:cubicBezTo>
                <a:cubicBezTo>
                  <a:pt x="902368" y="605589"/>
                  <a:pt x="912252" y="623495"/>
                  <a:pt x="926431" y="637674"/>
                </a:cubicBezTo>
                <a:cubicBezTo>
                  <a:pt x="943436" y="654680"/>
                  <a:pt x="991781" y="676364"/>
                  <a:pt x="1010653" y="685800"/>
                </a:cubicBezTo>
                <a:cubicBezTo>
                  <a:pt x="1087838" y="762987"/>
                  <a:pt x="1009276" y="669985"/>
                  <a:pt x="1058779" y="806116"/>
                </a:cubicBezTo>
                <a:cubicBezTo>
                  <a:pt x="1074105" y="848263"/>
                  <a:pt x="1099422" y="855772"/>
                  <a:pt x="1130968" y="878305"/>
                </a:cubicBezTo>
                <a:cubicBezTo>
                  <a:pt x="1147286" y="889961"/>
                  <a:pt x="1161159" y="905432"/>
                  <a:pt x="1179095" y="914400"/>
                </a:cubicBezTo>
                <a:cubicBezTo>
                  <a:pt x="1193885" y="921795"/>
                  <a:pt x="1211321" y="921889"/>
                  <a:pt x="1227221" y="926432"/>
                </a:cubicBezTo>
                <a:cubicBezTo>
                  <a:pt x="1348045" y="960953"/>
                  <a:pt x="1160993" y="912881"/>
                  <a:pt x="1311442" y="950495"/>
                </a:cubicBezTo>
                <a:cubicBezTo>
                  <a:pt x="1327484" y="962526"/>
                  <a:pt x="1344163" y="973752"/>
                  <a:pt x="1359568" y="986589"/>
                </a:cubicBezTo>
                <a:cubicBezTo>
                  <a:pt x="1368282" y="993851"/>
                  <a:pt x="1374773" y="1003567"/>
                  <a:pt x="1383631" y="1010653"/>
                </a:cubicBezTo>
                <a:cubicBezTo>
                  <a:pt x="1478864" y="1086840"/>
                  <a:pt x="1349286" y="969181"/>
                  <a:pt x="1467853" y="1070810"/>
                </a:cubicBezTo>
                <a:cubicBezTo>
                  <a:pt x="1480772" y="1081883"/>
                  <a:pt x="1491916" y="1094873"/>
                  <a:pt x="1503947" y="1106905"/>
                </a:cubicBezTo>
                <a:cubicBezTo>
                  <a:pt x="1518114" y="1149404"/>
                  <a:pt x="1516026" y="1161076"/>
                  <a:pt x="1564105" y="1191126"/>
                </a:cubicBezTo>
                <a:cubicBezTo>
                  <a:pt x="1578127" y="1199890"/>
                  <a:pt x="1596189" y="1199147"/>
                  <a:pt x="1612231" y="1203158"/>
                </a:cubicBezTo>
                <a:cubicBezTo>
                  <a:pt x="1623501" y="1220062"/>
                  <a:pt x="1660785" y="1277433"/>
                  <a:pt x="1672389" y="1287379"/>
                </a:cubicBezTo>
                <a:cubicBezTo>
                  <a:pt x="1691309" y="1303596"/>
                  <a:pt x="1732173" y="1315328"/>
                  <a:pt x="1756610" y="1323474"/>
                </a:cubicBezTo>
                <a:cubicBezTo>
                  <a:pt x="1817588" y="1384450"/>
                  <a:pt x="1738668" y="1312707"/>
                  <a:pt x="1816768" y="1359568"/>
                </a:cubicBezTo>
                <a:cubicBezTo>
                  <a:pt x="1826495" y="1365404"/>
                  <a:pt x="1831756" y="1376826"/>
                  <a:pt x="1840831" y="1383632"/>
                </a:cubicBezTo>
                <a:cubicBezTo>
                  <a:pt x="1863967" y="1400984"/>
                  <a:pt x="1888958" y="1415716"/>
                  <a:pt x="1913021" y="1431758"/>
                </a:cubicBezTo>
                <a:cubicBezTo>
                  <a:pt x="1925053" y="1439779"/>
                  <a:pt x="1938891" y="1445596"/>
                  <a:pt x="1949116" y="1455821"/>
                </a:cubicBezTo>
                <a:cubicBezTo>
                  <a:pt x="1961147" y="1467853"/>
                  <a:pt x="1971364" y="1482026"/>
                  <a:pt x="1985210" y="1491916"/>
                </a:cubicBezTo>
                <a:cubicBezTo>
                  <a:pt x="2027785" y="1522327"/>
                  <a:pt x="2052874" y="1519235"/>
                  <a:pt x="2105526" y="1528010"/>
                </a:cubicBezTo>
                <a:lnTo>
                  <a:pt x="2225842" y="1648326"/>
                </a:lnTo>
                <a:lnTo>
                  <a:pt x="2261937" y="1684421"/>
                </a:lnTo>
                <a:cubicBezTo>
                  <a:pt x="2273968" y="1696453"/>
                  <a:pt x="2281889" y="1715136"/>
                  <a:pt x="2298031" y="1720516"/>
                </a:cubicBezTo>
                <a:lnTo>
                  <a:pt x="2334126" y="1732547"/>
                </a:lnTo>
                <a:cubicBezTo>
                  <a:pt x="2372259" y="1789747"/>
                  <a:pt x="2344470" y="1764069"/>
                  <a:pt x="2430379" y="1792705"/>
                </a:cubicBezTo>
                <a:lnTo>
                  <a:pt x="2466474" y="1804737"/>
                </a:lnTo>
                <a:lnTo>
                  <a:pt x="2478505" y="1840832"/>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Freeform 3"/>
          <p:cNvSpPr/>
          <p:nvPr/>
        </p:nvSpPr>
        <p:spPr>
          <a:xfrm>
            <a:off x="4698223" y="1636295"/>
            <a:ext cx="2478367" cy="1780673"/>
          </a:xfrm>
          <a:custGeom>
            <a:avLst/>
            <a:gdLst>
              <a:gd name="connsiteX0" fmla="*/ 2340251 w 2478367"/>
              <a:gd name="connsiteY0" fmla="*/ 1780673 h 1780673"/>
              <a:gd name="connsiteX1" fmla="*/ 2376345 w 2478367"/>
              <a:gd name="connsiteY1" fmla="*/ 1720516 h 1780673"/>
              <a:gd name="connsiteX2" fmla="*/ 2412440 w 2478367"/>
              <a:gd name="connsiteY2" fmla="*/ 1696452 h 1780673"/>
              <a:gd name="connsiteX3" fmla="*/ 2448535 w 2478367"/>
              <a:gd name="connsiteY3" fmla="*/ 1660358 h 1780673"/>
              <a:gd name="connsiteX4" fmla="*/ 2472598 w 2478367"/>
              <a:gd name="connsiteY4" fmla="*/ 1431758 h 1780673"/>
              <a:gd name="connsiteX5" fmla="*/ 2460566 w 2478367"/>
              <a:gd name="connsiteY5" fmla="*/ 1347537 h 1780673"/>
              <a:gd name="connsiteX6" fmla="*/ 2400409 w 2478367"/>
              <a:gd name="connsiteY6" fmla="*/ 1287379 h 1780673"/>
              <a:gd name="connsiteX7" fmla="*/ 2364314 w 2478367"/>
              <a:gd name="connsiteY7" fmla="*/ 1263316 h 1780673"/>
              <a:gd name="connsiteX8" fmla="*/ 2340251 w 2478367"/>
              <a:gd name="connsiteY8" fmla="*/ 1239252 h 1780673"/>
              <a:gd name="connsiteX9" fmla="*/ 2256030 w 2478367"/>
              <a:gd name="connsiteY9" fmla="*/ 1203158 h 1780673"/>
              <a:gd name="connsiteX10" fmla="*/ 2231966 w 2478367"/>
              <a:gd name="connsiteY10" fmla="*/ 1179094 h 1780673"/>
              <a:gd name="connsiteX11" fmla="*/ 2159777 w 2478367"/>
              <a:gd name="connsiteY11" fmla="*/ 1155031 h 1780673"/>
              <a:gd name="connsiteX12" fmla="*/ 2111651 w 2478367"/>
              <a:gd name="connsiteY12" fmla="*/ 1118937 h 1780673"/>
              <a:gd name="connsiteX13" fmla="*/ 2087588 w 2478367"/>
              <a:gd name="connsiteY13" fmla="*/ 1094873 h 1780673"/>
              <a:gd name="connsiteX14" fmla="*/ 1979303 w 2478367"/>
              <a:gd name="connsiteY14" fmla="*/ 1058779 h 1780673"/>
              <a:gd name="connsiteX15" fmla="*/ 1883051 w 2478367"/>
              <a:gd name="connsiteY15" fmla="*/ 1022684 h 1780673"/>
              <a:gd name="connsiteX16" fmla="*/ 1846956 w 2478367"/>
              <a:gd name="connsiteY16" fmla="*/ 1010652 h 1780673"/>
              <a:gd name="connsiteX17" fmla="*/ 1654451 w 2478367"/>
              <a:gd name="connsiteY17" fmla="*/ 974558 h 1780673"/>
              <a:gd name="connsiteX18" fmla="*/ 1618356 w 2478367"/>
              <a:gd name="connsiteY18" fmla="*/ 962526 h 1780673"/>
              <a:gd name="connsiteX19" fmla="*/ 1570230 w 2478367"/>
              <a:gd name="connsiteY19" fmla="*/ 950494 h 1780673"/>
              <a:gd name="connsiteX20" fmla="*/ 1449914 w 2478367"/>
              <a:gd name="connsiteY20" fmla="*/ 890337 h 1780673"/>
              <a:gd name="connsiteX21" fmla="*/ 1389756 w 2478367"/>
              <a:gd name="connsiteY21" fmla="*/ 866273 h 1780673"/>
              <a:gd name="connsiteX22" fmla="*/ 1353661 w 2478367"/>
              <a:gd name="connsiteY22" fmla="*/ 842210 h 1780673"/>
              <a:gd name="connsiteX23" fmla="*/ 1317566 w 2478367"/>
              <a:gd name="connsiteY23" fmla="*/ 830179 h 1780673"/>
              <a:gd name="connsiteX24" fmla="*/ 1257409 w 2478367"/>
              <a:gd name="connsiteY24" fmla="*/ 806116 h 1780673"/>
              <a:gd name="connsiteX25" fmla="*/ 1209282 w 2478367"/>
              <a:gd name="connsiteY25" fmla="*/ 782052 h 1780673"/>
              <a:gd name="connsiteX26" fmla="*/ 1100998 w 2478367"/>
              <a:gd name="connsiteY26" fmla="*/ 757989 h 1780673"/>
              <a:gd name="connsiteX27" fmla="*/ 1028809 w 2478367"/>
              <a:gd name="connsiteY27" fmla="*/ 733926 h 1780673"/>
              <a:gd name="connsiteX28" fmla="*/ 920524 w 2478367"/>
              <a:gd name="connsiteY28" fmla="*/ 649705 h 1780673"/>
              <a:gd name="connsiteX29" fmla="*/ 812240 w 2478367"/>
              <a:gd name="connsiteY29" fmla="*/ 577516 h 1780673"/>
              <a:gd name="connsiteX30" fmla="*/ 740051 w 2478367"/>
              <a:gd name="connsiteY30" fmla="*/ 553452 h 1780673"/>
              <a:gd name="connsiteX31" fmla="*/ 703956 w 2478367"/>
              <a:gd name="connsiteY31" fmla="*/ 517358 h 1780673"/>
              <a:gd name="connsiteX32" fmla="*/ 667861 w 2478367"/>
              <a:gd name="connsiteY32" fmla="*/ 505326 h 1780673"/>
              <a:gd name="connsiteX33" fmla="*/ 619735 w 2478367"/>
              <a:gd name="connsiteY33" fmla="*/ 481263 h 1780673"/>
              <a:gd name="connsiteX34" fmla="*/ 571609 w 2478367"/>
              <a:gd name="connsiteY34" fmla="*/ 469231 h 1780673"/>
              <a:gd name="connsiteX35" fmla="*/ 535514 w 2478367"/>
              <a:gd name="connsiteY35" fmla="*/ 457200 h 1780673"/>
              <a:gd name="connsiteX36" fmla="*/ 499419 w 2478367"/>
              <a:gd name="connsiteY36" fmla="*/ 433137 h 1780673"/>
              <a:gd name="connsiteX37" fmla="*/ 415198 w 2478367"/>
              <a:gd name="connsiteY37" fmla="*/ 409073 h 1780673"/>
              <a:gd name="connsiteX38" fmla="*/ 306914 w 2478367"/>
              <a:gd name="connsiteY38" fmla="*/ 360947 h 1780673"/>
              <a:gd name="connsiteX39" fmla="*/ 270819 w 2478367"/>
              <a:gd name="connsiteY39" fmla="*/ 348916 h 1780673"/>
              <a:gd name="connsiteX40" fmla="*/ 234724 w 2478367"/>
              <a:gd name="connsiteY40" fmla="*/ 324852 h 1780673"/>
              <a:gd name="connsiteX41" fmla="*/ 174566 w 2478367"/>
              <a:gd name="connsiteY41" fmla="*/ 312821 h 1780673"/>
              <a:gd name="connsiteX42" fmla="*/ 138472 w 2478367"/>
              <a:gd name="connsiteY42" fmla="*/ 276726 h 1780673"/>
              <a:gd name="connsiteX43" fmla="*/ 102377 w 2478367"/>
              <a:gd name="connsiteY43" fmla="*/ 252663 h 1780673"/>
              <a:gd name="connsiteX44" fmla="*/ 42219 w 2478367"/>
              <a:gd name="connsiteY44" fmla="*/ 180473 h 1780673"/>
              <a:gd name="connsiteX45" fmla="*/ 30188 w 2478367"/>
              <a:gd name="connsiteY45" fmla="*/ 144379 h 1780673"/>
              <a:gd name="connsiteX46" fmla="*/ 6124 w 2478367"/>
              <a:gd name="connsiteY46" fmla="*/ 120316 h 1780673"/>
              <a:gd name="connsiteX47" fmla="*/ 54251 w 2478367"/>
              <a:gd name="connsiteY47" fmla="*/ 60158 h 1780673"/>
              <a:gd name="connsiteX48" fmla="*/ 126440 w 2478367"/>
              <a:gd name="connsiteY48" fmla="*/ 36094 h 1780673"/>
              <a:gd name="connsiteX49" fmla="*/ 162535 w 2478367"/>
              <a:gd name="connsiteY49" fmla="*/ 24063 h 1780673"/>
              <a:gd name="connsiteX50" fmla="*/ 174566 w 2478367"/>
              <a:gd name="connsiteY50" fmla="*/ 0 h 178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478367" h="1780673">
                <a:moveTo>
                  <a:pt x="2340251" y="1780673"/>
                </a:moveTo>
                <a:cubicBezTo>
                  <a:pt x="2352282" y="1760621"/>
                  <a:pt x="2361126" y="1738271"/>
                  <a:pt x="2376345" y="1720516"/>
                </a:cubicBezTo>
                <a:cubicBezTo>
                  <a:pt x="2385756" y="1709537"/>
                  <a:pt x="2401331" y="1705709"/>
                  <a:pt x="2412440" y="1696452"/>
                </a:cubicBezTo>
                <a:cubicBezTo>
                  <a:pt x="2425511" y="1685559"/>
                  <a:pt x="2436503" y="1672389"/>
                  <a:pt x="2448535" y="1660358"/>
                </a:cubicBezTo>
                <a:cubicBezTo>
                  <a:pt x="2478367" y="1570857"/>
                  <a:pt x="2472598" y="1598449"/>
                  <a:pt x="2472598" y="1431758"/>
                </a:cubicBezTo>
                <a:cubicBezTo>
                  <a:pt x="2472598" y="1403399"/>
                  <a:pt x="2473248" y="1372902"/>
                  <a:pt x="2460566" y="1347537"/>
                </a:cubicBezTo>
                <a:cubicBezTo>
                  <a:pt x="2447884" y="1322172"/>
                  <a:pt x="2424005" y="1303109"/>
                  <a:pt x="2400409" y="1287379"/>
                </a:cubicBezTo>
                <a:cubicBezTo>
                  <a:pt x="2388377" y="1279358"/>
                  <a:pt x="2375605" y="1272349"/>
                  <a:pt x="2364314" y="1263316"/>
                </a:cubicBezTo>
                <a:cubicBezTo>
                  <a:pt x="2355456" y="1256230"/>
                  <a:pt x="2349689" y="1245544"/>
                  <a:pt x="2340251" y="1239252"/>
                </a:cubicBezTo>
                <a:cubicBezTo>
                  <a:pt x="2310517" y="1219429"/>
                  <a:pt x="2288113" y="1213852"/>
                  <a:pt x="2256030" y="1203158"/>
                </a:cubicBezTo>
                <a:cubicBezTo>
                  <a:pt x="2248009" y="1195137"/>
                  <a:pt x="2242112" y="1184167"/>
                  <a:pt x="2231966" y="1179094"/>
                </a:cubicBezTo>
                <a:cubicBezTo>
                  <a:pt x="2209279" y="1167750"/>
                  <a:pt x="2159777" y="1155031"/>
                  <a:pt x="2159777" y="1155031"/>
                </a:cubicBezTo>
                <a:cubicBezTo>
                  <a:pt x="2143735" y="1143000"/>
                  <a:pt x="2127056" y="1131774"/>
                  <a:pt x="2111651" y="1118937"/>
                </a:cubicBezTo>
                <a:cubicBezTo>
                  <a:pt x="2102937" y="1111675"/>
                  <a:pt x="2097915" y="1099567"/>
                  <a:pt x="2087588" y="1094873"/>
                </a:cubicBezTo>
                <a:cubicBezTo>
                  <a:pt x="2052951" y="1079129"/>
                  <a:pt x="2013334" y="1075794"/>
                  <a:pt x="1979303" y="1058779"/>
                </a:cubicBezTo>
                <a:cubicBezTo>
                  <a:pt x="1904541" y="1021398"/>
                  <a:pt x="1959498" y="1044527"/>
                  <a:pt x="1883051" y="1022684"/>
                </a:cubicBezTo>
                <a:cubicBezTo>
                  <a:pt x="1870856" y="1019200"/>
                  <a:pt x="1859366" y="1013265"/>
                  <a:pt x="1846956" y="1010652"/>
                </a:cubicBezTo>
                <a:cubicBezTo>
                  <a:pt x="1783070" y="997202"/>
                  <a:pt x="1716387" y="995204"/>
                  <a:pt x="1654451" y="974558"/>
                </a:cubicBezTo>
                <a:cubicBezTo>
                  <a:pt x="1642419" y="970547"/>
                  <a:pt x="1630551" y="966010"/>
                  <a:pt x="1618356" y="962526"/>
                </a:cubicBezTo>
                <a:cubicBezTo>
                  <a:pt x="1602457" y="957983"/>
                  <a:pt x="1585429" y="957008"/>
                  <a:pt x="1570230" y="950494"/>
                </a:cubicBezTo>
                <a:cubicBezTo>
                  <a:pt x="1529016" y="932831"/>
                  <a:pt x="1491546" y="906990"/>
                  <a:pt x="1449914" y="890337"/>
                </a:cubicBezTo>
                <a:cubicBezTo>
                  <a:pt x="1429861" y="882316"/>
                  <a:pt x="1409073" y="875932"/>
                  <a:pt x="1389756" y="866273"/>
                </a:cubicBezTo>
                <a:cubicBezTo>
                  <a:pt x="1376822" y="859806"/>
                  <a:pt x="1366595" y="848677"/>
                  <a:pt x="1353661" y="842210"/>
                </a:cubicBezTo>
                <a:cubicBezTo>
                  <a:pt x="1342317" y="836538"/>
                  <a:pt x="1329441" y="834632"/>
                  <a:pt x="1317566" y="830179"/>
                </a:cubicBezTo>
                <a:cubicBezTo>
                  <a:pt x="1297344" y="822596"/>
                  <a:pt x="1277145" y="814888"/>
                  <a:pt x="1257409" y="806116"/>
                </a:cubicBezTo>
                <a:cubicBezTo>
                  <a:pt x="1241019" y="798831"/>
                  <a:pt x="1225768" y="789117"/>
                  <a:pt x="1209282" y="782052"/>
                </a:cubicBezTo>
                <a:cubicBezTo>
                  <a:pt x="1161094" y="761400"/>
                  <a:pt x="1164442" y="773850"/>
                  <a:pt x="1100998" y="757989"/>
                </a:cubicBezTo>
                <a:cubicBezTo>
                  <a:pt x="1076391" y="751837"/>
                  <a:pt x="1049914" y="747996"/>
                  <a:pt x="1028809" y="733926"/>
                </a:cubicBezTo>
                <a:cubicBezTo>
                  <a:pt x="884797" y="637919"/>
                  <a:pt x="1010996" y="728868"/>
                  <a:pt x="920524" y="649705"/>
                </a:cubicBezTo>
                <a:cubicBezTo>
                  <a:pt x="879500" y="613809"/>
                  <a:pt x="860189" y="596696"/>
                  <a:pt x="812240" y="577516"/>
                </a:cubicBezTo>
                <a:cubicBezTo>
                  <a:pt x="788690" y="568096"/>
                  <a:pt x="740051" y="553452"/>
                  <a:pt x="740051" y="553452"/>
                </a:cubicBezTo>
                <a:cubicBezTo>
                  <a:pt x="728019" y="541421"/>
                  <a:pt x="718113" y="526796"/>
                  <a:pt x="703956" y="517358"/>
                </a:cubicBezTo>
                <a:cubicBezTo>
                  <a:pt x="693403" y="510323"/>
                  <a:pt x="679518" y="510322"/>
                  <a:pt x="667861" y="505326"/>
                </a:cubicBezTo>
                <a:cubicBezTo>
                  <a:pt x="651376" y="498261"/>
                  <a:pt x="636529" y="487561"/>
                  <a:pt x="619735" y="481263"/>
                </a:cubicBezTo>
                <a:cubicBezTo>
                  <a:pt x="604252" y="475457"/>
                  <a:pt x="587509" y="473774"/>
                  <a:pt x="571609" y="469231"/>
                </a:cubicBezTo>
                <a:cubicBezTo>
                  <a:pt x="559415" y="465747"/>
                  <a:pt x="547546" y="461210"/>
                  <a:pt x="535514" y="457200"/>
                </a:cubicBezTo>
                <a:cubicBezTo>
                  <a:pt x="523482" y="449179"/>
                  <a:pt x="512353" y="439604"/>
                  <a:pt x="499419" y="433137"/>
                </a:cubicBezTo>
                <a:cubicBezTo>
                  <a:pt x="482158" y="424506"/>
                  <a:pt x="430619" y="412928"/>
                  <a:pt x="415198" y="409073"/>
                </a:cubicBezTo>
                <a:cubicBezTo>
                  <a:pt x="357999" y="370941"/>
                  <a:pt x="392820" y="389582"/>
                  <a:pt x="306914" y="360947"/>
                </a:cubicBezTo>
                <a:lnTo>
                  <a:pt x="270819" y="348916"/>
                </a:lnTo>
                <a:cubicBezTo>
                  <a:pt x="258787" y="340895"/>
                  <a:pt x="248264" y="329929"/>
                  <a:pt x="234724" y="324852"/>
                </a:cubicBezTo>
                <a:cubicBezTo>
                  <a:pt x="215576" y="317672"/>
                  <a:pt x="192857" y="321966"/>
                  <a:pt x="174566" y="312821"/>
                </a:cubicBezTo>
                <a:cubicBezTo>
                  <a:pt x="159347" y="305212"/>
                  <a:pt x="151543" y="287619"/>
                  <a:pt x="138472" y="276726"/>
                </a:cubicBezTo>
                <a:cubicBezTo>
                  <a:pt x="127363" y="267469"/>
                  <a:pt x="113486" y="261920"/>
                  <a:pt x="102377" y="252663"/>
                </a:cubicBezTo>
                <a:cubicBezTo>
                  <a:pt x="67637" y="223713"/>
                  <a:pt x="65879" y="215964"/>
                  <a:pt x="42219" y="180473"/>
                </a:cubicBezTo>
                <a:cubicBezTo>
                  <a:pt x="38209" y="168442"/>
                  <a:pt x="36713" y="155254"/>
                  <a:pt x="30188" y="144379"/>
                </a:cubicBezTo>
                <a:cubicBezTo>
                  <a:pt x="24352" y="134652"/>
                  <a:pt x="8349" y="131439"/>
                  <a:pt x="6124" y="120316"/>
                </a:cubicBezTo>
                <a:cubicBezTo>
                  <a:pt x="0" y="89696"/>
                  <a:pt x="33518" y="69373"/>
                  <a:pt x="54251" y="60158"/>
                </a:cubicBezTo>
                <a:cubicBezTo>
                  <a:pt x="77430" y="49856"/>
                  <a:pt x="102377" y="44115"/>
                  <a:pt x="126440" y="36094"/>
                </a:cubicBezTo>
                <a:cubicBezTo>
                  <a:pt x="138472" y="32083"/>
                  <a:pt x="156863" y="35407"/>
                  <a:pt x="162535" y="24063"/>
                </a:cubicBezTo>
                <a:lnTo>
                  <a:pt x="174566" y="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3705726" y="1369655"/>
            <a:ext cx="1167063" cy="146324"/>
          </a:xfrm>
          <a:custGeom>
            <a:avLst/>
            <a:gdLst>
              <a:gd name="connsiteX0" fmla="*/ 1167063 w 1167063"/>
              <a:gd name="connsiteY0" fmla="*/ 110229 h 146324"/>
              <a:gd name="connsiteX1" fmla="*/ 1070811 w 1167063"/>
              <a:gd name="connsiteY1" fmla="*/ 122261 h 146324"/>
              <a:gd name="connsiteX2" fmla="*/ 998621 w 1167063"/>
              <a:gd name="connsiteY2" fmla="*/ 146324 h 146324"/>
              <a:gd name="connsiteX3" fmla="*/ 842211 w 1167063"/>
              <a:gd name="connsiteY3" fmla="*/ 134292 h 146324"/>
              <a:gd name="connsiteX4" fmla="*/ 445169 w 1167063"/>
              <a:gd name="connsiteY4" fmla="*/ 110229 h 146324"/>
              <a:gd name="connsiteX5" fmla="*/ 360948 w 1167063"/>
              <a:gd name="connsiteY5" fmla="*/ 86166 h 146324"/>
              <a:gd name="connsiteX6" fmla="*/ 216569 w 1167063"/>
              <a:gd name="connsiteY6" fmla="*/ 62103 h 146324"/>
              <a:gd name="connsiteX7" fmla="*/ 180474 w 1167063"/>
              <a:gd name="connsiteY7" fmla="*/ 50071 h 146324"/>
              <a:gd name="connsiteX8" fmla="*/ 144379 w 1167063"/>
              <a:gd name="connsiteY8" fmla="*/ 26008 h 146324"/>
              <a:gd name="connsiteX9" fmla="*/ 72190 w 1167063"/>
              <a:gd name="connsiteY9" fmla="*/ 13977 h 146324"/>
              <a:gd name="connsiteX10" fmla="*/ 0 w 1167063"/>
              <a:gd name="connsiteY10" fmla="*/ 1945 h 146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063" h="146324">
                <a:moveTo>
                  <a:pt x="1167063" y="110229"/>
                </a:moveTo>
                <a:cubicBezTo>
                  <a:pt x="1134979" y="114240"/>
                  <a:pt x="1102427" y="115486"/>
                  <a:pt x="1070811" y="122261"/>
                </a:cubicBezTo>
                <a:cubicBezTo>
                  <a:pt x="1046009" y="127576"/>
                  <a:pt x="998621" y="146324"/>
                  <a:pt x="998621" y="146324"/>
                </a:cubicBezTo>
                <a:lnTo>
                  <a:pt x="842211" y="134292"/>
                </a:lnTo>
                <a:cubicBezTo>
                  <a:pt x="242636" y="96819"/>
                  <a:pt x="921922" y="144284"/>
                  <a:pt x="445169" y="110229"/>
                </a:cubicBezTo>
                <a:cubicBezTo>
                  <a:pt x="416565" y="100695"/>
                  <a:pt x="391157" y="91201"/>
                  <a:pt x="360948" y="86166"/>
                </a:cubicBezTo>
                <a:cubicBezTo>
                  <a:pt x="255499" y="68591"/>
                  <a:pt x="292375" y="83762"/>
                  <a:pt x="216569" y="62103"/>
                </a:cubicBezTo>
                <a:cubicBezTo>
                  <a:pt x="204374" y="58619"/>
                  <a:pt x="191818" y="55743"/>
                  <a:pt x="180474" y="50071"/>
                </a:cubicBezTo>
                <a:cubicBezTo>
                  <a:pt x="167540" y="43604"/>
                  <a:pt x="158097" y="30581"/>
                  <a:pt x="144379" y="26008"/>
                </a:cubicBezTo>
                <a:cubicBezTo>
                  <a:pt x="121236" y="18294"/>
                  <a:pt x="96111" y="18761"/>
                  <a:pt x="72190" y="13977"/>
                </a:cubicBezTo>
                <a:cubicBezTo>
                  <a:pt x="2302" y="0"/>
                  <a:pt x="47380" y="1945"/>
                  <a:pt x="0" y="1945"/>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3512820" y="1515979"/>
            <a:ext cx="216969" cy="192806"/>
          </a:xfrm>
          <a:custGeom>
            <a:avLst/>
            <a:gdLst>
              <a:gd name="connsiteX0" fmla="*/ 204536 w 204536"/>
              <a:gd name="connsiteY0" fmla="*/ 0 h 183310"/>
              <a:gd name="connsiteX1" fmla="*/ 192505 w 204536"/>
              <a:gd name="connsiteY1" fmla="*/ 36095 h 183310"/>
              <a:gd name="connsiteX2" fmla="*/ 180473 w 204536"/>
              <a:gd name="connsiteY2" fmla="*/ 84221 h 183310"/>
              <a:gd name="connsiteX3" fmla="*/ 120315 w 204536"/>
              <a:gd name="connsiteY3" fmla="*/ 144379 h 183310"/>
              <a:gd name="connsiteX4" fmla="*/ 36094 w 204536"/>
              <a:gd name="connsiteY4" fmla="*/ 156410 h 183310"/>
              <a:gd name="connsiteX5" fmla="*/ 0 w 204536"/>
              <a:gd name="connsiteY5" fmla="*/ 180474 h 18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536" h="183310">
                <a:moveTo>
                  <a:pt x="204536" y="0"/>
                </a:moveTo>
                <a:cubicBezTo>
                  <a:pt x="200526" y="12032"/>
                  <a:pt x="195989" y="23901"/>
                  <a:pt x="192505" y="36095"/>
                </a:cubicBezTo>
                <a:cubicBezTo>
                  <a:pt x="187962" y="51995"/>
                  <a:pt x="186987" y="69022"/>
                  <a:pt x="180473" y="84221"/>
                </a:cubicBezTo>
                <a:cubicBezTo>
                  <a:pt x="170216" y="108153"/>
                  <a:pt x="146614" y="136489"/>
                  <a:pt x="120315" y="144379"/>
                </a:cubicBezTo>
                <a:cubicBezTo>
                  <a:pt x="93152" y="152528"/>
                  <a:pt x="64168" y="152400"/>
                  <a:pt x="36094" y="156410"/>
                </a:cubicBezTo>
                <a:cubicBezTo>
                  <a:pt x="9195" y="183310"/>
                  <a:pt x="23375" y="180474"/>
                  <a:pt x="0" y="180474"/>
                </a:cubicBezTo>
              </a:path>
            </a:pathLst>
          </a:custGeom>
          <a:solidFill>
            <a:schemeClr val="tx1"/>
          </a:solid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Oval 6"/>
          <p:cNvSpPr/>
          <p:nvPr/>
        </p:nvSpPr>
        <p:spPr>
          <a:xfrm>
            <a:off x="3654992" y="1465948"/>
            <a:ext cx="139767" cy="1266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585411" y="1768689"/>
            <a:ext cx="2558593" cy="2069385"/>
          </a:xfrm>
          <a:custGeom>
            <a:avLst/>
            <a:gdLst>
              <a:gd name="connsiteX0" fmla="*/ 0 w 2558593"/>
              <a:gd name="connsiteY0" fmla="*/ 24016 h 2069385"/>
              <a:gd name="connsiteX1" fmla="*/ 156410 w 2558593"/>
              <a:gd name="connsiteY1" fmla="*/ 24016 h 2069385"/>
              <a:gd name="connsiteX2" fmla="*/ 300789 w 2558593"/>
              <a:gd name="connsiteY2" fmla="*/ 60111 h 2069385"/>
              <a:gd name="connsiteX3" fmla="*/ 360947 w 2558593"/>
              <a:gd name="connsiteY3" fmla="*/ 72143 h 2069385"/>
              <a:gd name="connsiteX4" fmla="*/ 433136 w 2558593"/>
              <a:gd name="connsiteY4" fmla="*/ 96206 h 2069385"/>
              <a:gd name="connsiteX5" fmla="*/ 505326 w 2558593"/>
              <a:gd name="connsiteY5" fmla="*/ 144332 h 2069385"/>
              <a:gd name="connsiteX6" fmla="*/ 577515 w 2558593"/>
              <a:gd name="connsiteY6" fmla="*/ 240585 h 2069385"/>
              <a:gd name="connsiteX7" fmla="*/ 649705 w 2558593"/>
              <a:gd name="connsiteY7" fmla="*/ 288711 h 2069385"/>
              <a:gd name="connsiteX8" fmla="*/ 709863 w 2558593"/>
              <a:gd name="connsiteY8" fmla="*/ 348869 h 2069385"/>
              <a:gd name="connsiteX9" fmla="*/ 733926 w 2558593"/>
              <a:gd name="connsiteY9" fmla="*/ 384964 h 2069385"/>
              <a:gd name="connsiteX10" fmla="*/ 770021 w 2558593"/>
              <a:gd name="connsiteY10" fmla="*/ 409027 h 2069385"/>
              <a:gd name="connsiteX11" fmla="*/ 830178 w 2558593"/>
              <a:gd name="connsiteY11" fmla="*/ 481216 h 2069385"/>
              <a:gd name="connsiteX12" fmla="*/ 854242 w 2558593"/>
              <a:gd name="connsiteY12" fmla="*/ 505279 h 2069385"/>
              <a:gd name="connsiteX13" fmla="*/ 890336 w 2558593"/>
              <a:gd name="connsiteY13" fmla="*/ 577469 h 2069385"/>
              <a:gd name="connsiteX14" fmla="*/ 938463 w 2558593"/>
              <a:gd name="connsiteY14" fmla="*/ 601532 h 2069385"/>
              <a:gd name="connsiteX15" fmla="*/ 1010652 w 2558593"/>
              <a:gd name="connsiteY15" fmla="*/ 673722 h 2069385"/>
              <a:gd name="connsiteX16" fmla="*/ 1034715 w 2558593"/>
              <a:gd name="connsiteY16" fmla="*/ 709816 h 2069385"/>
              <a:gd name="connsiteX17" fmla="*/ 1046747 w 2558593"/>
              <a:gd name="connsiteY17" fmla="*/ 745911 h 2069385"/>
              <a:gd name="connsiteX18" fmla="*/ 1082842 w 2558593"/>
              <a:gd name="connsiteY18" fmla="*/ 757943 h 2069385"/>
              <a:gd name="connsiteX19" fmla="*/ 1143000 w 2558593"/>
              <a:gd name="connsiteY19" fmla="*/ 806069 h 2069385"/>
              <a:gd name="connsiteX20" fmla="*/ 1155031 w 2558593"/>
              <a:gd name="connsiteY20" fmla="*/ 854195 h 2069385"/>
              <a:gd name="connsiteX21" fmla="*/ 1263315 w 2558593"/>
              <a:gd name="connsiteY21" fmla="*/ 938416 h 2069385"/>
              <a:gd name="connsiteX22" fmla="*/ 1299410 w 2558593"/>
              <a:gd name="connsiteY22" fmla="*/ 974511 h 2069385"/>
              <a:gd name="connsiteX23" fmla="*/ 1371600 w 2558593"/>
              <a:gd name="connsiteY23" fmla="*/ 998574 h 2069385"/>
              <a:gd name="connsiteX24" fmla="*/ 1395663 w 2558593"/>
              <a:gd name="connsiteY24" fmla="*/ 1034669 h 2069385"/>
              <a:gd name="connsiteX25" fmla="*/ 1467852 w 2558593"/>
              <a:gd name="connsiteY25" fmla="*/ 1094827 h 2069385"/>
              <a:gd name="connsiteX26" fmla="*/ 1503947 w 2558593"/>
              <a:gd name="connsiteY26" fmla="*/ 1106858 h 2069385"/>
              <a:gd name="connsiteX27" fmla="*/ 1600200 w 2558593"/>
              <a:gd name="connsiteY27" fmla="*/ 1179048 h 2069385"/>
              <a:gd name="connsiteX28" fmla="*/ 1636294 w 2558593"/>
              <a:gd name="connsiteY28" fmla="*/ 1239206 h 2069385"/>
              <a:gd name="connsiteX29" fmla="*/ 1672389 w 2558593"/>
              <a:gd name="connsiteY29" fmla="*/ 1263269 h 2069385"/>
              <a:gd name="connsiteX30" fmla="*/ 1684421 w 2558593"/>
              <a:gd name="connsiteY30" fmla="*/ 1299364 h 2069385"/>
              <a:gd name="connsiteX31" fmla="*/ 1720515 w 2558593"/>
              <a:gd name="connsiteY31" fmla="*/ 1323427 h 2069385"/>
              <a:gd name="connsiteX32" fmla="*/ 1768642 w 2558593"/>
              <a:gd name="connsiteY32" fmla="*/ 1359522 h 2069385"/>
              <a:gd name="connsiteX33" fmla="*/ 1804736 w 2558593"/>
              <a:gd name="connsiteY33" fmla="*/ 1407648 h 2069385"/>
              <a:gd name="connsiteX34" fmla="*/ 1828800 w 2558593"/>
              <a:gd name="connsiteY34" fmla="*/ 1431711 h 2069385"/>
              <a:gd name="connsiteX35" fmla="*/ 1852863 w 2558593"/>
              <a:gd name="connsiteY35" fmla="*/ 1467806 h 2069385"/>
              <a:gd name="connsiteX36" fmla="*/ 1888957 w 2558593"/>
              <a:gd name="connsiteY36" fmla="*/ 1479837 h 2069385"/>
              <a:gd name="connsiteX37" fmla="*/ 1913021 w 2558593"/>
              <a:gd name="connsiteY37" fmla="*/ 1515932 h 2069385"/>
              <a:gd name="connsiteX38" fmla="*/ 1949115 w 2558593"/>
              <a:gd name="connsiteY38" fmla="*/ 1539995 h 2069385"/>
              <a:gd name="connsiteX39" fmla="*/ 1961147 w 2558593"/>
              <a:gd name="connsiteY39" fmla="*/ 1576090 h 2069385"/>
              <a:gd name="connsiteX40" fmla="*/ 2033336 w 2558593"/>
              <a:gd name="connsiteY40" fmla="*/ 1624216 h 2069385"/>
              <a:gd name="connsiteX41" fmla="*/ 2105526 w 2558593"/>
              <a:gd name="connsiteY41" fmla="*/ 1696406 h 2069385"/>
              <a:gd name="connsiteX42" fmla="*/ 2153652 w 2558593"/>
              <a:gd name="connsiteY42" fmla="*/ 1756564 h 2069385"/>
              <a:gd name="connsiteX43" fmla="*/ 2189747 w 2558593"/>
              <a:gd name="connsiteY43" fmla="*/ 1768595 h 2069385"/>
              <a:gd name="connsiteX44" fmla="*/ 2225842 w 2558593"/>
              <a:gd name="connsiteY44" fmla="*/ 1792658 h 2069385"/>
              <a:gd name="connsiteX45" fmla="*/ 2286000 w 2558593"/>
              <a:gd name="connsiteY45" fmla="*/ 1840785 h 2069385"/>
              <a:gd name="connsiteX46" fmla="*/ 2358189 w 2558593"/>
              <a:gd name="connsiteY46" fmla="*/ 1864848 h 2069385"/>
              <a:gd name="connsiteX47" fmla="*/ 2394284 w 2558593"/>
              <a:gd name="connsiteY47" fmla="*/ 1876879 h 2069385"/>
              <a:gd name="connsiteX48" fmla="*/ 2454442 w 2558593"/>
              <a:gd name="connsiteY48" fmla="*/ 1937037 h 2069385"/>
              <a:gd name="connsiteX49" fmla="*/ 2478505 w 2558593"/>
              <a:gd name="connsiteY49" fmla="*/ 1973132 h 2069385"/>
              <a:gd name="connsiteX50" fmla="*/ 2550694 w 2558593"/>
              <a:gd name="connsiteY50" fmla="*/ 2009227 h 2069385"/>
              <a:gd name="connsiteX51" fmla="*/ 2550694 w 2558593"/>
              <a:gd name="connsiteY51" fmla="*/ 2069385 h 2069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558593" h="2069385">
                <a:moveTo>
                  <a:pt x="0" y="24016"/>
                </a:moveTo>
                <a:cubicBezTo>
                  <a:pt x="72049" y="0"/>
                  <a:pt x="30727" y="8306"/>
                  <a:pt x="156410" y="24016"/>
                </a:cubicBezTo>
                <a:cubicBezTo>
                  <a:pt x="362590" y="49788"/>
                  <a:pt x="92156" y="18383"/>
                  <a:pt x="300789" y="60111"/>
                </a:cubicBezTo>
                <a:cubicBezTo>
                  <a:pt x="320842" y="64122"/>
                  <a:pt x="341218" y="66762"/>
                  <a:pt x="360947" y="72143"/>
                </a:cubicBezTo>
                <a:cubicBezTo>
                  <a:pt x="385418" y="78817"/>
                  <a:pt x="412031" y="82136"/>
                  <a:pt x="433136" y="96206"/>
                </a:cubicBezTo>
                <a:lnTo>
                  <a:pt x="505326" y="144332"/>
                </a:lnTo>
                <a:cubicBezTo>
                  <a:pt x="521908" y="194082"/>
                  <a:pt x="518264" y="201085"/>
                  <a:pt x="577515" y="240585"/>
                </a:cubicBezTo>
                <a:lnTo>
                  <a:pt x="649705" y="288711"/>
                </a:lnTo>
                <a:cubicBezTo>
                  <a:pt x="713873" y="384964"/>
                  <a:pt x="629652" y="268658"/>
                  <a:pt x="709863" y="348869"/>
                </a:cubicBezTo>
                <a:cubicBezTo>
                  <a:pt x="720088" y="359094"/>
                  <a:pt x="723701" y="374739"/>
                  <a:pt x="733926" y="384964"/>
                </a:cubicBezTo>
                <a:cubicBezTo>
                  <a:pt x="744151" y="395189"/>
                  <a:pt x="758912" y="399770"/>
                  <a:pt x="770021" y="409027"/>
                </a:cubicBezTo>
                <a:cubicBezTo>
                  <a:pt x="821465" y="451897"/>
                  <a:pt x="792321" y="433896"/>
                  <a:pt x="830178" y="481216"/>
                </a:cubicBezTo>
                <a:cubicBezTo>
                  <a:pt x="837264" y="490074"/>
                  <a:pt x="846221" y="497258"/>
                  <a:pt x="854242" y="505279"/>
                </a:cubicBezTo>
                <a:cubicBezTo>
                  <a:pt x="862454" y="529915"/>
                  <a:pt x="868806" y="559528"/>
                  <a:pt x="890336" y="577469"/>
                </a:cubicBezTo>
                <a:cubicBezTo>
                  <a:pt x="904115" y="588951"/>
                  <a:pt x="922421" y="593511"/>
                  <a:pt x="938463" y="601532"/>
                </a:cubicBezTo>
                <a:cubicBezTo>
                  <a:pt x="962526" y="625595"/>
                  <a:pt x="991775" y="645407"/>
                  <a:pt x="1010652" y="673722"/>
                </a:cubicBezTo>
                <a:cubicBezTo>
                  <a:pt x="1018673" y="685753"/>
                  <a:pt x="1028248" y="696883"/>
                  <a:pt x="1034715" y="709816"/>
                </a:cubicBezTo>
                <a:cubicBezTo>
                  <a:pt x="1040387" y="721160"/>
                  <a:pt x="1037779" y="736943"/>
                  <a:pt x="1046747" y="745911"/>
                </a:cubicBezTo>
                <a:cubicBezTo>
                  <a:pt x="1055715" y="754879"/>
                  <a:pt x="1071498" y="752271"/>
                  <a:pt x="1082842" y="757943"/>
                </a:cubicBezTo>
                <a:cubicBezTo>
                  <a:pt x="1113195" y="773120"/>
                  <a:pt x="1120619" y="783689"/>
                  <a:pt x="1143000" y="806069"/>
                </a:cubicBezTo>
                <a:cubicBezTo>
                  <a:pt x="1147010" y="822111"/>
                  <a:pt x="1145548" y="840648"/>
                  <a:pt x="1155031" y="854195"/>
                </a:cubicBezTo>
                <a:cubicBezTo>
                  <a:pt x="1204431" y="924767"/>
                  <a:pt x="1206771" y="919569"/>
                  <a:pt x="1263315" y="938416"/>
                </a:cubicBezTo>
                <a:cubicBezTo>
                  <a:pt x="1275347" y="950448"/>
                  <a:pt x="1284536" y="966248"/>
                  <a:pt x="1299410" y="974511"/>
                </a:cubicBezTo>
                <a:cubicBezTo>
                  <a:pt x="1321583" y="986829"/>
                  <a:pt x="1371600" y="998574"/>
                  <a:pt x="1371600" y="998574"/>
                </a:cubicBezTo>
                <a:cubicBezTo>
                  <a:pt x="1379621" y="1010606"/>
                  <a:pt x="1386406" y="1023560"/>
                  <a:pt x="1395663" y="1034669"/>
                </a:cubicBezTo>
                <a:cubicBezTo>
                  <a:pt x="1414670" y="1057478"/>
                  <a:pt x="1440810" y="1081306"/>
                  <a:pt x="1467852" y="1094827"/>
                </a:cubicBezTo>
                <a:cubicBezTo>
                  <a:pt x="1479196" y="1100499"/>
                  <a:pt x="1491915" y="1102848"/>
                  <a:pt x="1503947" y="1106858"/>
                </a:cubicBezTo>
                <a:cubicBezTo>
                  <a:pt x="1573073" y="1175984"/>
                  <a:pt x="1537202" y="1158048"/>
                  <a:pt x="1600200" y="1179048"/>
                </a:cubicBezTo>
                <a:cubicBezTo>
                  <a:pt x="1612231" y="1199101"/>
                  <a:pt x="1621075" y="1221451"/>
                  <a:pt x="1636294" y="1239206"/>
                </a:cubicBezTo>
                <a:cubicBezTo>
                  <a:pt x="1645705" y="1250185"/>
                  <a:pt x="1663356" y="1251978"/>
                  <a:pt x="1672389" y="1263269"/>
                </a:cubicBezTo>
                <a:cubicBezTo>
                  <a:pt x="1680312" y="1273172"/>
                  <a:pt x="1676498" y="1289461"/>
                  <a:pt x="1684421" y="1299364"/>
                </a:cubicBezTo>
                <a:cubicBezTo>
                  <a:pt x="1693454" y="1310655"/>
                  <a:pt x="1708748" y="1315022"/>
                  <a:pt x="1720515" y="1323427"/>
                </a:cubicBezTo>
                <a:cubicBezTo>
                  <a:pt x="1736833" y="1335083"/>
                  <a:pt x="1754462" y="1345342"/>
                  <a:pt x="1768642" y="1359522"/>
                </a:cubicBezTo>
                <a:cubicBezTo>
                  <a:pt x="1782821" y="1373701"/>
                  <a:pt x="1791899" y="1392243"/>
                  <a:pt x="1804736" y="1407648"/>
                </a:cubicBezTo>
                <a:cubicBezTo>
                  <a:pt x="1811998" y="1416362"/>
                  <a:pt x="1821714" y="1422853"/>
                  <a:pt x="1828800" y="1431711"/>
                </a:cubicBezTo>
                <a:cubicBezTo>
                  <a:pt x="1837833" y="1443002"/>
                  <a:pt x="1841572" y="1458773"/>
                  <a:pt x="1852863" y="1467806"/>
                </a:cubicBezTo>
                <a:cubicBezTo>
                  <a:pt x="1862766" y="1475728"/>
                  <a:pt x="1876926" y="1475827"/>
                  <a:pt x="1888957" y="1479837"/>
                </a:cubicBezTo>
                <a:cubicBezTo>
                  <a:pt x="1896978" y="1491869"/>
                  <a:pt x="1902796" y="1505707"/>
                  <a:pt x="1913021" y="1515932"/>
                </a:cubicBezTo>
                <a:cubicBezTo>
                  <a:pt x="1923246" y="1526157"/>
                  <a:pt x="1940082" y="1528704"/>
                  <a:pt x="1949115" y="1539995"/>
                </a:cubicBezTo>
                <a:cubicBezTo>
                  <a:pt x="1957038" y="1549898"/>
                  <a:pt x="1952179" y="1567122"/>
                  <a:pt x="1961147" y="1576090"/>
                </a:cubicBezTo>
                <a:cubicBezTo>
                  <a:pt x="1981597" y="1596540"/>
                  <a:pt x="2033336" y="1624216"/>
                  <a:pt x="2033336" y="1624216"/>
                </a:cubicBezTo>
                <a:cubicBezTo>
                  <a:pt x="2090048" y="1709281"/>
                  <a:pt x="2015983" y="1606863"/>
                  <a:pt x="2105526" y="1696406"/>
                </a:cubicBezTo>
                <a:cubicBezTo>
                  <a:pt x="2130113" y="1720993"/>
                  <a:pt x="2123890" y="1738707"/>
                  <a:pt x="2153652" y="1756564"/>
                </a:cubicBezTo>
                <a:cubicBezTo>
                  <a:pt x="2164527" y="1763089"/>
                  <a:pt x="2177715" y="1764585"/>
                  <a:pt x="2189747" y="1768595"/>
                </a:cubicBezTo>
                <a:cubicBezTo>
                  <a:pt x="2201779" y="1776616"/>
                  <a:pt x="2214551" y="1783625"/>
                  <a:pt x="2225842" y="1792658"/>
                </a:cubicBezTo>
                <a:cubicBezTo>
                  <a:pt x="2257095" y="1817661"/>
                  <a:pt x="2244334" y="1822267"/>
                  <a:pt x="2286000" y="1840785"/>
                </a:cubicBezTo>
                <a:cubicBezTo>
                  <a:pt x="2309179" y="1851087"/>
                  <a:pt x="2334126" y="1856827"/>
                  <a:pt x="2358189" y="1864848"/>
                </a:cubicBezTo>
                <a:lnTo>
                  <a:pt x="2394284" y="1876879"/>
                </a:lnTo>
                <a:cubicBezTo>
                  <a:pt x="2458452" y="1973132"/>
                  <a:pt x="2374231" y="1856826"/>
                  <a:pt x="2454442" y="1937037"/>
                </a:cubicBezTo>
                <a:cubicBezTo>
                  <a:pt x="2464667" y="1947262"/>
                  <a:pt x="2467214" y="1964099"/>
                  <a:pt x="2478505" y="1973132"/>
                </a:cubicBezTo>
                <a:cubicBezTo>
                  <a:pt x="2499008" y="1989534"/>
                  <a:pt x="2537465" y="1978360"/>
                  <a:pt x="2550694" y="2009227"/>
                </a:cubicBezTo>
                <a:cubicBezTo>
                  <a:pt x="2558593" y="2027658"/>
                  <a:pt x="2550694" y="2049332"/>
                  <a:pt x="2550694" y="2069385"/>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jpg"/>
          <p:cNvPicPr>
            <a:picLocks noChangeAspect="1"/>
          </p:cNvPicPr>
          <p:nvPr/>
        </p:nvPicPr>
        <p:blipFill>
          <a:blip r:embed="rId2" cstate="print"/>
          <a:stretch>
            <a:fillRect/>
          </a:stretch>
        </p:blipFill>
        <p:spPr>
          <a:xfrm>
            <a:off x="496247" y="806097"/>
            <a:ext cx="7935372" cy="5392683"/>
          </a:xfrm>
          <a:prstGeom prst="rect">
            <a:avLst/>
          </a:prstGeom>
        </p:spPr>
      </p:pic>
      <p:cxnSp>
        <p:nvCxnSpPr>
          <p:cNvPr id="10" name="Straight Connector 9"/>
          <p:cNvCxnSpPr/>
          <p:nvPr/>
        </p:nvCxnSpPr>
        <p:spPr>
          <a:xfrm flipV="1">
            <a:off x="3068053" y="2394284"/>
            <a:ext cx="3164305" cy="12031"/>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a.jpg"/>
          <p:cNvPicPr>
            <a:picLocks noChangeAspect="1"/>
          </p:cNvPicPr>
          <p:nvPr/>
        </p:nvPicPr>
        <p:blipFill>
          <a:blip r:embed="rId2" cstate="print"/>
          <a:stretch>
            <a:fillRect/>
          </a:stretch>
        </p:blipFill>
        <p:spPr>
          <a:xfrm>
            <a:off x="1668991" y="0"/>
            <a:ext cx="5806018" cy="6858000"/>
          </a:xfrm>
          <a:prstGeom prst="rect">
            <a:avLst/>
          </a:prstGeom>
        </p:spPr>
      </p:pic>
      <p:sp>
        <p:nvSpPr>
          <p:cNvPr id="10" name="Freeform 9"/>
          <p:cNvSpPr/>
          <p:nvPr/>
        </p:nvSpPr>
        <p:spPr>
          <a:xfrm>
            <a:off x="3717758" y="1515979"/>
            <a:ext cx="2478505" cy="1840832"/>
          </a:xfrm>
          <a:custGeom>
            <a:avLst/>
            <a:gdLst>
              <a:gd name="connsiteX0" fmla="*/ 0 w 2478505"/>
              <a:gd name="connsiteY0" fmla="*/ 0 h 1840832"/>
              <a:gd name="connsiteX1" fmla="*/ 48126 w 2478505"/>
              <a:gd name="connsiteY1" fmla="*/ 24063 h 1840832"/>
              <a:gd name="connsiteX2" fmla="*/ 84221 w 2478505"/>
              <a:gd name="connsiteY2" fmla="*/ 48126 h 1840832"/>
              <a:gd name="connsiteX3" fmla="*/ 156410 w 2478505"/>
              <a:gd name="connsiteY3" fmla="*/ 72189 h 1840832"/>
              <a:gd name="connsiteX4" fmla="*/ 192505 w 2478505"/>
              <a:gd name="connsiteY4" fmla="*/ 96253 h 1840832"/>
              <a:gd name="connsiteX5" fmla="*/ 240631 w 2478505"/>
              <a:gd name="connsiteY5" fmla="*/ 120316 h 1840832"/>
              <a:gd name="connsiteX6" fmla="*/ 264695 w 2478505"/>
              <a:gd name="connsiteY6" fmla="*/ 156410 h 1840832"/>
              <a:gd name="connsiteX7" fmla="*/ 348916 w 2478505"/>
              <a:gd name="connsiteY7" fmla="*/ 204537 h 1840832"/>
              <a:gd name="connsiteX8" fmla="*/ 385010 w 2478505"/>
              <a:gd name="connsiteY8" fmla="*/ 240632 h 1840832"/>
              <a:gd name="connsiteX9" fmla="*/ 433137 w 2478505"/>
              <a:gd name="connsiteY9" fmla="*/ 252663 h 1840832"/>
              <a:gd name="connsiteX10" fmla="*/ 457200 w 2478505"/>
              <a:gd name="connsiteY10" fmla="*/ 300789 h 1840832"/>
              <a:gd name="connsiteX11" fmla="*/ 565484 w 2478505"/>
              <a:gd name="connsiteY11" fmla="*/ 360947 h 1840832"/>
              <a:gd name="connsiteX12" fmla="*/ 649705 w 2478505"/>
              <a:gd name="connsiteY12" fmla="*/ 445168 h 1840832"/>
              <a:gd name="connsiteX13" fmla="*/ 745958 w 2478505"/>
              <a:gd name="connsiteY13" fmla="*/ 493295 h 1840832"/>
              <a:gd name="connsiteX14" fmla="*/ 794084 w 2478505"/>
              <a:gd name="connsiteY14" fmla="*/ 529389 h 1840832"/>
              <a:gd name="connsiteX15" fmla="*/ 830179 w 2478505"/>
              <a:gd name="connsiteY15" fmla="*/ 577516 h 1840832"/>
              <a:gd name="connsiteX16" fmla="*/ 890337 w 2478505"/>
              <a:gd name="connsiteY16" fmla="*/ 589547 h 1840832"/>
              <a:gd name="connsiteX17" fmla="*/ 926431 w 2478505"/>
              <a:gd name="connsiteY17" fmla="*/ 637674 h 1840832"/>
              <a:gd name="connsiteX18" fmla="*/ 1010653 w 2478505"/>
              <a:gd name="connsiteY18" fmla="*/ 685800 h 1840832"/>
              <a:gd name="connsiteX19" fmla="*/ 1058779 w 2478505"/>
              <a:gd name="connsiteY19" fmla="*/ 806116 h 1840832"/>
              <a:gd name="connsiteX20" fmla="*/ 1130968 w 2478505"/>
              <a:gd name="connsiteY20" fmla="*/ 878305 h 1840832"/>
              <a:gd name="connsiteX21" fmla="*/ 1179095 w 2478505"/>
              <a:gd name="connsiteY21" fmla="*/ 914400 h 1840832"/>
              <a:gd name="connsiteX22" fmla="*/ 1227221 w 2478505"/>
              <a:gd name="connsiteY22" fmla="*/ 926432 h 1840832"/>
              <a:gd name="connsiteX23" fmla="*/ 1311442 w 2478505"/>
              <a:gd name="connsiteY23" fmla="*/ 950495 h 1840832"/>
              <a:gd name="connsiteX24" fmla="*/ 1359568 w 2478505"/>
              <a:gd name="connsiteY24" fmla="*/ 986589 h 1840832"/>
              <a:gd name="connsiteX25" fmla="*/ 1383631 w 2478505"/>
              <a:gd name="connsiteY25" fmla="*/ 1010653 h 1840832"/>
              <a:gd name="connsiteX26" fmla="*/ 1467853 w 2478505"/>
              <a:gd name="connsiteY26" fmla="*/ 1070810 h 1840832"/>
              <a:gd name="connsiteX27" fmla="*/ 1503947 w 2478505"/>
              <a:gd name="connsiteY27" fmla="*/ 1106905 h 1840832"/>
              <a:gd name="connsiteX28" fmla="*/ 1564105 w 2478505"/>
              <a:gd name="connsiteY28" fmla="*/ 1191126 h 1840832"/>
              <a:gd name="connsiteX29" fmla="*/ 1612231 w 2478505"/>
              <a:gd name="connsiteY29" fmla="*/ 1203158 h 1840832"/>
              <a:gd name="connsiteX30" fmla="*/ 1672389 w 2478505"/>
              <a:gd name="connsiteY30" fmla="*/ 1287379 h 1840832"/>
              <a:gd name="connsiteX31" fmla="*/ 1756610 w 2478505"/>
              <a:gd name="connsiteY31" fmla="*/ 1323474 h 1840832"/>
              <a:gd name="connsiteX32" fmla="*/ 1816768 w 2478505"/>
              <a:gd name="connsiteY32" fmla="*/ 1359568 h 1840832"/>
              <a:gd name="connsiteX33" fmla="*/ 1840831 w 2478505"/>
              <a:gd name="connsiteY33" fmla="*/ 1383632 h 1840832"/>
              <a:gd name="connsiteX34" fmla="*/ 1913021 w 2478505"/>
              <a:gd name="connsiteY34" fmla="*/ 1431758 h 1840832"/>
              <a:gd name="connsiteX35" fmla="*/ 1949116 w 2478505"/>
              <a:gd name="connsiteY35" fmla="*/ 1455821 h 1840832"/>
              <a:gd name="connsiteX36" fmla="*/ 1985210 w 2478505"/>
              <a:gd name="connsiteY36" fmla="*/ 1491916 h 1840832"/>
              <a:gd name="connsiteX37" fmla="*/ 2105526 w 2478505"/>
              <a:gd name="connsiteY37" fmla="*/ 1528010 h 1840832"/>
              <a:gd name="connsiteX38" fmla="*/ 2225842 w 2478505"/>
              <a:gd name="connsiteY38" fmla="*/ 1648326 h 1840832"/>
              <a:gd name="connsiteX39" fmla="*/ 2261937 w 2478505"/>
              <a:gd name="connsiteY39" fmla="*/ 1684421 h 1840832"/>
              <a:gd name="connsiteX40" fmla="*/ 2298031 w 2478505"/>
              <a:gd name="connsiteY40" fmla="*/ 1720516 h 1840832"/>
              <a:gd name="connsiteX41" fmla="*/ 2334126 w 2478505"/>
              <a:gd name="connsiteY41" fmla="*/ 1732547 h 1840832"/>
              <a:gd name="connsiteX42" fmla="*/ 2430379 w 2478505"/>
              <a:gd name="connsiteY42" fmla="*/ 1792705 h 1840832"/>
              <a:gd name="connsiteX43" fmla="*/ 2466474 w 2478505"/>
              <a:gd name="connsiteY43" fmla="*/ 1804737 h 1840832"/>
              <a:gd name="connsiteX44" fmla="*/ 2478505 w 2478505"/>
              <a:gd name="connsiteY44" fmla="*/ 1840832 h 1840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478505" h="1840832">
                <a:moveTo>
                  <a:pt x="0" y="0"/>
                </a:moveTo>
                <a:cubicBezTo>
                  <a:pt x="16042" y="8021"/>
                  <a:pt x="32554" y="15165"/>
                  <a:pt x="48126" y="24063"/>
                </a:cubicBezTo>
                <a:cubicBezTo>
                  <a:pt x="60681" y="31237"/>
                  <a:pt x="71007" y="42253"/>
                  <a:pt x="84221" y="48126"/>
                </a:cubicBezTo>
                <a:cubicBezTo>
                  <a:pt x="107400" y="58428"/>
                  <a:pt x="156410" y="72189"/>
                  <a:pt x="156410" y="72189"/>
                </a:cubicBezTo>
                <a:cubicBezTo>
                  <a:pt x="168442" y="80210"/>
                  <a:pt x="179950" y="89079"/>
                  <a:pt x="192505" y="96253"/>
                </a:cubicBezTo>
                <a:cubicBezTo>
                  <a:pt x="208077" y="105152"/>
                  <a:pt x="226852" y="108834"/>
                  <a:pt x="240631" y="120316"/>
                </a:cubicBezTo>
                <a:cubicBezTo>
                  <a:pt x="251740" y="129573"/>
                  <a:pt x="254470" y="146185"/>
                  <a:pt x="264695" y="156410"/>
                </a:cubicBezTo>
                <a:cubicBezTo>
                  <a:pt x="281705" y="173420"/>
                  <a:pt x="330037" y="195097"/>
                  <a:pt x="348916" y="204537"/>
                </a:cubicBezTo>
                <a:cubicBezTo>
                  <a:pt x="360947" y="216569"/>
                  <a:pt x="370237" y="232190"/>
                  <a:pt x="385010" y="240632"/>
                </a:cubicBezTo>
                <a:cubicBezTo>
                  <a:pt x="399367" y="248836"/>
                  <a:pt x="420434" y="242077"/>
                  <a:pt x="433137" y="252663"/>
                </a:cubicBezTo>
                <a:cubicBezTo>
                  <a:pt x="446916" y="264145"/>
                  <a:pt x="445528" y="287171"/>
                  <a:pt x="457200" y="300789"/>
                </a:cubicBezTo>
                <a:cubicBezTo>
                  <a:pt x="487059" y="335625"/>
                  <a:pt x="524991" y="344750"/>
                  <a:pt x="565484" y="360947"/>
                </a:cubicBezTo>
                <a:cubicBezTo>
                  <a:pt x="599351" y="406104"/>
                  <a:pt x="599795" y="416054"/>
                  <a:pt x="649705" y="445168"/>
                </a:cubicBezTo>
                <a:cubicBezTo>
                  <a:pt x="680690" y="463243"/>
                  <a:pt x="717261" y="471772"/>
                  <a:pt x="745958" y="493295"/>
                </a:cubicBezTo>
                <a:cubicBezTo>
                  <a:pt x="762000" y="505326"/>
                  <a:pt x="779905" y="515210"/>
                  <a:pt x="794084" y="529389"/>
                </a:cubicBezTo>
                <a:cubicBezTo>
                  <a:pt x="808264" y="543569"/>
                  <a:pt x="813174" y="566888"/>
                  <a:pt x="830179" y="577516"/>
                </a:cubicBezTo>
                <a:cubicBezTo>
                  <a:pt x="847520" y="588354"/>
                  <a:pt x="870284" y="585537"/>
                  <a:pt x="890337" y="589547"/>
                </a:cubicBezTo>
                <a:cubicBezTo>
                  <a:pt x="902368" y="605589"/>
                  <a:pt x="912252" y="623495"/>
                  <a:pt x="926431" y="637674"/>
                </a:cubicBezTo>
                <a:cubicBezTo>
                  <a:pt x="943436" y="654680"/>
                  <a:pt x="991781" y="676364"/>
                  <a:pt x="1010653" y="685800"/>
                </a:cubicBezTo>
                <a:cubicBezTo>
                  <a:pt x="1087838" y="762987"/>
                  <a:pt x="1009276" y="669985"/>
                  <a:pt x="1058779" y="806116"/>
                </a:cubicBezTo>
                <a:cubicBezTo>
                  <a:pt x="1074105" y="848263"/>
                  <a:pt x="1099422" y="855772"/>
                  <a:pt x="1130968" y="878305"/>
                </a:cubicBezTo>
                <a:cubicBezTo>
                  <a:pt x="1147286" y="889961"/>
                  <a:pt x="1161159" y="905432"/>
                  <a:pt x="1179095" y="914400"/>
                </a:cubicBezTo>
                <a:cubicBezTo>
                  <a:pt x="1193885" y="921795"/>
                  <a:pt x="1211321" y="921889"/>
                  <a:pt x="1227221" y="926432"/>
                </a:cubicBezTo>
                <a:cubicBezTo>
                  <a:pt x="1348045" y="960953"/>
                  <a:pt x="1160993" y="912881"/>
                  <a:pt x="1311442" y="950495"/>
                </a:cubicBezTo>
                <a:cubicBezTo>
                  <a:pt x="1327484" y="962526"/>
                  <a:pt x="1344163" y="973752"/>
                  <a:pt x="1359568" y="986589"/>
                </a:cubicBezTo>
                <a:cubicBezTo>
                  <a:pt x="1368282" y="993851"/>
                  <a:pt x="1374773" y="1003567"/>
                  <a:pt x="1383631" y="1010653"/>
                </a:cubicBezTo>
                <a:cubicBezTo>
                  <a:pt x="1478864" y="1086840"/>
                  <a:pt x="1349286" y="969181"/>
                  <a:pt x="1467853" y="1070810"/>
                </a:cubicBezTo>
                <a:cubicBezTo>
                  <a:pt x="1480772" y="1081883"/>
                  <a:pt x="1491916" y="1094873"/>
                  <a:pt x="1503947" y="1106905"/>
                </a:cubicBezTo>
                <a:cubicBezTo>
                  <a:pt x="1518114" y="1149404"/>
                  <a:pt x="1516026" y="1161076"/>
                  <a:pt x="1564105" y="1191126"/>
                </a:cubicBezTo>
                <a:cubicBezTo>
                  <a:pt x="1578127" y="1199890"/>
                  <a:pt x="1596189" y="1199147"/>
                  <a:pt x="1612231" y="1203158"/>
                </a:cubicBezTo>
                <a:cubicBezTo>
                  <a:pt x="1623501" y="1220062"/>
                  <a:pt x="1660785" y="1277433"/>
                  <a:pt x="1672389" y="1287379"/>
                </a:cubicBezTo>
                <a:cubicBezTo>
                  <a:pt x="1691309" y="1303596"/>
                  <a:pt x="1732173" y="1315328"/>
                  <a:pt x="1756610" y="1323474"/>
                </a:cubicBezTo>
                <a:cubicBezTo>
                  <a:pt x="1817588" y="1384450"/>
                  <a:pt x="1738668" y="1312707"/>
                  <a:pt x="1816768" y="1359568"/>
                </a:cubicBezTo>
                <a:cubicBezTo>
                  <a:pt x="1826495" y="1365404"/>
                  <a:pt x="1831756" y="1376826"/>
                  <a:pt x="1840831" y="1383632"/>
                </a:cubicBezTo>
                <a:cubicBezTo>
                  <a:pt x="1863967" y="1400984"/>
                  <a:pt x="1888958" y="1415716"/>
                  <a:pt x="1913021" y="1431758"/>
                </a:cubicBezTo>
                <a:cubicBezTo>
                  <a:pt x="1925053" y="1439779"/>
                  <a:pt x="1938891" y="1445596"/>
                  <a:pt x="1949116" y="1455821"/>
                </a:cubicBezTo>
                <a:cubicBezTo>
                  <a:pt x="1961147" y="1467853"/>
                  <a:pt x="1971364" y="1482026"/>
                  <a:pt x="1985210" y="1491916"/>
                </a:cubicBezTo>
                <a:cubicBezTo>
                  <a:pt x="2027785" y="1522327"/>
                  <a:pt x="2052874" y="1519235"/>
                  <a:pt x="2105526" y="1528010"/>
                </a:cubicBezTo>
                <a:lnTo>
                  <a:pt x="2225842" y="1648326"/>
                </a:lnTo>
                <a:lnTo>
                  <a:pt x="2261937" y="1684421"/>
                </a:lnTo>
                <a:cubicBezTo>
                  <a:pt x="2273968" y="1696453"/>
                  <a:pt x="2281889" y="1715136"/>
                  <a:pt x="2298031" y="1720516"/>
                </a:cubicBezTo>
                <a:lnTo>
                  <a:pt x="2334126" y="1732547"/>
                </a:lnTo>
                <a:cubicBezTo>
                  <a:pt x="2372259" y="1789747"/>
                  <a:pt x="2344470" y="1764069"/>
                  <a:pt x="2430379" y="1792705"/>
                </a:cubicBezTo>
                <a:lnTo>
                  <a:pt x="2466474" y="1804737"/>
                </a:lnTo>
                <a:lnTo>
                  <a:pt x="2478505" y="1840832"/>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Freeform 3"/>
          <p:cNvSpPr/>
          <p:nvPr/>
        </p:nvSpPr>
        <p:spPr>
          <a:xfrm>
            <a:off x="4698223" y="1636295"/>
            <a:ext cx="2478367" cy="1780673"/>
          </a:xfrm>
          <a:custGeom>
            <a:avLst/>
            <a:gdLst>
              <a:gd name="connsiteX0" fmla="*/ 2340251 w 2478367"/>
              <a:gd name="connsiteY0" fmla="*/ 1780673 h 1780673"/>
              <a:gd name="connsiteX1" fmla="*/ 2376345 w 2478367"/>
              <a:gd name="connsiteY1" fmla="*/ 1720516 h 1780673"/>
              <a:gd name="connsiteX2" fmla="*/ 2412440 w 2478367"/>
              <a:gd name="connsiteY2" fmla="*/ 1696452 h 1780673"/>
              <a:gd name="connsiteX3" fmla="*/ 2448535 w 2478367"/>
              <a:gd name="connsiteY3" fmla="*/ 1660358 h 1780673"/>
              <a:gd name="connsiteX4" fmla="*/ 2472598 w 2478367"/>
              <a:gd name="connsiteY4" fmla="*/ 1431758 h 1780673"/>
              <a:gd name="connsiteX5" fmla="*/ 2460566 w 2478367"/>
              <a:gd name="connsiteY5" fmla="*/ 1347537 h 1780673"/>
              <a:gd name="connsiteX6" fmla="*/ 2400409 w 2478367"/>
              <a:gd name="connsiteY6" fmla="*/ 1287379 h 1780673"/>
              <a:gd name="connsiteX7" fmla="*/ 2364314 w 2478367"/>
              <a:gd name="connsiteY7" fmla="*/ 1263316 h 1780673"/>
              <a:gd name="connsiteX8" fmla="*/ 2340251 w 2478367"/>
              <a:gd name="connsiteY8" fmla="*/ 1239252 h 1780673"/>
              <a:gd name="connsiteX9" fmla="*/ 2256030 w 2478367"/>
              <a:gd name="connsiteY9" fmla="*/ 1203158 h 1780673"/>
              <a:gd name="connsiteX10" fmla="*/ 2231966 w 2478367"/>
              <a:gd name="connsiteY10" fmla="*/ 1179094 h 1780673"/>
              <a:gd name="connsiteX11" fmla="*/ 2159777 w 2478367"/>
              <a:gd name="connsiteY11" fmla="*/ 1155031 h 1780673"/>
              <a:gd name="connsiteX12" fmla="*/ 2111651 w 2478367"/>
              <a:gd name="connsiteY12" fmla="*/ 1118937 h 1780673"/>
              <a:gd name="connsiteX13" fmla="*/ 2087588 w 2478367"/>
              <a:gd name="connsiteY13" fmla="*/ 1094873 h 1780673"/>
              <a:gd name="connsiteX14" fmla="*/ 1979303 w 2478367"/>
              <a:gd name="connsiteY14" fmla="*/ 1058779 h 1780673"/>
              <a:gd name="connsiteX15" fmla="*/ 1883051 w 2478367"/>
              <a:gd name="connsiteY15" fmla="*/ 1022684 h 1780673"/>
              <a:gd name="connsiteX16" fmla="*/ 1846956 w 2478367"/>
              <a:gd name="connsiteY16" fmla="*/ 1010652 h 1780673"/>
              <a:gd name="connsiteX17" fmla="*/ 1654451 w 2478367"/>
              <a:gd name="connsiteY17" fmla="*/ 974558 h 1780673"/>
              <a:gd name="connsiteX18" fmla="*/ 1618356 w 2478367"/>
              <a:gd name="connsiteY18" fmla="*/ 962526 h 1780673"/>
              <a:gd name="connsiteX19" fmla="*/ 1570230 w 2478367"/>
              <a:gd name="connsiteY19" fmla="*/ 950494 h 1780673"/>
              <a:gd name="connsiteX20" fmla="*/ 1449914 w 2478367"/>
              <a:gd name="connsiteY20" fmla="*/ 890337 h 1780673"/>
              <a:gd name="connsiteX21" fmla="*/ 1389756 w 2478367"/>
              <a:gd name="connsiteY21" fmla="*/ 866273 h 1780673"/>
              <a:gd name="connsiteX22" fmla="*/ 1353661 w 2478367"/>
              <a:gd name="connsiteY22" fmla="*/ 842210 h 1780673"/>
              <a:gd name="connsiteX23" fmla="*/ 1317566 w 2478367"/>
              <a:gd name="connsiteY23" fmla="*/ 830179 h 1780673"/>
              <a:gd name="connsiteX24" fmla="*/ 1257409 w 2478367"/>
              <a:gd name="connsiteY24" fmla="*/ 806116 h 1780673"/>
              <a:gd name="connsiteX25" fmla="*/ 1209282 w 2478367"/>
              <a:gd name="connsiteY25" fmla="*/ 782052 h 1780673"/>
              <a:gd name="connsiteX26" fmla="*/ 1100998 w 2478367"/>
              <a:gd name="connsiteY26" fmla="*/ 757989 h 1780673"/>
              <a:gd name="connsiteX27" fmla="*/ 1028809 w 2478367"/>
              <a:gd name="connsiteY27" fmla="*/ 733926 h 1780673"/>
              <a:gd name="connsiteX28" fmla="*/ 920524 w 2478367"/>
              <a:gd name="connsiteY28" fmla="*/ 649705 h 1780673"/>
              <a:gd name="connsiteX29" fmla="*/ 812240 w 2478367"/>
              <a:gd name="connsiteY29" fmla="*/ 577516 h 1780673"/>
              <a:gd name="connsiteX30" fmla="*/ 740051 w 2478367"/>
              <a:gd name="connsiteY30" fmla="*/ 553452 h 1780673"/>
              <a:gd name="connsiteX31" fmla="*/ 703956 w 2478367"/>
              <a:gd name="connsiteY31" fmla="*/ 517358 h 1780673"/>
              <a:gd name="connsiteX32" fmla="*/ 667861 w 2478367"/>
              <a:gd name="connsiteY32" fmla="*/ 505326 h 1780673"/>
              <a:gd name="connsiteX33" fmla="*/ 619735 w 2478367"/>
              <a:gd name="connsiteY33" fmla="*/ 481263 h 1780673"/>
              <a:gd name="connsiteX34" fmla="*/ 571609 w 2478367"/>
              <a:gd name="connsiteY34" fmla="*/ 469231 h 1780673"/>
              <a:gd name="connsiteX35" fmla="*/ 535514 w 2478367"/>
              <a:gd name="connsiteY35" fmla="*/ 457200 h 1780673"/>
              <a:gd name="connsiteX36" fmla="*/ 499419 w 2478367"/>
              <a:gd name="connsiteY36" fmla="*/ 433137 h 1780673"/>
              <a:gd name="connsiteX37" fmla="*/ 415198 w 2478367"/>
              <a:gd name="connsiteY37" fmla="*/ 409073 h 1780673"/>
              <a:gd name="connsiteX38" fmla="*/ 306914 w 2478367"/>
              <a:gd name="connsiteY38" fmla="*/ 360947 h 1780673"/>
              <a:gd name="connsiteX39" fmla="*/ 270819 w 2478367"/>
              <a:gd name="connsiteY39" fmla="*/ 348916 h 1780673"/>
              <a:gd name="connsiteX40" fmla="*/ 234724 w 2478367"/>
              <a:gd name="connsiteY40" fmla="*/ 324852 h 1780673"/>
              <a:gd name="connsiteX41" fmla="*/ 174566 w 2478367"/>
              <a:gd name="connsiteY41" fmla="*/ 312821 h 1780673"/>
              <a:gd name="connsiteX42" fmla="*/ 138472 w 2478367"/>
              <a:gd name="connsiteY42" fmla="*/ 276726 h 1780673"/>
              <a:gd name="connsiteX43" fmla="*/ 102377 w 2478367"/>
              <a:gd name="connsiteY43" fmla="*/ 252663 h 1780673"/>
              <a:gd name="connsiteX44" fmla="*/ 42219 w 2478367"/>
              <a:gd name="connsiteY44" fmla="*/ 180473 h 1780673"/>
              <a:gd name="connsiteX45" fmla="*/ 30188 w 2478367"/>
              <a:gd name="connsiteY45" fmla="*/ 144379 h 1780673"/>
              <a:gd name="connsiteX46" fmla="*/ 6124 w 2478367"/>
              <a:gd name="connsiteY46" fmla="*/ 120316 h 1780673"/>
              <a:gd name="connsiteX47" fmla="*/ 54251 w 2478367"/>
              <a:gd name="connsiteY47" fmla="*/ 60158 h 1780673"/>
              <a:gd name="connsiteX48" fmla="*/ 126440 w 2478367"/>
              <a:gd name="connsiteY48" fmla="*/ 36094 h 1780673"/>
              <a:gd name="connsiteX49" fmla="*/ 162535 w 2478367"/>
              <a:gd name="connsiteY49" fmla="*/ 24063 h 1780673"/>
              <a:gd name="connsiteX50" fmla="*/ 174566 w 2478367"/>
              <a:gd name="connsiteY50" fmla="*/ 0 h 178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478367" h="1780673">
                <a:moveTo>
                  <a:pt x="2340251" y="1780673"/>
                </a:moveTo>
                <a:cubicBezTo>
                  <a:pt x="2352282" y="1760621"/>
                  <a:pt x="2361126" y="1738271"/>
                  <a:pt x="2376345" y="1720516"/>
                </a:cubicBezTo>
                <a:cubicBezTo>
                  <a:pt x="2385756" y="1709537"/>
                  <a:pt x="2401331" y="1705709"/>
                  <a:pt x="2412440" y="1696452"/>
                </a:cubicBezTo>
                <a:cubicBezTo>
                  <a:pt x="2425511" y="1685559"/>
                  <a:pt x="2436503" y="1672389"/>
                  <a:pt x="2448535" y="1660358"/>
                </a:cubicBezTo>
                <a:cubicBezTo>
                  <a:pt x="2478367" y="1570857"/>
                  <a:pt x="2472598" y="1598449"/>
                  <a:pt x="2472598" y="1431758"/>
                </a:cubicBezTo>
                <a:cubicBezTo>
                  <a:pt x="2472598" y="1403399"/>
                  <a:pt x="2473248" y="1372902"/>
                  <a:pt x="2460566" y="1347537"/>
                </a:cubicBezTo>
                <a:cubicBezTo>
                  <a:pt x="2447884" y="1322172"/>
                  <a:pt x="2424005" y="1303109"/>
                  <a:pt x="2400409" y="1287379"/>
                </a:cubicBezTo>
                <a:cubicBezTo>
                  <a:pt x="2388377" y="1279358"/>
                  <a:pt x="2375605" y="1272349"/>
                  <a:pt x="2364314" y="1263316"/>
                </a:cubicBezTo>
                <a:cubicBezTo>
                  <a:pt x="2355456" y="1256230"/>
                  <a:pt x="2349689" y="1245544"/>
                  <a:pt x="2340251" y="1239252"/>
                </a:cubicBezTo>
                <a:cubicBezTo>
                  <a:pt x="2310517" y="1219429"/>
                  <a:pt x="2288113" y="1213852"/>
                  <a:pt x="2256030" y="1203158"/>
                </a:cubicBezTo>
                <a:cubicBezTo>
                  <a:pt x="2248009" y="1195137"/>
                  <a:pt x="2242112" y="1184167"/>
                  <a:pt x="2231966" y="1179094"/>
                </a:cubicBezTo>
                <a:cubicBezTo>
                  <a:pt x="2209279" y="1167750"/>
                  <a:pt x="2159777" y="1155031"/>
                  <a:pt x="2159777" y="1155031"/>
                </a:cubicBezTo>
                <a:cubicBezTo>
                  <a:pt x="2143735" y="1143000"/>
                  <a:pt x="2127056" y="1131774"/>
                  <a:pt x="2111651" y="1118937"/>
                </a:cubicBezTo>
                <a:cubicBezTo>
                  <a:pt x="2102937" y="1111675"/>
                  <a:pt x="2097915" y="1099567"/>
                  <a:pt x="2087588" y="1094873"/>
                </a:cubicBezTo>
                <a:cubicBezTo>
                  <a:pt x="2052951" y="1079129"/>
                  <a:pt x="2013334" y="1075794"/>
                  <a:pt x="1979303" y="1058779"/>
                </a:cubicBezTo>
                <a:cubicBezTo>
                  <a:pt x="1904541" y="1021398"/>
                  <a:pt x="1959498" y="1044527"/>
                  <a:pt x="1883051" y="1022684"/>
                </a:cubicBezTo>
                <a:cubicBezTo>
                  <a:pt x="1870856" y="1019200"/>
                  <a:pt x="1859366" y="1013265"/>
                  <a:pt x="1846956" y="1010652"/>
                </a:cubicBezTo>
                <a:cubicBezTo>
                  <a:pt x="1783070" y="997202"/>
                  <a:pt x="1716387" y="995204"/>
                  <a:pt x="1654451" y="974558"/>
                </a:cubicBezTo>
                <a:cubicBezTo>
                  <a:pt x="1642419" y="970547"/>
                  <a:pt x="1630551" y="966010"/>
                  <a:pt x="1618356" y="962526"/>
                </a:cubicBezTo>
                <a:cubicBezTo>
                  <a:pt x="1602457" y="957983"/>
                  <a:pt x="1585429" y="957008"/>
                  <a:pt x="1570230" y="950494"/>
                </a:cubicBezTo>
                <a:cubicBezTo>
                  <a:pt x="1529016" y="932831"/>
                  <a:pt x="1491546" y="906990"/>
                  <a:pt x="1449914" y="890337"/>
                </a:cubicBezTo>
                <a:cubicBezTo>
                  <a:pt x="1429861" y="882316"/>
                  <a:pt x="1409073" y="875932"/>
                  <a:pt x="1389756" y="866273"/>
                </a:cubicBezTo>
                <a:cubicBezTo>
                  <a:pt x="1376822" y="859806"/>
                  <a:pt x="1366595" y="848677"/>
                  <a:pt x="1353661" y="842210"/>
                </a:cubicBezTo>
                <a:cubicBezTo>
                  <a:pt x="1342317" y="836538"/>
                  <a:pt x="1329441" y="834632"/>
                  <a:pt x="1317566" y="830179"/>
                </a:cubicBezTo>
                <a:cubicBezTo>
                  <a:pt x="1297344" y="822596"/>
                  <a:pt x="1277145" y="814888"/>
                  <a:pt x="1257409" y="806116"/>
                </a:cubicBezTo>
                <a:cubicBezTo>
                  <a:pt x="1241019" y="798831"/>
                  <a:pt x="1225768" y="789117"/>
                  <a:pt x="1209282" y="782052"/>
                </a:cubicBezTo>
                <a:cubicBezTo>
                  <a:pt x="1161094" y="761400"/>
                  <a:pt x="1164442" y="773850"/>
                  <a:pt x="1100998" y="757989"/>
                </a:cubicBezTo>
                <a:cubicBezTo>
                  <a:pt x="1076391" y="751837"/>
                  <a:pt x="1049914" y="747996"/>
                  <a:pt x="1028809" y="733926"/>
                </a:cubicBezTo>
                <a:cubicBezTo>
                  <a:pt x="884797" y="637919"/>
                  <a:pt x="1010996" y="728868"/>
                  <a:pt x="920524" y="649705"/>
                </a:cubicBezTo>
                <a:cubicBezTo>
                  <a:pt x="879500" y="613809"/>
                  <a:pt x="860189" y="596696"/>
                  <a:pt x="812240" y="577516"/>
                </a:cubicBezTo>
                <a:cubicBezTo>
                  <a:pt x="788690" y="568096"/>
                  <a:pt x="740051" y="553452"/>
                  <a:pt x="740051" y="553452"/>
                </a:cubicBezTo>
                <a:cubicBezTo>
                  <a:pt x="728019" y="541421"/>
                  <a:pt x="718113" y="526796"/>
                  <a:pt x="703956" y="517358"/>
                </a:cubicBezTo>
                <a:cubicBezTo>
                  <a:pt x="693403" y="510323"/>
                  <a:pt x="679518" y="510322"/>
                  <a:pt x="667861" y="505326"/>
                </a:cubicBezTo>
                <a:cubicBezTo>
                  <a:pt x="651376" y="498261"/>
                  <a:pt x="636529" y="487561"/>
                  <a:pt x="619735" y="481263"/>
                </a:cubicBezTo>
                <a:cubicBezTo>
                  <a:pt x="604252" y="475457"/>
                  <a:pt x="587509" y="473774"/>
                  <a:pt x="571609" y="469231"/>
                </a:cubicBezTo>
                <a:cubicBezTo>
                  <a:pt x="559415" y="465747"/>
                  <a:pt x="547546" y="461210"/>
                  <a:pt x="535514" y="457200"/>
                </a:cubicBezTo>
                <a:cubicBezTo>
                  <a:pt x="523482" y="449179"/>
                  <a:pt x="512353" y="439604"/>
                  <a:pt x="499419" y="433137"/>
                </a:cubicBezTo>
                <a:cubicBezTo>
                  <a:pt x="482158" y="424506"/>
                  <a:pt x="430619" y="412928"/>
                  <a:pt x="415198" y="409073"/>
                </a:cubicBezTo>
                <a:cubicBezTo>
                  <a:pt x="357999" y="370941"/>
                  <a:pt x="392820" y="389582"/>
                  <a:pt x="306914" y="360947"/>
                </a:cubicBezTo>
                <a:lnTo>
                  <a:pt x="270819" y="348916"/>
                </a:lnTo>
                <a:cubicBezTo>
                  <a:pt x="258787" y="340895"/>
                  <a:pt x="248264" y="329929"/>
                  <a:pt x="234724" y="324852"/>
                </a:cubicBezTo>
                <a:cubicBezTo>
                  <a:pt x="215576" y="317672"/>
                  <a:pt x="192857" y="321966"/>
                  <a:pt x="174566" y="312821"/>
                </a:cubicBezTo>
                <a:cubicBezTo>
                  <a:pt x="159347" y="305212"/>
                  <a:pt x="151543" y="287619"/>
                  <a:pt x="138472" y="276726"/>
                </a:cubicBezTo>
                <a:cubicBezTo>
                  <a:pt x="127363" y="267469"/>
                  <a:pt x="113486" y="261920"/>
                  <a:pt x="102377" y="252663"/>
                </a:cubicBezTo>
                <a:cubicBezTo>
                  <a:pt x="67637" y="223713"/>
                  <a:pt x="65879" y="215964"/>
                  <a:pt x="42219" y="180473"/>
                </a:cubicBezTo>
                <a:cubicBezTo>
                  <a:pt x="38209" y="168442"/>
                  <a:pt x="36713" y="155254"/>
                  <a:pt x="30188" y="144379"/>
                </a:cubicBezTo>
                <a:cubicBezTo>
                  <a:pt x="24352" y="134652"/>
                  <a:pt x="8349" y="131439"/>
                  <a:pt x="6124" y="120316"/>
                </a:cubicBezTo>
                <a:cubicBezTo>
                  <a:pt x="0" y="89696"/>
                  <a:pt x="33518" y="69373"/>
                  <a:pt x="54251" y="60158"/>
                </a:cubicBezTo>
                <a:cubicBezTo>
                  <a:pt x="77430" y="49856"/>
                  <a:pt x="102377" y="44115"/>
                  <a:pt x="126440" y="36094"/>
                </a:cubicBezTo>
                <a:cubicBezTo>
                  <a:pt x="138472" y="32083"/>
                  <a:pt x="156863" y="35407"/>
                  <a:pt x="162535" y="24063"/>
                </a:cubicBezTo>
                <a:lnTo>
                  <a:pt x="174566" y="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3705726" y="1369655"/>
            <a:ext cx="1167063" cy="146324"/>
          </a:xfrm>
          <a:custGeom>
            <a:avLst/>
            <a:gdLst>
              <a:gd name="connsiteX0" fmla="*/ 1167063 w 1167063"/>
              <a:gd name="connsiteY0" fmla="*/ 110229 h 146324"/>
              <a:gd name="connsiteX1" fmla="*/ 1070811 w 1167063"/>
              <a:gd name="connsiteY1" fmla="*/ 122261 h 146324"/>
              <a:gd name="connsiteX2" fmla="*/ 998621 w 1167063"/>
              <a:gd name="connsiteY2" fmla="*/ 146324 h 146324"/>
              <a:gd name="connsiteX3" fmla="*/ 842211 w 1167063"/>
              <a:gd name="connsiteY3" fmla="*/ 134292 h 146324"/>
              <a:gd name="connsiteX4" fmla="*/ 445169 w 1167063"/>
              <a:gd name="connsiteY4" fmla="*/ 110229 h 146324"/>
              <a:gd name="connsiteX5" fmla="*/ 360948 w 1167063"/>
              <a:gd name="connsiteY5" fmla="*/ 86166 h 146324"/>
              <a:gd name="connsiteX6" fmla="*/ 216569 w 1167063"/>
              <a:gd name="connsiteY6" fmla="*/ 62103 h 146324"/>
              <a:gd name="connsiteX7" fmla="*/ 180474 w 1167063"/>
              <a:gd name="connsiteY7" fmla="*/ 50071 h 146324"/>
              <a:gd name="connsiteX8" fmla="*/ 144379 w 1167063"/>
              <a:gd name="connsiteY8" fmla="*/ 26008 h 146324"/>
              <a:gd name="connsiteX9" fmla="*/ 72190 w 1167063"/>
              <a:gd name="connsiteY9" fmla="*/ 13977 h 146324"/>
              <a:gd name="connsiteX10" fmla="*/ 0 w 1167063"/>
              <a:gd name="connsiteY10" fmla="*/ 1945 h 146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063" h="146324">
                <a:moveTo>
                  <a:pt x="1167063" y="110229"/>
                </a:moveTo>
                <a:cubicBezTo>
                  <a:pt x="1134979" y="114240"/>
                  <a:pt x="1102427" y="115486"/>
                  <a:pt x="1070811" y="122261"/>
                </a:cubicBezTo>
                <a:cubicBezTo>
                  <a:pt x="1046009" y="127576"/>
                  <a:pt x="998621" y="146324"/>
                  <a:pt x="998621" y="146324"/>
                </a:cubicBezTo>
                <a:lnTo>
                  <a:pt x="842211" y="134292"/>
                </a:lnTo>
                <a:cubicBezTo>
                  <a:pt x="242636" y="96819"/>
                  <a:pt x="921922" y="144284"/>
                  <a:pt x="445169" y="110229"/>
                </a:cubicBezTo>
                <a:cubicBezTo>
                  <a:pt x="416565" y="100695"/>
                  <a:pt x="391157" y="91201"/>
                  <a:pt x="360948" y="86166"/>
                </a:cubicBezTo>
                <a:cubicBezTo>
                  <a:pt x="255499" y="68591"/>
                  <a:pt x="292375" y="83762"/>
                  <a:pt x="216569" y="62103"/>
                </a:cubicBezTo>
                <a:cubicBezTo>
                  <a:pt x="204374" y="58619"/>
                  <a:pt x="191818" y="55743"/>
                  <a:pt x="180474" y="50071"/>
                </a:cubicBezTo>
                <a:cubicBezTo>
                  <a:pt x="167540" y="43604"/>
                  <a:pt x="158097" y="30581"/>
                  <a:pt x="144379" y="26008"/>
                </a:cubicBezTo>
                <a:cubicBezTo>
                  <a:pt x="121236" y="18294"/>
                  <a:pt x="96111" y="18761"/>
                  <a:pt x="72190" y="13977"/>
                </a:cubicBezTo>
                <a:cubicBezTo>
                  <a:pt x="2302" y="0"/>
                  <a:pt x="47380" y="1945"/>
                  <a:pt x="0" y="1945"/>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3512820" y="1515979"/>
            <a:ext cx="216969" cy="192806"/>
          </a:xfrm>
          <a:custGeom>
            <a:avLst/>
            <a:gdLst>
              <a:gd name="connsiteX0" fmla="*/ 204536 w 204536"/>
              <a:gd name="connsiteY0" fmla="*/ 0 h 183310"/>
              <a:gd name="connsiteX1" fmla="*/ 192505 w 204536"/>
              <a:gd name="connsiteY1" fmla="*/ 36095 h 183310"/>
              <a:gd name="connsiteX2" fmla="*/ 180473 w 204536"/>
              <a:gd name="connsiteY2" fmla="*/ 84221 h 183310"/>
              <a:gd name="connsiteX3" fmla="*/ 120315 w 204536"/>
              <a:gd name="connsiteY3" fmla="*/ 144379 h 183310"/>
              <a:gd name="connsiteX4" fmla="*/ 36094 w 204536"/>
              <a:gd name="connsiteY4" fmla="*/ 156410 h 183310"/>
              <a:gd name="connsiteX5" fmla="*/ 0 w 204536"/>
              <a:gd name="connsiteY5" fmla="*/ 180474 h 18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536" h="183310">
                <a:moveTo>
                  <a:pt x="204536" y="0"/>
                </a:moveTo>
                <a:cubicBezTo>
                  <a:pt x="200526" y="12032"/>
                  <a:pt x="195989" y="23901"/>
                  <a:pt x="192505" y="36095"/>
                </a:cubicBezTo>
                <a:cubicBezTo>
                  <a:pt x="187962" y="51995"/>
                  <a:pt x="186987" y="69022"/>
                  <a:pt x="180473" y="84221"/>
                </a:cubicBezTo>
                <a:cubicBezTo>
                  <a:pt x="170216" y="108153"/>
                  <a:pt x="146614" y="136489"/>
                  <a:pt x="120315" y="144379"/>
                </a:cubicBezTo>
                <a:cubicBezTo>
                  <a:pt x="93152" y="152528"/>
                  <a:pt x="64168" y="152400"/>
                  <a:pt x="36094" y="156410"/>
                </a:cubicBezTo>
                <a:cubicBezTo>
                  <a:pt x="9195" y="183310"/>
                  <a:pt x="23375" y="180474"/>
                  <a:pt x="0" y="180474"/>
                </a:cubicBezTo>
              </a:path>
            </a:pathLst>
          </a:custGeom>
          <a:solidFill>
            <a:schemeClr val="tx1"/>
          </a:solid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Oval 6"/>
          <p:cNvSpPr/>
          <p:nvPr/>
        </p:nvSpPr>
        <p:spPr>
          <a:xfrm>
            <a:off x="3654992" y="1465948"/>
            <a:ext cx="139767" cy="1266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585411" y="1768689"/>
            <a:ext cx="2558593" cy="2069385"/>
          </a:xfrm>
          <a:custGeom>
            <a:avLst/>
            <a:gdLst>
              <a:gd name="connsiteX0" fmla="*/ 0 w 2558593"/>
              <a:gd name="connsiteY0" fmla="*/ 24016 h 2069385"/>
              <a:gd name="connsiteX1" fmla="*/ 156410 w 2558593"/>
              <a:gd name="connsiteY1" fmla="*/ 24016 h 2069385"/>
              <a:gd name="connsiteX2" fmla="*/ 300789 w 2558593"/>
              <a:gd name="connsiteY2" fmla="*/ 60111 h 2069385"/>
              <a:gd name="connsiteX3" fmla="*/ 360947 w 2558593"/>
              <a:gd name="connsiteY3" fmla="*/ 72143 h 2069385"/>
              <a:gd name="connsiteX4" fmla="*/ 433136 w 2558593"/>
              <a:gd name="connsiteY4" fmla="*/ 96206 h 2069385"/>
              <a:gd name="connsiteX5" fmla="*/ 505326 w 2558593"/>
              <a:gd name="connsiteY5" fmla="*/ 144332 h 2069385"/>
              <a:gd name="connsiteX6" fmla="*/ 577515 w 2558593"/>
              <a:gd name="connsiteY6" fmla="*/ 240585 h 2069385"/>
              <a:gd name="connsiteX7" fmla="*/ 649705 w 2558593"/>
              <a:gd name="connsiteY7" fmla="*/ 288711 h 2069385"/>
              <a:gd name="connsiteX8" fmla="*/ 709863 w 2558593"/>
              <a:gd name="connsiteY8" fmla="*/ 348869 h 2069385"/>
              <a:gd name="connsiteX9" fmla="*/ 733926 w 2558593"/>
              <a:gd name="connsiteY9" fmla="*/ 384964 h 2069385"/>
              <a:gd name="connsiteX10" fmla="*/ 770021 w 2558593"/>
              <a:gd name="connsiteY10" fmla="*/ 409027 h 2069385"/>
              <a:gd name="connsiteX11" fmla="*/ 830178 w 2558593"/>
              <a:gd name="connsiteY11" fmla="*/ 481216 h 2069385"/>
              <a:gd name="connsiteX12" fmla="*/ 854242 w 2558593"/>
              <a:gd name="connsiteY12" fmla="*/ 505279 h 2069385"/>
              <a:gd name="connsiteX13" fmla="*/ 890336 w 2558593"/>
              <a:gd name="connsiteY13" fmla="*/ 577469 h 2069385"/>
              <a:gd name="connsiteX14" fmla="*/ 938463 w 2558593"/>
              <a:gd name="connsiteY14" fmla="*/ 601532 h 2069385"/>
              <a:gd name="connsiteX15" fmla="*/ 1010652 w 2558593"/>
              <a:gd name="connsiteY15" fmla="*/ 673722 h 2069385"/>
              <a:gd name="connsiteX16" fmla="*/ 1034715 w 2558593"/>
              <a:gd name="connsiteY16" fmla="*/ 709816 h 2069385"/>
              <a:gd name="connsiteX17" fmla="*/ 1046747 w 2558593"/>
              <a:gd name="connsiteY17" fmla="*/ 745911 h 2069385"/>
              <a:gd name="connsiteX18" fmla="*/ 1082842 w 2558593"/>
              <a:gd name="connsiteY18" fmla="*/ 757943 h 2069385"/>
              <a:gd name="connsiteX19" fmla="*/ 1143000 w 2558593"/>
              <a:gd name="connsiteY19" fmla="*/ 806069 h 2069385"/>
              <a:gd name="connsiteX20" fmla="*/ 1155031 w 2558593"/>
              <a:gd name="connsiteY20" fmla="*/ 854195 h 2069385"/>
              <a:gd name="connsiteX21" fmla="*/ 1263315 w 2558593"/>
              <a:gd name="connsiteY21" fmla="*/ 938416 h 2069385"/>
              <a:gd name="connsiteX22" fmla="*/ 1299410 w 2558593"/>
              <a:gd name="connsiteY22" fmla="*/ 974511 h 2069385"/>
              <a:gd name="connsiteX23" fmla="*/ 1371600 w 2558593"/>
              <a:gd name="connsiteY23" fmla="*/ 998574 h 2069385"/>
              <a:gd name="connsiteX24" fmla="*/ 1395663 w 2558593"/>
              <a:gd name="connsiteY24" fmla="*/ 1034669 h 2069385"/>
              <a:gd name="connsiteX25" fmla="*/ 1467852 w 2558593"/>
              <a:gd name="connsiteY25" fmla="*/ 1094827 h 2069385"/>
              <a:gd name="connsiteX26" fmla="*/ 1503947 w 2558593"/>
              <a:gd name="connsiteY26" fmla="*/ 1106858 h 2069385"/>
              <a:gd name="connsiteX27" fmla="*/ 1600200 w 2558593"/>
              <a:gd name="connsiteY27" fmla="*/ 1179048 h 2069385"/>
              <a:gd name="connsiteX28" fmla="*/ 1636294 w 2558593"/>
              <a:gd name="connsiteY28" fmla="*/ 1239206 h 2069385"/>
              <a:gd name="connsiteX29" fmla="*/ 1672389 w 2558593"/>
              <a:gd name="connsiteY29" fmla="*/ 1263269 h 2069385"/>
              <a:gd name="connsiteX30" fmla="*/ 1684421 w 2558593"/>
              <a:gd name="connsiteY30" fmla="*/ 1299364 h 2069385"/>
              <a:gd name="connsiteX31" fmla="*/ 1720515 w 2558593"/>
              <a:gd name="connsiteY31" fmla="*/ 1323427 h 2069385"/>
              <a:gd name="connsiteX32" fmla="*/ 1768642 w 2558593"/>
              <a:gd name="connsiteY32" fmla="*/ 1359522 h 2069385"/>
              <a:gd name="connsiteX33" fmla="*/ 1804736 w 2558593"/>
              <a:gd name="connsiteY33" fmla="*/ 1407648 h 2069385"/>
              <a:gd name="connsiteX34" fmla="*/ 1828800 w 2558593"/>
              <a:gd name="connsiteY34" fmla="*/ 1431711 h 2069385"/>
              <a:gd name="connsiteX35" fmla="*/ 1852863 w 2558593"/>
              <a:gd name="connsiteY35" fmla="*/ 1467806 h 2069385"/>
              <a:gd name="connsiteX36" fmla="*/ 1888957 w 2558593"/>
              <a:gd name="connsiteY36" fmla="*/ 1479837 h 2069385"/>
              <a:gd name="connsiteX37" fmla="*/ 1913021 w 2558593"/>
              <a:gd name="connsiteY37" fmla="*/ 1515932 h 2069385"/>
              <a:gd name="connsiteX38" fmla="*/ 1949115 w 2558593"/>
              <a:gd name="connsiteY38" fmla="*/ 1539995 h 2069385"/>
              <a:gd name="connsiteX39" fmla="*/ 1961147 w 2558593"/>
              <a:gd name="connsiteY39" fmla="*/ 1576090 h 2069385"/>
              <a:gd name="connsiteX40" fmla="*/ 2033336 w 2558593"/>
              <a:gd name="connsiteY40" fmla="*/ 1624216 h 2069385"/>
              <a:gd name="connsiteX41" fmla="*/ 2105526 w 2558593"/>
              <a:gd name="connsiteY41" fmla="*/ 1696406 h 2069385"/>
              <a:gd name="connsiteX42" fmla="*/ 2153652 w 2558593"/>
              <a:gd name="connsiteY42" fmla="*/ 1756564 h 2069385"/>
              <a:gd name="connsiteX43" fmla="*/ 2189747 w 2558593"/>
              <a:gd name="connsiteY43" fmla="*/ 1768595 h 2069385"/>
              <a:gd name="connsiteX44" fmla="*/ 2225842 w 2558593"/>
              <a:gd name="connsiteY44" fmla="*/ 1792658 h 2069385"/>
              <a:gd name="connsiteX45" fmla="*/ 2286000 w 2558593"/>
              <a:gd name="connsiteY45" fmla="*/ 1840785 h 2069385"/>
              <a:gd name="connsiteX46" fmla="*/ 2358189 w 2558593"/>
              <a:gd name="connsiteY46" fmla="*/ 1864848 h 2069385"/>
              <a:gd name="connsiteX47" fmla="*/ 2394284 w 2558593"/>
              <a:gd name="connsiteY47" fmla="*/ 1876879 h 2069385"/>
              <a:gd name="connsiteX48" fmla="*/ 2454442 w 2558593"/>
              <a:gd name="connsiteY48" fmla="*/ 1937037 h 2069385"/>
              <a:gd name="connsiteX49" fmla="*/ 2478505 w 2558593"/>
              <a:gd name="connsiteY49" fmla="*/ 1973132 h 2069385"/>
              <a:gd name="connsiteX50" fmla="*/ 2550694 w 2558593"/>
              <a:gd name="connsiteY50" fmla="*/ 2009227 h 2069385"/>
              <a:gd name="connsiteX51" fmla="*/ 2550694 w 2558593"/>
              <a:gd name="connsiteY51" fmla="*/ 2069385 h 2069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558593" h="2069385">
                <a:moveTo>
                  <a:pt x="0" y="24016"/>
                </a:moveTo>
                <a:cubicBezTo>
                  <a:pt x="72049" y="0"/>
                  <a:pt x="30727" y="8306"/>
                  <a:pt x="156410" y="24016"/>
                </a:cubicBezTo>
                <a:cubicBezTo>
                  <a:pt x="362590" y="49788"/>
                  <a:pt x="92156" y="18383"/>
                  <a:pt x="300789" y="60111"/>
                </a:cubicBezTo>
                <a:cubicBezTo>
                  <a:pt x="320842" y="64122"/>
                  <a:pt x="341218" y="66762"/>
                  <a:pt x="360947" y="72143"/>
                </a:cubicBezTo>
                <a:cubicBezTo>
                  <a:pt x="385418" y="78817"/>
                  <a:pt x="412031" y="82136"/>
                  <a:pt x="433136" y="96206"/>
                </a:cubicBezTo>
                <a:lnTo>
                  <a:pt x="505326" y="144332"/>
                </a:lnTo>
                <a:cubicBezTo>
                  <a:pt x="521908" y="194082"/>
                  <a:pt x="518264" y="201085"/>
                  <a:pt x="577515" y="240585"/>
                </a:cubicBezTo>
                <a:lnTo>
                  <a:pt x="649705" y="288711"/>
                </a:lnTo>
                <a:cubicBezTo>
                  <a:pt x="713873" y="384964"/>
                  <a:pt x="629652" y="268658"/>
                  <a:pt x="709863" y="348869"/>
                </a:cubicBezTo>
                <a:cubicBezTo>
                  <a:pt x="720088" y="359094"/>
                  <a:pt x="723701" y="374739"/>
                  <a:pt x="733926" y="384964"/>
                </a:cubicBezTo>
                <a:cubicBezTo>
                  <a:pt x="744151" y="395189"/>
                  <a:pt x="758912" y="399770"/>
                  <a:pt x="770021" y="409027"/>
                </a:cubicBezTo>
                <a:cubicBezTo>
                  <a:pt x="821465" y="451897"/>
                  <a:pt x="792321" y="433896"/>
                  <a:pt x="830178" y="481216"/>
                </a:cubicBezTo>
                <a:cubicBezTo>
                  <a:pt x="837264" y="490074"/>
                  <a:pt x="846221" y="497258"/>
                  <a:pt x="854242" y="505279"/>
                </a:cubicBezTo>
                <a:cubicBezTo>
                  <a:pt x="862454" y="529915"/>
                  <a:pt x="868806" y="559528"/>
                  <a:pt x="890336" y="577469"/>
                </a:cubicBezTo>
                <a:cubicBezTo>
                  <a:pt x="904115" y="588951"/>
                  <a:pt x="922421" y="593511"/>
                  <a:pt x="938463" y="601532"/>
                </a:cubicBezTo>
                <a:cubicBezTo>
                  <a:pt x="962526" y="625595"/>
                  <a:pt x="991775" y="645407"/>
                  <a:pt x="1010652" y="673722"/>
                </a:cubicBezTo>
                <a:cubicBezTo>
                  <a:pt x="1018673" y="685753"/>
                  <a:pt x="1028248" y="696883"/>
                  <a:pt x="1034715" y="709816"/>
                </a:cubicBezTo>
                <a:cubicBezTo>
                  <a:pt x="1040387" y="721160"/>
                  <a:pt x="1037779" y="736943"/>
                  <a:pt x="1046747" y="745911"/>
                </a:cubicBezTo>
                <a:cubicBezTo>
                  <a:pt x="1055715" y="754879"/>
                  <a:pt x="1071498" y="752271"/>
                  <a:pt x="1082842" y="757943"/>
                </a:cubicBezTo>
                <a:cubicBezTo>
                  <a:pt x="1113195" y="773120"/>
                  <a:pt x="1120619" y="783689"/>
                  <a:pt x="1143000" y="806069"/>
                </a:cubicBezTo>
                <a:cubicBezTo>
                  <a:pt x="1147010" y="822111"/>
                  <a:pt x="1145548" y="840648"/>
                  <a:pt x="1155031" y="854195"/>
                </a:cubicBezTo>
                <a:cubicBezTo>
                  <a:pt x="1204431" y="924767"/>
                  <a:pt x="1206771" y="919569"/>
                  <a:pt x="1263315" y="938416"/>
                </a:cubicBezTo>
                <a:cubicBezTo>
                  <a:pt x="1275347" y="950448"/>
                  <a:pt x="1284536" y="966248"/>
                  <a:pt x="1299410" y="974511"/>
                </a:cubicBezTo>
                <a:cubicBezTo>
                  <a:pt x="1321583" y="986829"/>
                  <a:pt x="1371600" y="998574"/>
                  <a:pt x="1371600" y="998574"/>
                </a:cubicBezTo>
                <a:cubicBezTo>
                  <a:pt x="1379621" y="1010606"/>
                  <a:pt x="1386406" y="1023560"/>
                  <a:pt x="1395663" y="1034669"/>
                </a:cubicBezTo>
                <a:cubicBezTo>
                  <a:pt x="1414670" y="1057478"/>
                  <a:pt x="1440810" y="1081306"/>
                  <a:pt x="1467852" y="1094827"/>
                </a:cubicBezTo>
                <a:cubicBezTo>
                  <a:pt x="1479196" y="1100499"/>
                  <a:pt x="1491915" y="1102848"/>
                  <a:pt x="1503947" y="1106858"/>
                </a:cubicBezTo>
                <a:cubicBezTo>
                  <a:pt x="1573073" y="1175984"/>
                  <a:pt x="1537202" y="1158048"/>
                  <a:pt x="1600200" y="1179048"/>
                </a:cubicBezTo>
                <a:cubicBezTo>
                  <a:pt x="1612231" y="1199101"/>
                  <a:pt x="1621075" y="1221451"/>
                  <a:pt x="1636294" y="1239206"/>
                </a:cubicBezTo>
                <a:cubicBezTo>
                  <a:pt x="1645705" y="1250185"/>
                  <a:pt x="1663356" y="1251978"/>
                  <a:pt x="1672389" y="1263269"/>
                </a:cubicBezTo>
                <a:cubicBezTo>
                  <a:pt x="1680312" y="1273172"/>
                  <a:pt x="1676498" y="1289461"/>
                  <a:pt x="1684421" y="1299364"/>
                </a:cubicBezTo>
                <a:cubicBezTo>
                  <a:pt x="1693454" y="1310655"/>
                  <a:pt x="1708748" y="1315022"/>
                  <a:pt x="1720515" y="1323427"/>
                </a:cubicBezTo>
                <a:cubicBezTo>
                  <a:pt x="1736833" y="1335083"/>
                  <a:pt x="1754462" y="1345342"/>
                  <a:pt x="1768642" y="1359522"/>
                </a:cubicBezTo>
                <a:cubicBezTo>
                  <a:pt x="1782821" y="1373701"/>
                  <a:pt x="1791899" y="1392243"/>
                  <a:pt x="1804736" y="1407648"/>
                </a:cubicBezTo>
                <a:cubicBezTo>
                  <a:pt x="1811998" y="1416362"/>
                  <a:pt x="1821714" y="1422853"/>
                  <a:pt x="1828800" y="1431711"/>
                </a:cubicBezTo>
                <a:cubicBezTo>
                  <a:pt x="1837833" y="1443002"/>
                  <a:pt x="1841572" y="1458773"/>
                  <a:pt x="1852863" y="1467806"/>
                </a:cubicBezTo>
                <a:cubicBezTo>
                  <a:pt x="1862766" y="1475728"/>
                  <a:pt x="1876926" y="1475827"/>
                  <a:pt x="1888957" y="1479837"/>
                </a:cubicBezTo>
                <a:cubicBezTo>
                  <a:pt x="1896978" y="1491869"/>
                  <a:pt x="1902796" y="1505707"/>
                  <a:pt x="1913021" y="1515932"/>
                </a:cubicBezTo>
                <a:cubicBezTo>
                  <a:pt x="1923246" y="1526157"/>
                  <a:pt x="1940082" y="1528704"/>
                  <a:pt x="1949115" y="1539995"/>
                </a:cubicBezTo>
                <a:cubicBezTo>
                  <a:pt x="1957038" y="1549898"/>
                  <a:pt x="1952179" y="1567122"/>
                  <a:pt x="1961147" y="1576090"/>
                </a:cubicBezTo>
                <a:cubicBezTo>
                  <a:pt x="1981597" y="1596540"/>
                  <a:pt x="2033336" y="1624216"/>
                  <a:pt x="2033336" y="1624216"/>
                </a:cubicBezTo>
                <a:cubicBezTo>
                  <a:pt x="2090048" y="1709281"/>
                  <a:pt x="2015983" y="1606863"/>
                  <a:pt x="2105526" y="1696406"/>
                </a:cubicBezTo>
                <a:cubicBezTo>
                  <a:pt x="2130113" y="1720993"/>
                  <a:pt x="2123890" y="1738707"/>
                  <a:pt x="2153652" y="1756564"/>
                </a:cubicBezTo>
                <a:cubicBezTo>
                  <a:pt x="2164527" y="1763089"/>
                  <a:pt x="2177715" y="1764585"/>
                  <a:pt x="2189747" y="1768595"/>
                </a:cubicBezTo>
                <a:cubicBezTo>
                  <a:pt x="2201779" y="1776616"/>
                  <a:pt x="2214551" y="1783625"/>
                  <a:pt x="2225842" y="1792658"/>
                </a:cubicBezTo>
                <a:cubicBezTo>
                  <a:pt x="2257095" y="1817661"/>
                  <a:pt x="2244334" y="1822267"/>
                  <a:pt x="2286000" y="1840785"/>
                </a:cubicBezTo>
                <a:cubicBezTo>
                  <a:pt x="2309179" y="1851087"/>
                  <a:pt x="2334126" y="1856827"/>
                  <a:pt x="2358189" y="1864848"/>
                </a:cubicBezTo>
                <a:lnTo>
                  <a:pt x="2394284" y="1876879"/>
                </a:lnTo>
                <a:cubicBezTo>
                  <a:pt x="2458452" y="1973132"/>
                  <a:pt x="2374231" y="1856826"/>
                  <a:pt x="2454442" y="1937037"/>
                </a:cubicBezTo>
                <a:cubicBezTo>
                  <a:pt x="2464667" y="1947262"/>
                  <a:pt x="2467214" y="1964099"/>
                  <a:pt x="2478505" y="1973132"/>
                </a:cubicBezTo>
                <a:cubicBezTo>
                  <a:pt x="2499008" y="1989534"/>
                  <a:pt x="2537465" y="1978360"/>
                  <a:pt x="2550694" y="2009227"/>
                </a:cubicBezTo>
                <a:cubicBezTo>
                  <a:pt x="2558593" y="2027658"/>
                  <a:pt x="2550694" y="2049332"/>
                  <a:pt x="2550694" y="2069385"/>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4872789" y="1732547"/>
            <a:ext cx="2622885" cy="2105527"/>
          </a:xfrm>
          <a:custGeom>
            <a:avLst/>
            <a:gdLst>
              <a:gd name="connsiteX0" fmla="*/ 2249906 w 2622885"/>
              <a:gd name="connsiteY0" fmla="*/ 2105527 h 2105527"/>
              <a:gd name="connsiteX1" fmla="*/ 2298032 w 2622885"/>
              <a:gd name="connsiteY1" fmla="*/ 2093495 h 2105527"/>
              <a:gd name="connsiteX2" fmla="*/ 2382253 w 2622885"/>
              <a:gd name="connsiteY2" fmla="*/ 2021306 h 2105527"/>
              <a:gd name="connsiteX3" fmla="*/ 2418348 w 2622885"/>
              <a:gd name="connsiteY3" fmla="*/ 1997242 h 2105527"/>
              <a:gd name="connsiteX4" fmla="*/ 2502569 w 2622885"/>
              <a:gd name="connsiteY4" fmla="*/ 1852864 h 2105527"/>
              <a:gd name="connsiteX5" fmla="*/ 2562727 w 2622885"/>
              <a:gd name="connsiteY5" fmla="*/ 1756611 h 2105527"/>
              <a:gd name="connsiteX6" fmla="*/ 2574758 w 2622885"/>
              <a:gd name="connsiteY6" fmla="*/ 1708485 h 2105527"/>
              <a:gd name="connsiteX7" fmla="*/ 2586790 w 2622885"/>
              <a:gd name="connsiteY7" fmla="*/ 1636295 h 2105527"/>
              <a:gd name="connsiteX8" fmla="*/ 2610853 w 2622885"/>
              <a:gd name="connsiteY8" fmla="*/ 1600200 h 2105527"/>
              <a:gd name="connsiteX9" fmla="*/ 2622885 w 2622885"/>
              <a:gd name="connsiteY9" fmla="*/ 1540042 h 2105527"/>
              <a:gd name="connsiteX10" fmla="*/ 2610853 w 2622885"/>
              <a:gd name="connsiteY10" fmla="*/ 1034716 h 2105527"/>
              <a:gd name="connsiteX11" fmla="*/ 2586790 w 2622885"/>
              <a:gd name="connsiteY11" fmla="*/ 998621 h 2105527"/>
              <a:gd name="connsiteX12" fmla="*/ 2574758 w 2622885"/>
              <a:gd name="connsiteY12" fmla="*/ 962527 h 2105527"/>
              <a:gd name="connsiteX13" fmla="*/ 2502569 w 2622885"/>
              <a:gd name="connsiteY13" fmla="*/ 902369 h 2105527"/>
              <a:gd name="connsiteX14" fmla="*/ 2394285 w 2622885"/>
              <a:gd name="connsiteY14" fmla="*/ 842211 h 2105527"/>
              <a:gd name="connsiteX15" fmla="*/ 2286000 w 2622885"/>
              <a:gd name="connsiteY15" fmla="*/ 794085 h 2105527"/>
              <a:gd name="connsiteX16" fmla="*/ 2225843 w 2622885"/>
              <a:gd name="connsiteY16" fmla="*/ 782053 h 2105527"/>
              <a:gd name="connsiteX17" fmla="*/ 2177716 w 2622885"/>
              <a:gd name="connsiteY17" fmla="*/ 757990 h 2105527"/>
              <a:gd name="connsiteX18" fmla="*/ 2141622 w 2622885"/>
              <a:gd name="connsiteY18" fmla="*/ 721895 h 2105527"/>
              <a:gd name="connsiteX19" fmla="*/ 1997243 w 2622885"/>
              <a:gd name="connsiteY19" fmla="*/ 697832 h 2105527"/>
              <a:gd name="connsiteX20" fmla="*/ 1888958 w 2622885"/>
              <a:gd name="connsiteY20" fmla="*/ 661737 h 2105527"/>
              <a:gd name="connsiteX21" fmla="*/ 1852864 w 2622885"/>
              <a:gd name="connsiteY21" fmla="*/ 649706 h 2105527"/>
              <a:gd name="connsiteX22" fmla="*/ 1756611 w 2622885"/>
              <a:gd name="connsiteY22" fmla="*/ 625642 h 2105527"/>
              <a:gd name="connsiteX23" fmla="*/ 1672390 w 2622885"/>
              <a:gd name="connsiteY23" fmla="*/ 601579 h 2105527"/>
              <a:gd name="connsiteX24" fmla="*/ 1636295 w 2622885"/>
              <a:gd name="connsiteY24" fmla="*/ 589548 h 2105527"/>
              <a:gd name="connsiteX25" fmla="*/ 1515979 w 2622885"/>
              <a:gd name="connsiteY25" fmla="*/ 565485 h 2105527"/>
              <a:gd name="connsiteX26" fmla="*/ 1407695 w 2622885"/>
              <a:gd name="connsiteY26" fmla="*/ 541421 h 2105527"/>
              <a:gd name="connsiteX27" fmla="*/ 1323474 w 2622885"/>
              <a:gd name="connsiteY27" fmla="*/ 517358 h 2105527"/>
              <a:gd name="connsiteX28" fmla="*/ 1275348 w 2622885"/>
              <a:gd name="connsiteY28" fmla="*/ 493295 h 2105527"/>
              <a:gd name="connsiteX29" fmla="*/ 1227222 w 2622885"/>
              <a:gd name="connsiteY29" fmla="*/ 481264 h 2105527"/>
              <a:gd name="connsiteX30" fmla="*/ 1191127 w 2622885"/>
              <a:gd name="connsiteY30" fmla="*/ 469232 h 2105527"/>
              <a:gd name="connsiteX31" fmla="*/ 1143000 w 2622885"/>
              <a:gd name="connsiteY31" fmla="*/ 457200 h 2105527"/>
              <a:gd name="connsiteX32" fmla="*/ 1106906 w 2622885"/>
              <a:gd name="connsiteY32" fmla="*/ 445169 h 2105527"/>
              <a:gd name="connsiteX33" fmla="*/ 986590 w 2622885"/>
              <a:gd name="connsiteY33" fmla="*/ 421106 h 2105527"/>
              <a:gd name="connsiteX34" fmla="*/ 902369 w 2622885"/>
              <a:gd name="connsiteY34" fmla="*/ 397042 h 2105527"/>
              <a:gd name="connsiteX35" fmla="*/ 818148 w 2622885"/>
              <a:gd name="connsiteY35" fmla="*/ 360948 h 2105527"/>
              <a:gd name="connsiteX36" fmla="*/ 782053 w 2622885"/>
              <a:gd name="connsiteY36" fmla="*/ 348916 h 2105527"/>
              <a:gd name="connsiteX37" fmla="*/ 733927 w 2622885"/>
              <a:gd name="connsiteY37" fmla="*/ 336885 h 2105527"/>
              <a:gd name="connsiteX38" fmla="*/ 697832 w 2622885"/>
              <a:gd name="connsiteY38" fmla="*/ 324853 h 2105527"/>
              <a:gd name="connsiteX39" fmla="*/ 613611 w 2622885"/>
              <a:gd name="connsiteY39" fmla="*/ 312821 h 2105527"/>
              <a:gd name="connsiteX40" fmla="*/ 577516 w 2622885"/>
              <a:gd name="connsiteY40" fmla="*/ 288758 h 2105527"/>
              <a:gd name="connsiteX41" fmla="*/ 481264 w 2622885"/>
              <a:gd name="connsiteY41" fmla="*/ 264695 h 2105527"/>
              <a:gd name="connsiteX42" fmla="*/ 312822 w 2622885"/>
              <a:gd name="connsiteY42" fmla="*/ 204537 h 2105527"/>
              <a:gd name="connsiteX43" fmla="*/ 240632 w 2622885"/>
              <a:gd name="connsiteY43" fmla="*/ 180474 h 2105527"/>
              <a:gd name="connsiteX44" fmla="*/ 204537 w 2622885"/>
              <a:gd name="connsiteY44" fmla="*/ 168442 h 2105527"/>
              <a:gd name="connsiteX45" fmla="*/ 156411 w 2622885"/>
              <a:gd name="connsiteY45" fmla="*/ 156411 h 2105527"/>
              <a:gd name="connsiteX46" fmla="*/ 84222 w 2622885"/>
              <a:gd name="connsiteY46" fmla="*/ 132348 h 2105527"/>
              <a:gd name="connsiteX47" fmla="*/ 12032 w 2622885"/>
              <a:gd name="connsiteY47" fmla="*/ 48127 h 2105527"/>
              <a:gd name="connsiteX48" fmla="*/ 0 w 2622885"/>
              <a:gd name="connsiteY48" fmla="*/ 12032 h 2105527"/>
              <a:gd name="connsiteX49" fmla="*/ 36095 w 2622885"/>
              <a:gd name="connsiteY49" fmla="*/ 0 h 2105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622885" h="2105527">
                <a:moveTo>
                  <a:pt x="2249906" y="2105527"/>
                </a:moveTo>
                <a:cubicBezTo>
                  <a:pt x="2265948" y="2101516"/>
                  <a:pt x="2282833" y="2100009"/>
                  <a:pt x="2298032" y="2093495"/>
                </a:cubicBezTo>
                <a:cubicBezTo>
                  <a:pt x="2334862" y="2077710"/>
                  <a:pt x="2352364" y="2046925"/>
                  <a:pt x="2382253" y="2021306"/>
                </a:cubicBezTo>
                <a:cubicBezTo>
                  <a:pt x="2393232" y="2011895"/>
                  <a:pt x="2408123" y="2007467"/>
                  <a:pt x="2418348" y="1997242"/>
                </a:cubicBezTo>
                <a:cubicBezTo>
                  <a:pt x="2469472" y="1946118"/>
                  <a:pt x="2457092" y="1921080"/>
                  <a:pt x="2502569" y="1852864"/>
                </a:cubicBezTo>
                <a:cubicBezTo>
                  <a:pt x="2539604" y="1797311"/>
                  <a:pt x="2519192" y="1829169"/>
                  <a:pt x="2562727" y="1756611"/>
                </a:cubicBezTo>
                <a:cubicBezTo>
                  <a:pt x="2566737" y="1740569"/>
                  <a:pt x="2571515" y="1724700"/>
                  <a:pt x="2574758" y="1708485"/>
                </a:cubicBezTo>
                <a:cubicBezTo>
                  <a:pt x="2579542" y="1684563"/>
                  <a:pt x="2579076" y="1659438"/>
                  <a:pt x="2586790" y="1636295"/>
                </a:cubicBezTo>
                <a:cubicBezTo>
                  <a:pt x="2591363" y="1622577"/>
                  <a:pt x="2602832" y="1612232"/>
                  <a:pt x="2610853" y="1600200"/>
                </a:cubicBezTo>
                <a:cubicBezTo>
                  <a:pt x="2614864" y="1580147"/>
                  <a:pt x="2622885" y="1560492"/>
                  <a:pt x="2622885" y="1540042"/>
                </a:cubicBezTo>
                <a:cubicBezTo>
                  <a:pt x="2622885" y="1371552"/>
                  <a:pt x="2622061" y="1202833"/>
                  <a:pt x="2610853" y="1034716"/>
                </a:cubicBezTo>
                <a:cubicBezTo>
                  <a:pt x="2609891" y="1020288"/>
                  <a:pt x="2593257" y="1011555"/>
                  <a:pt x="2586790" y="998621"/>
                </a:cubicBezTo>
                <a:cubicBezTo>
                  <a:pt x="2581118" y="987278"/>
                  <a:pt x="2581793" y="973079"/>
                  <a:pt x="2574758" y="962527"/>
                </a:cubicBezTo>
                <a:cubicBezTo>
                  <a:pt x="2546941" y="920802"/>
                  <a:pt x="2537098" y="931965"/>
                  <a:pt x="2502569" y="902369"/>
                </a:cubicBezTo>
                <a:cubicBezTo>
                  <a:pt x="2426376" y="837061"/>
                  <a:pt x="2488954" y="861144"/>
                  <a:pt x="2394285" y="842211"/>
                </a:cubicBezTo>
                <a:cubicBezTo>
                  <a:pt x="2358735" y="824436"/>
                  <a:pt x="2324406" y="805607"/>
                  <a:pt x="2286000" y="794085"/>
                </a:cubicBezTo>
                <a:cubicBezTo>
                  <a:pt x="2266413" y="788209"/>
                  <a:pt x="2245895" y="786064"/>
                  <a:pt x="2225843" y="782053"/>
                </a:cubicBezTo>
                <a:cubicBezTo>
                  <a:pt x="2209801" y="774032"/>
                  <a:pt x="2192311" y="768415"/>
                  <a:pt x="2177716" y="757990"/>
                </a:cubicBezTo>
                <a:cubicBezTo>
                  <a:pt x="2163870" y="748100"/>
                  <a:pt x="2157764" y="727276"/>
                  <a:pt x="2141622" y="721895"/>
                </a:cubicBezTo>
                <a:cubicBezTo>
                  <a:pt x="2095336" y="706466"/>
                  <a:pt x="2043529" y="713261"/>
                  <a:pt x="1997243" y="697832"/>
                </a:cubicBezTo>
                <a:lnTo>
                  <a:pt x="1888958" y="661737"/>
                </a:lnTo>
                <a:cubicBezTo>
                  <a:pt x="1876927" y="657727"/>
                  <a:pt x="1865167" y="652782"/>
                  <a:pt x="1852864" y="649706"/>
                </a:cubicBezTo>
                <a:cubicBezTo>
                  <a:pt x="1820780" y="641685"/>
                  <a:pt x="1787986" y="636100"/>
                  <a:pt x="1756611" y="625642"/>
                </a:cubicBezTo>
                <a:cubicBezTo>
                  <a:pt x="1670067" y="596796"/>
                  <a:pt x="1778143" y="631794"/>
                  <a:pt x="1672390" y="601579"/>
                </a:cubicBezTo>
                <a:cubicBezTo>
                  <a:pt x="1660196" y="598095"/>
                  <a:pt x="1648653" y="592400"/>
                  <a:pt x="1636295" y="589548"/>
                </a:cubicBezTo>
                <a:cubicBezTo>
                  <a:pt x="1596443" y="580352"/>
                  <a:pt x="1555657" y="575405"/>
                  <a:pt x="1515979" y="565485"/>
                </a:cubicBezTo>
                <a:cubicBezTo>
                  <a:pt x="1398647" y="536151"/>
                  <a:pt x="1545120" y="571960"/>
                  <a:pt x="1407695" y="541421"/>
                </a:cubicBezTo>
                <a:cubicBezTo>
                  <a:pt x="1386555" y="536723"/>
                  <a:pt x="1345122" y="526636"/>
                  <a:pt x="1323474" y="517358"/>
                </a:cubicBezTo>
                <a:cubicBezTo>
                  <a:pt x="1306989" y="510293"/>
                  <a:pt x="1292142" y="499592"/>
                  <a:pt x="1275348" y="493295"/>
                </a:cubicBezTo>
                <a:cubicBezTo>
                  <a:pt x="1259865" y="487489"/>
                  <a:pt x="1243121" y="485807"/>
                  <a:pt x="1227222" y="481264"/>
                </a:cubicBezTo>
                <a:cubicBezTo>
                  <a:pt x="1215027" y="477780"/>
                  <a:pt x="1203322" y="472716"/>
                  <a:pt x="1191127" y="469232"/>
                </a:cubicBezTo>
                <a:cubicBezTo>
                  <a:pt x="1175227" y="464689"/>
                  <a:pt x="1158900" y="461743"/>
                  <a:pt x="1143000" y="457200"/>
                </a:cubicBezTo>
                <a:cubicBezTo>
                  <a:pt x="1130806" y="453716"/>
                  <a:pt x="1119263" y="448021"/>
                  <a:pt x="1106906" y="445169"/>
                </a:cubicBezTo>
                <a:cubicBezTo>
                  <a:pt x="1067054" y="435972"/>
                  <a:pt x="1025391" y="434040"/>
                  <a:pt x="986590" y="421106"/>
                </a:cubicBezTo>
                <a:cubicBezTo>
                  <a:pt x="934808" y="403845"/>
                  <a:pt x="962799" y="412150"/>
                  <a:pt x="902369" y="397042"/>
                </a:cubicBezTo>
                <a:cubicBezTo>
                  <a:pt x="847418" y="360409"/>
                  <a:pt x="886131" y="380372"/>
                  <a:pt x="818148" y="360948"/>
                </a:cubicBezTo>
                <a:cubicBezTo>
                  <a:pt x="805953" y="357464"/>
                  <a:pt x="794248" y="352400"/>
                  <a:pt x="782053" y="348916"/>
                </a:cubicBezTo>
                <a:cubicBezTo>
                  <a:pt x="766154" y="344373"/>
                  <a:pt x="749826" y="341428"/>
                  <a:pt x="733927" y="336885"/>
                </a:cubicBezTo>
                <a:cubicBezTo>
                  <a:pt x="721732" y="333401"/>
                  <a:pt x="710268" y="327340"/>
                  <a:pt x="697832" y="324853"/>
                </a:cubicBezTo>
                <a:cubicBezTo>
                  <a:pt x="670024" y="319291"/>
                  <a:pt x="641685" y="316832"/>
                  <a:pt x="613611" y="312821"/>
                </a:cubicBezTo>
                <a:cubicBezTo>
                  <a:pt x="601579" y="304800"/>
                  <a:pt x="591106" y="293700"/>
                  <a:pt x="577516" y="288758"/>
                </a:cubicBezTo>
                <a:cubicBezTo>
                  <a:pt x="546436" y="277456"/>
                  <a:pt x="481264" y="264695"/>
                  <a:pt x="481264" y="264695"/>
                </a:cubicBezTo>
                <a:cubicBezTo>
                  <a:pt x="417680" y="201114"/>
                  <a:pt x="487627" y="262805"/>
                  <a:pt x="312822" y="204537"/>
                </a:cubicBezTo>
                <a:lnTo>
                  <a:pt x="240632" y="180474"/>
                </a:lnTo>
                <a:cubicBezTo>
                  <a:pt x="228600" y="176463"/>
                  <a:pt x="216841" y="171518"/>
                  <a:pt x="204537" y="168442"/>
                </a:cubicBezTo>
                <a:cubicBezTo>
                  <a:pt x="188495" y="164432"/>
                  <a:pt x="172249" y="161162"/>
                  <a:pt x="156411" y="156411"/>
                </a:cubicBezTo>
                <a:cubicBezTo>
                  <a:pt x="132116" y="149123"/>
                  <a:pt x="84222" y="132348"/>
                  <a:pt x="84222" y="132348"/>
                </a:cubicBezTo>
                <a:cubicBezTo>
                  <a:pt x="54620" y="102746"/>
                  <a:pt x="30356" y="84774"/>
                  <a:pt x="12032" y="48127"/>
                </a:cubicBezTo>
                <a:cubicBezTo>
                  <a:pt x="6360" y="36783"/>
                  <a:pt x="4011" y="24064"/>
                  <a:pt x="0" y="12032"/>
                </a:cubicBezTo>
                <a:lnTo>
                  <a:pt x="36095" y="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jpg"/>
          <p:cNvPicPr>
            <a:picLocks noChangeAspect="1"/>
          </p:cNvPicPr>
          <p:nvPr/>
        </p:nvPicPr>
        <p:blipFill>
          <a:blip r:embed="rId2" cstate="print"/>
          <a:stretch>
            <a:fillRect/>
          </a:stretch>
        </p:blipFill>
        <p:spPr>
          <a:xfrm>
            <a:off x="496247" y="806097"/>
            <a:ext cx="7935372" cy="5392683"/>
          </a:xfrm>
          <a:prstGeom prst="rect">
            <a:avLst/>
          </a:prstGeom>
        </p:spPr>
      </p:pic>
      <p:cxnSp>
        <p:nvCxnSpPr>
          <p:cNvPr id="10" name="Straight Connector 9"/>
          <p:cNvCxnSpPr/>
          <p:nvPr/>
        </p:nvCxnSpPr>
        <p:spPr>
          <a:xfrm>
            <a:off x="3043990" y="3392905"/>
            <a:ext cx="1780673" cy="12032"/>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a.jpg"/>
          <p:cNvPicPr>
            <a:picLocks noChangeAspect="1"/>
          </p:cNvPicPr>
          <p:nvPr/>
        </p:nvPicPr>
        <p:blipFill>
          <a:blip r:embed="rId2" cstate="print"/>
          <a:stretch>
            <a:fillRect/>
          </a:stretch>
        </p:blipFill>
        <p:spPr>
          <a:xfrm>
            <a:off x="1668991" y="0"/>
            <a:ext cx="5806018" cy="6858000"/>
          </a:xfrm>
          <a:prstGeom prst="rect">
            <a:avLst/>
          </a:prstGeom>
        </p:spPr>
      </p:pic>
      <p:sp>
        <p:nvSpPr>
          <p:cNvPr id="10" name="Freeform 9"/>
          <p:cNvSpPr/>
          <p:nvPr/>
        </p:nvSpPr>
        <p:spPr>
          <a:xfrm>
            <a:off x="3717758" y="1515979"/>
            <a:ext cx="2478505" cy="1840832"/>
          </a:xfrm>
          <a:custGeom>
            <a:avLst/>
            <a:gdLst>
              <a:gd name="connsiteX0" fmla="*/ 0 w 2478505"/>
              <a:gd name="connsiteY0" fmla="*/ 0 h 1840832"/>
              <a:gd name="connsiteX1" fmla="*/ 48126 w 2478505"/>
              <a:gd name="connsiteY1" fmla="*/ 24063 h 1840832"/>
              <a:gd name="connsiteX2" fmla="*/ 84221 w 2478505"/>
              <a:gd name="connsiteY2" fmla="*/ 48126 h 1840832"/>
              <a:gd name="connsiteX3" fmla="*/ 156410 w 2478505"/>
              <a:gd name="connsiteY3" fmla="*/ 72189 h 1840832"/>
              <a:gd name="connsiteX4" fmla="*/ 192505 w 2478505"/>
              <a:gd name="connsiteY4" fmla="*/ 96253 h 1840832"/>
              <a:gd name="connsiteX5" fmla="*/ 240631 w 2478505"/>
              <a:gd name="connsiteY5" fmla="*/ 120316 h 1840832"/>
              <a:gd name="connsiteX6" fmla="*/ 264695 w 2478505"/>
              <a:gd name="connsiteY6" fmla="*/ 156410 h 1840832"/>
              <a:gd name="connsiteX7" fmla="*/ 348916 w 2478505"/>
              <a:gd name="connsiteY7" fmla="*/ 204537 h 1840832"/>
              <a:gd name="connsiteX8" fmla="*/ 385010 w 2478505"/>
              <a:gd name="connsiteY8" fmla="*/ 240632 h 1840832"/>
              <a:gd name="connsiteX9" fmla="*/ 433137 w 2478505"/>
              <a:gd name="connsiteY9" fmla="*/ 252663 h 1840832"/>
              <a:gd name="connsiteX10" fmla="*/ 457200 w 2478505"/>
              <a:gd name="connsiteY10" fmla="*/ 300789 h 1840832"/>
              <a:gd name="connsiteX11" fmla="*/ 565484 w 2478505"/>
              <a:gd name="connsiteY11" fmla="*/ 360947 h 1840832"/>
              <a:gd name="connsiteX12" fmla="*/ 649705 w 2478505"/>
              <a:gd name="connsiteY12" fmla="*/ 445168 h 1840832"/>
              <a:gd name="connsiteX13" fmla="*/ 745958 w 2478505"/>
              <a:gd name="connsiteY13" fmla="*/ 493295 h 1840832"/>
              <a:gd name="connsiteX14" fmla="*/ 794084 w 2478505"/>
              <a:gd name="connsiteY14" fmla="*/ 529389 h 1840832"/>
              <a:gd name="connsiteX15" fmla="*/ 830179 w 2478505"/>
              <a:gd name="connsiteY15" fmla="*/ 577516 h 1840832"/>
              <a:gd name="connsiteX16" fmla="*/ 890337 w 2478505"/>
              <a:gd name="connsiteY16" fmla="*/ 589547 h 1840832"/>
              <a:gd name="connsiteX17" fmla="*/ 926431 w 2478505"/>
              <a:gd name="connsiteY17" fmla="*/ 637674 h 1840832"/>
              <a:gd name="connsiteX18" fmla="*/ 1010653 w 2478505"/>
              <a:gd name="connsiteY18" fmla="*/ 685800 h 1840832"/>
              <a:gd name="connsiteX19" fmla="*/ 1058779 w 2478505"/>
              <a:gd name="connsiteY19" fmla="*/ 806116 h 1840832"/>
              <a:gd name="connsiteX20" fmla="*/ 1130968 w 2478505"/>
              <a:gd name="connsiteY20" fmla="*/ 878305 h 1840832"/>
              <a:gd name="connsiteX21" fmla="*/ 1179095 w 2478505"/>
              <a:gd name="connsiteY21" fmla="*/ 914400 h 1840832"/>
              <a:gd name="connsiteX22" fmla="*/ 1227221 w 2478505"/>
              <a:gd name="connsiteY22" fmla="*/ 926432 h 1840832"/>
              <a:gd name="connsiteX23" fmla="*/ 1311442 w 2478505"/>
              <a:gd name="connsiteY23" fmla="*/ 950495 h 1840832"/>
              <a:gd name="connsiteX24" fmla="*/ 1359568 w 2478505"/>
              <a:gd name="connsiteY24" fmla="*/ 986589 h 1840832"/>
              <a:gd name="connsiteX25" fmla="*/ 1383631 w 2478505"/>
              <a:gd name="connsiteY25" fmla="*/ 1010653 h 1840832"/>
              <a:gd name="connsiteX26" fmla="*/ 1467853 w 2478505"/>
              <a:gd name="connsiteY26" fmla="*/ 1070810 h 1840832"/>
              <a:gd name="connsiteX27" fmla="*/ 1503947 w 2478505"/>
              <a:gd name="connsiteY27" fmla="*/ 1106905 h 1840832"/>
              <a:gd name="connsiteX28" fmla="*/ 1564105 w 2478505"/>
              <a:gd name="connsiteY28" fmla="*/ 1191126 h 1840832"/>
              <a:gd name="connsiteX29" fmla="*/ 1612231 w 2478505"/>
              <a:gd name="connsiteY29" fmla="*/ 1203158 h 1840832"/>
              <a:gd name="connsiteX30" fmla="*/ 1672389 w 2478505"/>
              <a:gd name="connsiteY30" fmla="*/ 1287379 h 1840832"/>
              <a:gd name="connsiteX31" fmla="*/ 1756610 w 2478505"/>
              <a:gd name="connsiteY31" fmla="*/ 1323474 h 1840832"/>
              <a:gd name="connsiteX32" fmla="*/ 1816768 w 2478505"/>
              <a:gd name="connsiteY32" fmla="*/ 1359568 h 1840832"/>
              <a:gd name="connsiteX33" fmla="*/ 1840831 w 2478505"/>
              <a:gd name="connsiteY33" fmla="*/ 1383632 h 1840832"/>
              <a:gd name="connsiteX34" fmla="*/ 1913021 w 2478505"/>
              <a:gd name="connsiteY34" fmla="*/ 1431758 h 1840832"/>
              <a:gd name="connsiteX35" fmla="*/ 1949116 w 2478505"/>
              <a:gd name="connsiteY35" fmla="*/ 1455821 h 1840832"/>
              <a:gd name="connsiteX36" fmla="*/ 1985210 w 2478505"/>
              <a:gd name="connsiteY36" fmla="*/ 1491916 h 1840832"/>
              <a:gd name="connsiteX37" fmla="*/ 2105526 w 2478505"/>
              <a:gd name="connsiteY37" fmla="*/ 1528010 h 1840832"/>
              <a:gd name="connsiteX38" fmla="*/ 2225842 w 2478505"/>
              <a:gd name="connsiteY38" fmla="*/ 1648326 h 1840832"/>
              <a:gd name="connsiteX39" fmla="*/ 2261937 w 2478505"/>
              <a:gd name="connsiteY39" fmla="*/ 1684421 h 1840832"/>
              <a:gd name="connsiteX40" fmla="*/ 2298031 w 2478505"/>
              <a:gd name="connsiteY40" fmla="*/ 1720516 h 1840832"/>
              <a:gd name="connsiteX41" fmla="*/ 2334126 w 2478505"/>
              <a:gd name="connsiteY41" fmla="*/ 1732547 h 1840832"/>
              <a:gd name="connsiteX42" fmla="*/ 2430379 w 2478505"/>
              <a:gd name="connsiteY42" fmla="*/ 1792705 h 1840832"/>
              <a:gd name="connsiteX43" fmla="*/ 2466474 w 2478505"/>
              <a:gd name="connsiteY43" fmla="*/ 1804737 h 1840832"/>
              <a:gd name="connsiteX44" fmla="*/ 2478505 w 2478505"/>
              <a:gd name="connsiteY44" fmla="*/ 1840832 h 1840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478505" h="1840832">
                <a:moveTo>
                  <a:pt x="0" y="0"/>
                </a:moveTo>
                <a:cubicBezTo>
                  <a:pt x="16042" y="8021"/>
                  <a:pt x="32554" y="15165"/>
                  <a:pt x="48126" y="24063"/>
                </a:cubicBezTo>
                <a:cubicBezTo>
                  <a:pt x="60681" y="31237"/>
                  <a:pt x="71007" y="42253"/>
                  <a:pt x="84221" y="48126"/>
                </a:cubicBezTo>
                <a:cubicBezTo>
                  <a:pt x="107400" y="58428"/>
                  <a:pt x="156410" y="72189"/>
                  <a:pt x="156410" y="72189"/>
                </a:cubicBezTo>
                <a:cubicBezTo>
                  <a:pt x="168442" y="80210"/>
                  <a:pt x="179950" y="89079"/>
                  <a:pt x="192505" y="96253"/>
                </a:cubicBezTo>
                <a:cubicBezTo>
                  <a:pt x="208077" y="105152"/>
                  <a:pt x="226852" y="108834"/>
                  <a:pt x="240631" y="120316"/>
                </a:cubicBezTo>
                <a:cubicBezTo>
                  <a:pt x="251740" y="129573"/>
                  <a:pt x="254470" y="146185"/>
                  <a:pt x="264695" y="156410"/>
                </a:cubicBezTo>
                <a:cubicBezTo>
                  <a:pt x="281705" y="173420"/>
                  <a:pt x="330037" y="195097"/>
                  <a:pt x="348916" y="204537"/>
                </a:cubicBezTo>
                <a:cubicBezTo>
                  <a:pt x="360947" y="216569"/>
                  <a:pt x="370237" y="232190"/>
                  <a:pt x="385010" y="240632"/>
                </a:cubicBezTo>
                <a:cubicBezTo>
                  <a:pt x="399367" y="248836"/>
                  <a:pt x="420434" y="242077"/>
                  <a:pt x="433137" y="252663"/>
                </a:cubicBezTo>
                <a:cubicBezTo>
                  <a:pt x="446916" y="264145"/>
                  <a:pt x="445528" y="287171"/>
                  <a:pt x="457200" y="300789"/>
                </a:cubicBezTo>
                <a:cubicBezTo>
                  <a:pt x="487059" y="335625"/>
                  <a:pt x="524991" y="344750"/>
                  <a:pt x="565484" y="360947"/>
                </a:cubicBezTo>
                <a:cubicBezTo>
                  <a:pt x="599351" y="406104"/>
                  <a:pt x="599795" y="416054"/>
                  <a:pt x="649705" y="445168"/>
                </a:cubicBezTo>
                <a:cubicBezTo>
                  <a:pt x="680690" y="463243"/>
                  <a:pt x="717261" y="471772"/>
                  <a:pt x="745958" y="493295"/>
                </a:cubicBezTo>
                <a:cubicBezTo>
                  <a:pt x="762000" y="505326"/>
                  <a:pt x="779905" y="515210"/>
                  <a:pt x="794084" y="529389"/>
                </a:cubicBezTo>
                <a:cubicBezTo>
                  <a:pt x="808264" y="543569"/>
                  <a:pt x="813174" y="566888"/>
                  <a:pt x="830179" y="577516"/>
                </a:cubicBezTo>
                <a:cubicBezTo>
                  <a:pt x="847520" y="588354"/>
                  <a:pt x="870284" y="585537"/>
                  <a:pt x="890337" y="589547"/>
                </a:cubicBezTo>
                <a:cubicBezTo>
                  <a:pt x="902368" y="605589"/>
                  <a:pt x="912252" y="623495"/>
                  <a:pt x="926431" y="637674"/>
                </a:cubicBezTo>
                <a:cubicBezTo>
                  <a:pt x="943436" y="654680"/>
                  <a:pt x="991781" y="676364"/>
                  <a:pt x="1010653" y="685800"/>
                </a:cubicBezTo>
                <a:cubicBezTo>
                  <a:pt x="1087838" y="762987"/>
                  <a:pt x="1009276" y="669985"/>
                  <a:pt x="1058779" y="806116"/>
                </a:cubicBezTo>
                <a:cubicBezTo>
                  <a:pt x="1074105" y="848263"/>
                  <a:pt x="1099422" y="855772"/>
                  <a:pt x="1130968" y="878305"/>
                </a:cubicBezTo>
                <a:cubicBezTo>
                  <a:pt x="1147286" y="889961"/>
                  <a:pt x="1161159" y="905432"/>
                  <a:pt x="1179095" y="914400"/>
                </a:cubicBezTo>
                <a:cubicBezTo>
                  <a:pt x="1193885" y="921795"/>
                  <a:pt x="1211321" y="921889"/>
                  <a:pt x="1227221" y="926432"/>
                </a:cubicBezTo>
                <a:cubicBezTo>
                  <a:pt x="1348045" y="960953"/>
                  <a:pt x="1160993" y="912881"/>
                  <a:pt x="1311442" y="950495"/>
                </a:cubicBezTo>
                <a:cubicBezTo>
                  <a:pt x="1327484" y="962526"/>
                  <a:pt x="1344163" y="973752"/>
                  <a:pt x="1359568" y="986589"/>
                </a:cubicBezTo>
                <a:cubicBezTo>
                  <a:pt x="1368282" y="993851"/>
                  <a:pt x="1374773" y="1003567"/>
                  <a:pt x="1383631" y="1010653"/>
                </a:cubicBezTo>
                <a:cubicBezTo>
                  <a:pt x="1478864" y="1086840"/>
                  <a:pt x="1349286" y="969181"/>
                  <a:pt x="1467853" y="1070810"/>
                </a:cubicBezTo>
                <a:cubicBezTo>
                  <a:pt x="1480772" y="1081883"/>
                  <a:pt x="1491916" y="1094873"/>
                  <a:pt x="1503947" y="1106905"/>
                </a:cubicBezTo>
                <a:cubicBezTo>
                  <a:pt x="1518114" y="1149404"/>
                  <a:pt x="1516026" y="1161076"/>
                  <a:pt x="1564105" y="1191126"/>
                </a:cubicBezTo>
                <a:cubicBezTo>
                  <a:pt x="1578127" y="1199890"/>
                  <a:pt x="1596189" y="1199147"/>
                  <a:pt x="1612231" y="1203158"/>
                </a:cubicBezTo>
                <a:cubicBezTo>
                  <a:pt x="1623501" y="1220062"/>
                  <a:pt x="1660785" y="1277433"/>
                  <a:pt x="1672389" y="1287379"/>
                </a:cubicBezTo>
                <a:cubicBezTo>
                  <a:pt x="1691309" y="1303596"/>
                  <a:pt x="1732173" y="1315328"/>
                  <a:pt x="1756610" y="1323474"/>
                </a:cubicBezTo>
                <a:cubicBezTo>
                  <a:pt x="1817588" y="1384450"/>
                  <a:pt x="1738668" y="1312707"/>
                  <a:pt x="1816768" y="1359568"/>
                </a:cubicBezTo>
                <a:cubicBezTo>
                  <a:pt x="1826495" y="1365404"/>
                  <a:pt x="1831756" y="1376826"/>
                  <a:pt x="1840831" y="1383632"/>
                </a:cubicBezTo>
                <a:cubicBezTo>
                  <a:pt x="1863967" y="1400984"/>
                  <a:pt x="1888958" y="1415716"/>
                  <a:pt x="1913021" y="1431758"/>
                </a:cubicBezTo>
                <a:cubicBezTo>
                  <a:pt x="1925053" y="1439779"/>
                  <a:pt x="1938891" y="1445596"/>
                  <a:pt x="1949116" y="1455821"/>
                </a:cubicBezTo>
                <a:cubicBezTo>
                  <a:pt x="1961147" y="1467853"/>
                  <a:pt x="1971364" y="1482026"/>
                  <a:pt x="1985210" y="1491916"/>
                </a:cubicBezTo>
                <a:cubicBezTo>
                  <a:pt x="2027785" y="1522327"/>
                  <a:pt x="2052874" y="1519235"/>
                  <a:pt x="2105526" y="1528010"/>
                </a:cubicBezTo>
                <a:lnTo>
                  <a:pt x="2225842" y="1648326"/>
                </a:lnTo>
                <a:lnTo>
                  <a:pt x="2261937" y="1684421"/>
                </a:lnTo>
                <a:cubicBezTo>
                  <a:pt x="2273968" y="1696453"/>
                  <a:pt x="2281889" y="1715136"/>
                  <a:pt x="2298031" y="1720516"/>
                </a:cubicBezTo>
                <a:lnTo>
                  <a:pt x="2334126" y="1732547"/>
                </a:lnTo>
                <a:cubicBezTo>
                  <a:pt x="2372259" y="1789747"/>
                  <a:pt x="2344470" y="1764069"/>
                  <a:pt x="2430379" y="1792705"/>
                </a:cubicBezTo>
                <a:lnTo>
                  <a:pt x="2466474" y="1804737"/>
                </a:lnTo>
                <a:lnTo>
                  <a:pt x="2478505" y="1840832"/>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Freeform 3"/>
          <p:cNvSpPr/>
          <p:nvPr/>
        </p:nvSpPr>
        <p:spPr>
          <a:xfrm>
            <a:off x="4698223" y="1636295"/>
            <a:ext cx="2478367" cy="1780673"/>
          </a:xfrm>
          <a:custGeom>
            <a:avLst/>
            <a:gdLst>
              <a:gd name="connsiteX0" fmla="*/ 2340251 w 2478367"/>
              <a:gd name="connsiteY0" fmla="*/ 1780673 h 1780673"/>
              <a:gd name="connsiteX1" fmla="*/ 2376345 w 2478367"/>
              <a:gd name="connsiteY1" fmla="*/ 1720516 h 1780673"/>
              <a:gd name="connsiteX2" fmla="*/ 2412440 w 2478367"/>
              <a:gd name="connsiteY2" fmla="*/ 1696452 h 1780673"/>
              <a:gd name="connsiteX3" fmla="*/ 2448535 w 2478367"/>
              <a:gd name="connsiteY3" fmla="*/ 1660358 h 1780673"/>
              <a:gd name="connsiteX4" fmla="*/ 2472598 w 2478367"/>
              <a:gd name="connsiteY4" fmla="*/ 1431758 h 1780673"/>
              <a:gd name="connsiteX5" fmla="*/ 2460566 w 2478367"/>
              <a:gd name="connsiteY5" fmla="*/ 1347537 h 1780673"/>
              <a:gd name="connsiteX6" fmla="*/ 2400409 w 2478367"/>
              <a:gd name="connsiteY6" fmla="*/ 1287379 h 1780673"/>
              <a:gd name="connsiteX7" fmla="*/ 2364314 w 2478367"/>
              <a:gd name="connsiteY7" fmla="*/ 1263316 h 1780673"/>
              <a:gd name="connsiteX8" fmla="*/ 2340251 w 2478367"/>
              <a:gd name="connsiteY8" fmla="*/ 1239252 h 1780673"/>
              <a:gd name="connsiteX9" fmla="*/ 2256030 w 2478367"/>
              <a:gd name="connsiteY9" fmla="*/ 1203158 h 1780673"/>
              <a:gd name="connsiteX10" fmla="*/ 2231966 w 2478367"/>
              <a:gd name="connsiteY10" fmla="*/ 1179094 h 1780673"/>
              <a:gd name="connsiteX11" fmla="*/ 2159777 w 2478367"/>
              <a:gd name="connsiteY11" fmla="*/ 1155031 h 1780673"/>
              <a:gd name="connsiteX12" fmla="*/ 2111651 w 2478367"/>
              <a:gd name="connsiteY12" fmla="*/ 1118937 h 1780673"/>
              <a:gd name="connsiteX13" fmla="*/ 2087588 w 2478367"/>
              <a:gd name="connsiteY13" fmla="*/ 1094873 h 1780673"/>
              <a:gd name="connsiteX14" fmla="*/ 1979303 w 2478367"/>
              <a:gd name="connsiteY14" fmla="*/ 1058779 h 1780673"/>
              <a:gd name="connsiteX15" fmla="*/ 1883051 w 2478367"/>
              <a:gd name="connsiteY15" fmla="*/ 1022684 h 1780673"/>
              <a:gd name="connsiteX16" fmla="*/ 1846956 w 2478367"/>
              <a:gd name="connsiteY16" fmla="*/ 1010652 h 1780673"/>
              <a:gd name="connsiteX17" fmla="*/ 1654451 w 2478367"/>
              <a:gd name="connsiteY17" fmla="*/ 974558 h 1780673"/>
              <a:gd name="connsiteX18" fmla="*/ 1618356 w 2478367"/>
              <a:gd name="connsiteY18" fmla="*/ 962526 h 1780673"/>
              <a:gd name="connsiteX19" fmla="*/ 1570230 w 2478367"/>
              <a:gd name="connsiteY19" fmla="*/ 950494 h 1780673"/>
              <a:gd name="connsiteX20" fmla="*/ 1449914 w 2478367"/>
              <a:gd name="connsiteY20" fmla="*/ 890337 h 1780673"/>
              <a:gd name="connsiteX21" fmla="*/ 1389756 w 2478367"/>
              <a:gd name="connsiteY21" fmla="*/ 866273 h 1780673"/>
              <a:gd name="connsiteX22" fmla="*/ 1353661 w 2478367"/>
              <a:gd name="connsiteY22" fmla="*/ 842210 h 1780673"/>
              <a:gd name="connsiteX23" fmla="*/ 1317566 w 2478367"/>
              <a:gd name="connsiteY23" fmla="*/ 830179 h 1780673"/>
              <a:gd name="connsiteX24" fmla="*/ 1257409 w 2478367"/>
              <a:gd name="connsiteY24" fmla="*/ 806116 h 1780673"/>
              <a:gd name="connsiteX25" fmla="*/ 1209282 w 2478367"/>
              <a:gd name="connsiteY25" fmla="*/ 782052 h 1780673"/>
              <a:gd name="connsiteX26" fmla="*/ 1100998 w 2478367"/>
              <a:gd name="connsiteY26" fmla="*/ 757989 h 1780673"/>
              <a:gd name="connsiteX27" fmla="*/ 1028809 w 2478367"/>
              <a:gd name="connsiteY27" fmla="*/ 733926 h 1780673"/>
              <a:gd name="connsiteX28" fmla="*/ 920524 w 2478367"/>
              <a:gd name="connsiteY28" fmla="*/ 649705 h 1780673"/>
              <a:gd name="connsiteX29" fmla="*/ 812240 w 2478367"/>
              <a:gd name="connsiteY29" fmla="*/ 577516 h 1780673"/>
              <a:gd name="connsiteX30" fmla="*/ 740051 w 2478367"/>
              <a:gd name="connsiteY30" fmla="*/ 553452 h 1780673"/>
              <a:gd name="connsiteX31" fmla="*/ 703956 w 2478367"/>
              <a:gd name="connsiteY31" fmla="*/ 517358 h 1780673"/>
              <a:gd name="connsiteX32" fmla="*/ 667861 w 2478367"/>
              <a:gd name="connsiteY32" fmla="*/ 505326 h 1780673"/>
              <a:gd name="connsiteX33" fmla="*/ 619735 w 2478367"/>
              <a:gd name="connsiteY33" fmla="*/ 481263 h 1780673"/>
              <a:gd name="connsiteX34" fmla="*/ 571609 w 2478367"/>
              <a:gd name="connsiteY34" fmla="*/ 469231 h 1780673"/>
              <a:gd name="connsiteX35" fmla="*/ 535514 w 2478367"/>
              <a:gd name="connsiteY35" fmla="*/ 457200 h 1780673"/>
              <a:gd name="connsiteX36" fmla="*/ 499419 w 2478367"/>
              <a:gd name="connsiteY36" fmla="*/ 433137 h 1780673"/>
              <a:gd name="connsiteX37" fmla="*/ 415198 w 2478367"/>
              <a:gd name="connsiteY37" fmla="*/ 409073 h 1780673"/>
              <a:gd name="connsiteX38" fmla="*/ 306914 w 2478367"/>
              <a:gd name="connsiteY38" fmla="*/ 360947 h 1780673"/>
              <a:gd name="connsiteX39" fmla="*/ 270819 w 2478367"/>
              <a:gd name="connsiteY39" fmla="*/ 348916 h 1780673"/>
              <a:gd name="connsiteX40" fmla="*/ 234724 w 2478367"/>
              <a:gd name="connsiteY40" fmla="*/ 324852 h 1780673"/>
              <a:gd name="connsiteX41" fmla="*/ 174566 w 2478367"/>
              <a:gd name="connsiteY41" fmla="*/ 312821 h 1780673"/>
              <a:gd name="connsiteX42" fmla="*/ 138472 w 2478367"/>
              <a:gd name="connsiteY42" fmla="*/ 276726 h 1780673"/>
              <a:gd name="connsiteX43" fmla="*/ 102377 w 2478367"/>
              <a:gd name="connsiteY43" fmla="*/ 252663 h 1780673"/>
              <a:gd name="connsiteX44" fmla="*/ 42219 w 2478367"/>
              <a:gd name="connsiteY44" fmla="*/ 180473 h 1780673"/>
              <a:gd name="connsiteX45" fmla="*/ 30188 w 2478367"/>
              <a:gd name="connsiteY45" fmla="*/ 144379 h 1780673"/>
              <a:gd name="connsiteX46" fmla="*/ 6124 w 2478367"/>
              <a:gd name="connsiteY46" fmla="*/ 120316 h 1780673"/>
              <a:gd name="connsiteX47" fmla="*/ 54251 w 2478367"/>
              <a:gd name="connsiteY47" fmla="*/ 60158 h 1780673"/>
              <a:gd name="connsiteX48" fmla="*/ 126440 w 2478367"/>
              <a:gd name="connsiteY48" fmla="*/ 36094 h 1780673"/>
              <a:gd name="connsiteX49" fmla="*/ 162535 w 2478367"/>
              <a:gd name="connsiteY49" fmla="*/ 24063 h 1780673"/>
              <a:gd name="connsiteX50" fmla="*/ 174566 w 2478367"/>
              <a:gd name="connsiteY50" fmla="*/ 0 h 178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478367" h="1780673">
                <a:moveTo>
                  <a:pt x="2340251" y="1780673"/>
                </a:moveTo>
                <a:cubicBezTo>
                  <a:pt x="2352282" y="1760621"/>
                  <a:pt x="2361126" y="1738271"/>
                  <a:pt x="2376345" y="1720516"/>
                </a:cubicBezTo>
                <a:cubicBezTo>
                  <a:pt x="2385756" y="1709537"/>
                  <a:pt x="2401331" y="1705709"/>
                  <a:pt x="2412440" y="1696452"/>
                </a:cubicBezTo>
                <a:cubicBezTo>
                  <a:pt x="2425511" y="1685559"/>
                  <a:pt x="2436503" y="1672389"/>
                  <a:pt x="2448535" y="1660358"/>
                </a:cubicBezTo>
                <a:cubicBezTo>
                  <a:pt x="2478367" y="1570857"/>
                  <a:pt x="2472598" y="1598449"/>
                  <a:pt x="2472598" y="1431758"/>
                </a:cubicBezTo>
                <a:cubicBezTo>
                  <a:pt x="2472598" y="1403399"/>
                  <a:pt x="2473248" y="1372902"/>
                  <a:pt x="2460566" y="1347537"/>
                </a:cubicBezTo>
                <a:cubicBezTo>
                  <a:pt x="2447884" y="1322172"/>
                  <a:pt x="2424005" y="1303109"/>
                  <a:pt x="2400409" y="1287379"/>
                </a:cubicBezTo>
                <a:cubicBezTo>
                  <a:pt x="2388377" y="1279358"/>
                  <a:pt x="2375605" y="1272349"/>
                  <a:pt x="2364314" y="1263316"/>
                </a:cubicBezTo>
                <a:cubicBezTo>
                  <a:pt x="2355456" y="1256230"/>
                  <a:pt x="2349689" y="1245544"/>
                  <a:pt x="2340251" y="1239252"/>
                </a:cubicBezTo>
                <a:cubicBezTo>
                  <a:pt x="2310517" y="1219429"/>
                  <a:pt x="2288113" y="1213852"/>
                  <a:pt x="2256030" y="1203158"/>
                </a:cubicBezTo>
                <a:cubicBezTo>
                  <a:pt x="2248009" y="1195137"/>
                  <a:pt x="2242112" y="1184167"/>
                  <a:pt x="2231966" y="1179094"/>
                </a:cubicBezTo>
                <a:cubicBezTo>
                  <a:pt x="2209279" y="1167750"/>
                  <a:pt x="2159777" y="1155031"/>
                  <a:pt x="2159777" y="1155031"/>
                </a:cubicBezTo>
                <a:cubicBezTo>
                  <a:pt x="2143735" y="1143000"/>
                  <a:pt x="2127056" y="1131774"/>
                  <a:pt x="2111651" y="1118937"/>
                </a:cubicBezTo>
                <a:cubicBezTo>
                  <a:pt x="2102937" y="1111675"/>
                  <a:pt x="2097915" y="1099567"/>
                  <a:pt x="2087588" y="1094873"/>
                </a:cubicBezTo>
                <a:cubicBezTo>
                  <a:pt x="2052951" y="1079129"/>
                  <a:pt x="2013334" y="1075794"/>
                  <a:pt x="1979303" y="1058779"/>
                </a:cubicBezTo>
                <a:cubicBezTo>
                  <a:pt x="1904541" y="1021398"/>
                  <a:pt x="1959498" y="1044527"/>
                  <a:pt x="1883051" y="1022684"/>
                </a:cubicBezTo>
                <a:cubicBezTo>
                  <a:pt x="1870856" y="1019200"/>
                  <a:pt x="1859366" y="1013265"/>
                  <a:pt x="1846956" y="1010652"/>
                </a:cubicBezTo>
                <a:cubicBezTo>
                  <a:pt x="1783070" y="997202"/>
                  <a:pt x="1716387" y="995204"/>
                  <a:pt x="1654451" y="974558"/>
                </a:cubicBezTo>
                <a:cubicBezTo>
                  <a:pt x="1642419" y="970547"/>
                  <a:pt x="1630551" y="966010"/>
                  <a:pt x="1618356" y="962526"/>
                </a:cubicBezTo>
                <a:cubicBezTo>
                  <a:pt x="1602457" y="957983"/>
                  <a:pt x="1585429" y="957008"/>
                  <a:pt x="1570230" y="950494"/>
                </a:cubicBezTo>
                <a:cubicBezTo>
                  <a:pt x="1529016" y="932831"/>
                  <a:pt x="1491546" y="906990"/>
                  <a:pt x="1449914" y="890337"/>
                </a:cubicBezTo>
                <a:cubicBezTo>
                  <a:pt x="1429861" y="882316"/>
                  <a:pt x="1409073" y="875932"/>
                  <a:pt x="1389756" y="866273"/>
                </a:cubicBezTo>
                <a:cubicBezTo>
                  <a:pt x="1376822" y="859806"/>
                  <a:pt x="1366595" y="848677"/>
                  <a:pt x="1353661" y="842210"/>
                </a:cubicBezTo>
                <a:cubicBezTo>
                  <a:pt x="1342317" y="836538"/>
                  <a:pt x="1329441" y="834632"/>
                  <a:pt x="1317566" y="830179"/>
                </a:cubicBezTo>
                <a:cubicBezTo>
                  <a:pt x="1297344" y="822596"/>
                  <a:pt x="1277145" y="814888"/>
                  <a:pt x="1257409" y="806116"/>
                </a:cubicBezTo>
                <a:cubicBezTo>
                  <a:pt x="1241019" y="798831"/>
                  <a:pt x="1225768" y="789117"/>
                  <a:pt x="1209282" y="782052"/>
                </a:cubicBezTo>
                <a:cubicBezTo>
                  <a:pt x="1161094" y="761400"/>
                  <a:pt x="1164442" y="773850"/>
                  <a:pt x="1100998" y="757989"/>
                </a:cubicBezTo>
                <a:cubicBezTo>
                  <a:pt x="1076391" y="751837"/>
                  <a:pt x="1049914" y="747996"/>
                  <a:pt x="1028809" y="733926"/>
                </a:cubicBezTo>
                <a:cubicBezTo>
                  <a:pt x="884797" y="637919"/>
                  <a:pt x="1010996" y="728868"/>
                  <a:pt x="920524" y="649705"/>
                </a:cubicBezTo>
                <a:cubicBezTo>
                  <a:pt x="879500" y="613809"/>
                  <a:pt x="860189" y="596696"/>
                  <a:pt x="812240" y="577516"/>
                </a:cubicBezTo>
                <a:cubicBezTo>
                  <a:pt x="788690" y="568096"/>
                  <a:pt x="740051" y="553452"/>
                  <a:pt x="740051" y="553452"/>
                </a:cubicBezTo>
                <a:cubicBezTo>
                  <a:pt x="728019" y="541421"/>
                  <a:pt x="718113" y="526796"/>
                  <a:pt x="703956" y="517358"/>
                </a:cubicBezTo>
                <a:cubicBezTo>
                  <a:pt x="693403" y="510323"/>
                  <a:pt x="679518" y="510322"/>
                  <a:pt x="667861" y="505326"/>
                </a:cubicBezTo>
                <a:cubicBezTo>
                  <a:pt x="651376" y="498261"/>
                  <a:pt x="636529" y="487561"/>
                  <a:pt x="619735" y="481263"/>
                </a:cubicBezTo>
                <a:cubicBezTo>
                  <a:pt x="604252" y="475457"/>
                  <a:pt x="587509" y="473774"/>
                  <a:pt x="571609" y="469231"/>
                </a:cubicBezTo>
                <a:cubicBezTo>
                  <a:pt x="559415" y="465747"/>
                  <a:pt x="547546" y="461210"/>
                  <a:pt x="535514" y="457200"/>
                </a:cubicBezTo>
                <a:cubicBezTo>
                  <a:pt x="523482" y="449179"/>
                  <a:pt x="512353" y="439604"/>
                  <a:pt x="499419" y="433137"/>
                </a:cubicBezTo>
                <a:cubicBezTo>
                  <a:pt x="482158" y="424506"/>
                  <a:pt x="430619" y="412928"/>
                  <a:pt x="415198" y="409073"/>
                </a:cubicBezTo>
                <a:cubicBezTo>
                  <a:pt x="357999" y="370941"/>
                  <a:pt x="392820" y="389582"/>
                  <a:pt x="306914" y="360947"/>
                </a:cubicBezTo>
                <a:lnTo>
                  <a:pt x="270819" y="348916"/>
                </a:lnTo>
                <a:cubicBezTo>
                  <a:pt x="258787" y="340895"/>
                  <a:pt x="248264" y="329929"/>
                  <a:pt x="234724" y="324852"/>
                </a:cubicBezTo>
                <a:cubicBezTo>
                  <a:pt x="215576" y="317672"/>
                  <a:pt x="192857" y="321966"/>
                  <a:pt x="174566" y="312821"/>
                </a:cubicBezTo>
                <a:cubicBezTo>
                  <a:pt x="159347" y="305212"/>
                  <a:pt x="151543" y="287619"/>
                  <a:pt x="138472" y="276726"/>
                </a:cubicBezTo>
                <a:cubicBezTo>
                  <a:pt x="127363" y="267469"/>
                  <a:pt x="113486" y="261920"/>
                  <a:pt x="102377" y="252663"/>
                </a:cubicBezTo>
                <a:cubicBezTo>
                  <a:pt x="67637" y="223713"/>
                  <a:pt x="65879" y="215964"/>
                  <a:pt x="42219" y="180473"/>
                </a:cubicBezTo>
                <a:cubicBezTo>
                  <a:pt x="38209" y="168442"/>
                  <a:pt x="36713" y="155254"/>
                  <a:pt x="30188" y="144379"/>
                </a:cubicBezTo>
                <a:cubicBezTo>
                  <a:pt x="24352" y="134652"/>
                  <a:pt x="8349" y="131439"/>
                  <a:pt x="6124" y="120316"/>
                </a:cubicBezTo>
                <a:cubicBezTo>
                  <a:pt x="0" y="89696"/>
                  <a:pt x="33518" y="69373"/>
                  <a:pt x="54251" y="60158"/>
                </a:cubicBezTo>
                <a:cubicBezTo>
                  <a:pt x="77430" y="49856"/>
                  <a:pt x="102377" y="44115"/>
                  <a:pt x="126440" y="36094"/>
                </a:cubicBezTo>
                <a:cubicBezTo>
                  <a:pt x="138472" y="32083"/>
                  <a:pt x="156863" y="35407"/>
                  <a:pt x="162535" y="24063"/>
                </a:cubicBezTo>
                <a:lnTo>
                  <a:pt x="174566" y="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3705726" y="1369655"/>
            <a:ext cx="1167063" cy="146324"/>
          </a:xfrm>
          <a:custGeom>
            <a:avLst/>
            <a:gdLst>
              <a:gd name="connsiteX0" fmla="*/ 1167063 w 1167063"/>
              <a:gd name="connsiteY0" fmla="*/ 110229 h 146324"/>
              <a:gd name="connsiteX1" fmla="*/ 1070811 w 1167063"/>
              <a:gd name="connsiteY1" fmla="*/ 122261 h 146324"/>
              <a:gd name="connsiteX2" fmla="*/ 998621 w 1167063"/>
              <a:gd name="connsiteY2" fmla="*/ 146324 h 146324"/>
              <a:gd name="connsiteX3" fmla="*/ 842211 w 1167063"/>
              <a:gd name="connsiteY3" fmla="*/ 134292 h 146324"/>
              <a:gd name="connsiteX4" fmla="*/ 445169 w 1167063"/>
              <a:gd name="connsiteY4" fmla="*/ 110229 h 146324"/>
              <a:gd name="connsiteX5" fmla="*/ 360948 w 1167063"/>
              <a:gd name="connsiteY5" fmla="*/ 86166 h 146324"/>
              <a:gd name="connsiteX6" fmla="*/ 216569 w 1167063"/>
              <a:gd name="connsiteY6" fmla="*/ 62103 h 146324"/>
              <a:gd name="connsiteX7" fmla="*/ 180474 w 1167063"/>
              <a:gd name="connsiteY7" fmla="*/ 50071 h 146324"/>
              <a:gd name="connsiteX8" fmla="*/ 144379 w 1167063"/>
              <a:gd name="connsiteY8" fmla="*/ 26008 h 146324"/>
              <a:gd name="connsiteX9" fmla="*/ 72190 w 1167063"/>
              <a:gd name="connsiteY9" fmla="*/ 13977 h 146324"/>
              <a:gd name="connsiteX10" fmla="*/ 0 w 1167063"/>
              <a:gd name="connsiteY10" fmla="*/ 1945 h 146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063" h="146324">
                <a:moveTo>
                  <a:pt x="1167063" y="110229"/>
                </a:moveTo>
                <a:cubicBezTo>
                  <a:pt x="1134979" y="114240"/>
                  <a:pt x="1102427" y="115486"/>
                  <a:pt x="1070811" y="122261"/>
                </a:cubicBezTo>
                <a:cubicBezTo>
                  <a:pt x="1046009" y="127576"/>
                  <a:pt x="998621" y="146324"/>
                  <a:pt x="998621" y="146324"/>
                </a:cubicBezTo>
                <a:lnTo>
                  <a:pt x="842211" y="134292"/>
                </a:lnTo>
                <a:cubicBezTo>
                  <a:pt x="242636" y="96819"/>
                  <a:pt x="921922" y="144284"/>
                  <a:pt x="445169" y="110229"/>
                </a:cubicBezTo>
                <a:cubicBezTo>
                  <a:pt x="416565" y="100695"/>
                  <a:pt x="391157" y="91201"/>
                  <a:pt x="360948" y="86166"/>
                </a:cubicBezTo>
                <a:cubicBezTo>
                  <a:pt x="255499" y="68591"/>
                  <a:pt x="292375" y="83762"/>
                  <a:pt x="216569" y="62103"/>
                </a:cubicBezTo>
                <a:cubicBezTo>
                  <a:pt x="204374" y="58619"/>
                  <a:pt x="191818" y="55743"/>
                  <a:pt x="180474" y="50071"/>
                </a:cubicBezTo>
                <a:cubicBezTo>
                  <a:pt x="167540" y="43604"/>
                  <a:pt x="158097" y="30581"/>
                  <a:pt x="144379" y="26008"/>
                </a:cubicBezTo>
                <a:cubicBezTo>
                  <a:pt x="121236" y="18294"/>
                  <a:pt x="96111" y="18761"/>
                  <a:pt x="72190" y="13977"/>
                </a:cubicBezTo>
                <a:cubicBezTo>
                  <a:pt x="2302" y="0"/>
                  <a:pt x="47380" y="1945"/>
                  <a:pt x="0" y="1945"/>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3512820" y="1515979"/>
            <a:ext cx="216969" cy="192806"/>
          </a:xfrm>
          <a:custGeom>
            <a:avLst/>
            <a:gdLst>
              <a:gd name="connsiteX0" fmla="*/ 204536 w 204536"/>
              <a:gd name="connsiteY0" fmla="*/ 0 h 183310"/>
              <a:gd name="connsiteX1" fmla="*/ 192505 w 204536"/>
              <a:gd name="connsiteY1" fmla="*/ 36095 h 183310"/>
              <a:gd name="connsiteX2" fmla="*/ 180473 w 204536"/>
              <a:gd name="connsiteY2" fmla="*/ 84221 h 183310"/>
              <a:gd name="connsiteX3" fmla="*/ 120315 w 204536"/>
              <a:gd name="connsiteY3" fmla="*/ 144379 h 183310"/>
              <a:gd name="connsiteX4" fmla="*/ 36094 w 204536"/>
              <a:gd name="connsiteY4" fmla="*/ 156410 h 183310"/>
              <a:gd name="connsiteX5" fmla="*/ 0 w 204536"/>
              <a:gd name="connsiteY5" fmla="*/ 180474 h 18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536" h="183310">
                <a:moveTo>
                  <a:pt x="204536" y="0"/>
                </a:moveTo>
                <a:cubicBezTo>
                  <a:pt x="200526" y="12032"/>
                  <a:pt x="195989" y="23901"/>
                  <a:pt x="192505" y="36095"/>
                </a:cubicBezTo>
                <a:cubicBezTo>
                  <a:pt x="187962" y="51995"/>
                  <a:pt x="186987" y="69022"/>
                  <a:pt x="180473" y="84221"/>
                </a:cubicBezTo>
                <a:cubicBezTo>
                  <a:pt x="170216" y="108153"/>
                  <a:pt x="146614" y="136489"/>
                  <a:pt x="120315" y="144379"/>
                </a:cubicBezTo>
                <a:cubicBezTo>
                  <a:pt x="93152" y="152528"/>
                  <a:pt x="64168" y="152400"/>
                  <a:pt x="36094" y="156410"/>
                </a:cubicBezTo>
                <a:cubicBezTo>
                  <a:pt x="9195" y="183310"/>
                  <a:pt x="23375" y="180474"/>
                  <a:pt x="0" y="180474"/>
                </a:cubicBezTo>
              </a:path>
            </a:pathLst>
          </a:custGeom>
          <a:solidFill>
            <a:schemeClr val="tx1"/>
          </a:solid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Oval 6"/>
          <p:cNvSpPr/>
          <p:nvPr/>
        </p:nvSpPr>
        <p:spPr>
          <a:xfrm>
            <a:off x="3654992" y="1465948"/>
            <a:ext cx="139767" cy="1266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585411" y="1768689"/>
            <a:ext cx="2558593" cy="2069385"/>
          </a:xfrm>
          <a:custGeom>
            <a:avLst/>
            <a:gdLst>
              <a:gd name="connsiteX0" fmla="*/ 0 w 2558593"/>
              <a:gd name="connsiteY0" fmla="*/ 24016 h 2069385"/>
              <a:gd name="connsiteX1" fmla="*/ 156410 w 2558593"/>
              <a:gd name="connsiteY1" fmla="*/ 24016 h 2069385"/>
              <a:gd name="connsiteX2" fmla="*/ 300789 w 2558593"/>
              <a:gd name="connsiteY2" fmla="*/ 60111 h 2069385"/>
              <a:gd name="connsiteX3" fmla="*/ 360947 w 2558593"/>
              <a:gd name="connsiteY3" fmla="*/ 72143 h 2069385"/>
              <a:gd name="connsiteX4" fmla="*/ 433136 w 2558593"/>
              <a:gd name="connsiteY4" fmla="*/ 96206 h 2069385"/>
              <a:gd name="connsiteX5" fmla="*/ 505326 w 2558593"/>
              <a:gd name="connsiteY5" fmla="*/ 144332 h 2069385"/>
              <a:gd name="connsiteX6" fmla="*/ 577515 w 2558593"/>
              <a:gd name="connsiteY6" fmla="*/ 240585 h 2069385"/>
              <a:gd name="connsiteX7" fmla="*/ 649705 w 2558593"/>
              <a:gd name="connsiteY7" fmla="*/ 288711 h 2069385"/>
              <a:gd name="connsiteX8" fmla="*/ 709863 w 2558593"/>
              <a:gd name="connsiteY8" fmla="*/ 348869 h 2069385"/>
              <a:gd name="connsiteX9" fmla="*/ 733926 w 2558593"/>
              <a:gd name="connsiteY9" fmla="*/ 384964 h 2069385"/>
              <a:gd name="connsiteX10" fmla="*/ 770021 w 2558593"/>
              <a:gd name="connsiteY10" fmla="*/ 409027 h 2069385"/>
              <a:gd name="connsiteX11" fmla="*/ 830178 w 2558593"/>
              <a:gd name="connsiteY11" fmla="*/ 481216 h 2069385"/>
              <a:gd name="connsiteX12" fmla="*/ 854242 w 2558593"/>
              <a:gd name="connsiteY12" fmla="*/ 505279 h 2069385"/>
              <a:gd name="connsiteX13" fmla="*/ 890336 w 2558593"/>
              <a:gd name="connsiteY13" fmla="*/ 577469 h 2069385"/>
              <a:gd name="connsiteX14" fmla="*/ 938463 w 2558593"/>
              <a:gd name="connsiteY14" fmla="*/ 601532 h 2069385"/>
              <a:gd name="connsiteX15" fmla="*/ 1010652 w 2558593"/>
              <a:gd name="connsiteY15" fmla="*/ 673722 h 2069385"/>
              <a:gd name="connsiteX16" fmla="*/ 1034715 w 2558593"/>
              <a:gd name="connsiteY16" fmla="*/ 709816 h 2069385"/>
              <a:gd name="connsiteX17" fmla="*/ 1046747 w 2558593"/>
              <a:gd name="connsiteY17" fmla="*/ 745911 h 2069385"/>
              <a:gd name="connsiteX18" fmla="*/ 1082842 w 2558593"/>
              <a:gd name="connsiteY18" fmla="*/ 757943 h 2069385"/>
              <a:gd name="connsiteX19" fmla="*/ 1143000 w 2558593"/>
              <a:gd name="connsiteY19" fmla="*/ 806069 h 2069385"/>
              <a:gd name="connsiteX20" fmla="*/ 1155031 w 2558593"/>
              <a:gd name="connsiteY20" fmla="*/ 854195 h 2069385"/>
              <a:gd name="connsiteX21" fmla="*/ 1263315 w 2558593"/>
              <a:gd name="connsiteY21" fmla="*/ 938416 h 2069385"/>
              <a:gd name="connsiteX22" fmla="*/ 1299410 w 2558593"/>
              <a:gd name="connsiteY22" fmla="*/ 974511 h 2069385"/>
              <a:gd name="connsiteX23" fmla="*/ 1371600 w 2558593"/>
              <a:gd name="connsiteY23" fmla="*/ 998574 h 2069385"/>
              <a:gd name="connsiteX24" fmla="*/ 1395663 w 2558593"/>
              <a:gd name="connsiteY24" fmla="*/ 1034669 h 2069385"/>
              <a:gd name="connsiteX25" fmla="*/ 1467852 w 2558593"/>
              <a:gd name="connsiteY25" fmla="*/ 1094827 h 2069385"/>
              <a:gd name="connsiteX26" fmla="*/ 1503947 w 2558593"/>
              <a:gd name="connsiteY26" fmla="*/ 1106858 h 2069385"/>
              <a:gd name="connsiteX27" fmla="*/ 1600200 w 2558593"/>
              <a:gd name="connsiteY27" fmla="*/ 1179048 h 2069385"/>
              <a:gd name="connsiteX28" fmla="*/ 1636294 w 2558593"/>
              <a:gd name="connsiteY28" fmla="*/ 1239206 h 2069385"/>
              <a:gd name="connsiteX29" fmla="*/ 1672389 w 2558593"/>
              <a:gd name="connsiteY29" fmla="*/ 1263269 h 2069385"/>
              <a:gd name="connsiteX30" fmla="*/ 1684421 w 2558593"/>
              <a:gd name="connsiteY30" fmla="*/ 1299364 h 2069385"/>
              <a:gd name="connsiteX31" fmla="*/ 1720515 w 2558593"/>
              <a:gd name="connsiteY31" fmla="*/ 1323427 h 2069385"/>
              <a:gd name="connsiteX32" fmla="*/ 1768642 w 2558593"/>
              <a:gd name="connsiteY32" fmla="*/ 1359522 h 2069385"/>
              <a:gd name="connsiteX33" fmla="*/ 1804736 w 2558593"/>
              <a:gd name="connsiteY33" fmla="*/ 1407648 h 2069385"/>
              <a:gd name="connsiteX34" fmla="*/ 1828800 w 2558593"/>
              <a:gd name="connsiteY34" fmla="*/ 1431711 h 2069385"/>
              <a:gd name="connsiteX35" fmla="*/ 1852863 w 2558593"/>
              <a:gd name="connsiteY35" fmla="*/ 1467806 h 2069385"/>
              <a:gd name="connsiteX36" fmla="*/ 1888957 w 2558593"/>
              <a:gd name="connsiteY36" fmla="*/ 1479837 h 2069385"/>
              <a:gd name="connsiteX37" fmla="*/ 1913021 w 2558593"/>
              <a:gd name="connsiteY37" fmla="*/ 1515932 h 2069385"/>
              <a:gd name="connsiteX38" fmla="*/ 1949115 w 2558593"/>
              <a:gd name="connsiteY38" fmla="*/ 1539995 h 2069385"/>
              <a:gd name="connsiteX39" fmla="*/ 1961147 w 2558593"/>
              <a:gd name="connsiteY39" fmla="*/ 1576090 h 2069385"/>
              <a:gd name="connsiteX40" fmla="*/ 2033336 w 2558593"/>
              <a:gd name="connsiteY40" fmla="*/ 1624216 h 2069385"/>
              <a:gd name="connsiteX41" fmla="*/ 2105526 w 2558593"/>
              <a:gd name="connsiteY41" fmla="*/ 1696406 h 2069385"/>
              <a:gd name="connsiteX42" fmla="*/ 2153652 w 2558593"/>
              <a:gd name="connsiteY42" fmla="*/ 1756564 h 2069385"/>
              <a:gd name="connsiteX43" fmla="*/ 2189747 w 2558593"/>
              <a:gd name="connsiteY43" fmla="*/ 1768595 h 2069385"/>
              <a:gd name="connsiteX44" fmla="*/ 2225842 w 2558593"/>
              <a:gd name="connsiteY44" fmla="*/ 1792658 h 2069385"/>
              <a:gd name="connsiteX45" fmla="*/ 2286000 w 2558593"/>
              <a:gd name="connsiteY45" fmla="*/ 1840785 h 2069385"/>
              <a:gd name="connsiteX46" fmla="*/ 2358189 w 2558593"/>
              <a:gd name="connsiteY46" fmla="*/ 1864848 h 2069385"/>
              <a:gd name="connsiteX47" fmla="*/ 2394284 w 2558593"/>
              <a:gd name="connsiteY47" fmla="*/ 1876879 h 2069385"/>
              <a:gd name="connsiteX48" fmla="*/ 2454442 w 2558593"/>
              <a:gd name="connsiteY48" fmla="*/ 1937037 h 2069385"/>
              <a:gd name="connsiteX49" fmla="*/ 2478505 w 2558593"/>
              <a:gd name="connsiteY49" fmla="*/ 1973132 h 2069385"/>
              <a:gd name="connsiteX50" fmla="*/ 2550694 w 2558593"/>
              <a:gd name="connsiteY50" fmla="*/ 2009227 h 2069385"/>
              <a:gd name="connsiteX51" fmla="*/ 2550694 w 2558593"/>
              <a:gd name="connsiteY51" fmla="*/ 2069385 h 2069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558593" h="2069385">
                <a:moveTo>
                  <a:pt x="0" y="24016"/>
                </a:moveTo>
                <a:cubicBezTo>
                  <a:pt x="72049" y="0"/>
                  <a:pt x="30727" y="8306"/>
                  <a:pt x="156410" y="24016"/>
                </a:cubicBezTo>
                <a:cubicBezTo>
                  <a:pt x="362590" y="49788"/>
                  <a:pt x="92156" y="18383"/>
                  <a:pt x="300789" y="60111"/>
                </a:cubicBezTo>
                <a:cubicBezTo>
                  <a:pt x="320842" y="64122"/>
                  <a:pt x="341218" y="66762"/>
                  <a:pt x="360947" y="72143"/>
                </a:cubicBezTo>
                <a:cubicBezTo>
                  <a:pt x="385418" y="78817"/>
                  <a:pt x="412031" y="82136"/>
                  <a:pt x="433136" y="96206"/>
                </a:cubicBezTo>
                <a:lnTo>
                  <a:pt x="505326" y="144332"/>
                </a:lnTo>
                <a:cubicBezTo>
                  <a:pt x="521908" y="194082"/>
                  <a:pt x="518264" y="201085"/>
                  <a:pt x="577515" y="240585"/>
                </a:cubicBezTo>
                <a:lnTo>
                  <a:pt x="649705" y="288711"/>
                </a:lnTo>
                <a:cubicBezTo>
                  <a:pt x="713873" y="384964"/>
                  <a:pt x="629652" y="268658"/>
                  <a:pt x="709863" y="348869"/>
                </a:cubicBezTo>
                <a:cubicBezTo>
                  <a:pt x="720088" y="359094"/>
                  <a:pt x="723701" y="374739"/>
                  <a:pt x="733926" y="384964"/>
                </a:cubicBezTo>
                <a:cubicBezTo>
                  <a:pt x="744151" y="395189"/>
                  <a:pt x="758912" y="399770"/>
                  <a:pt x="770021" y="409027"/>
                </a:cubicBezTo>
                <a:cubicBezTo>
                  <a:pt x="821465" y="451897"/>
                  <a:pt x="792321" y="433896"/>
                  <a:pt x="830178" y="481216"/>
                </a:cubicBezTo>
                <a:cubicBezTo>
                  <a:pt x="837264" y="490074"/>
                  <a:pt x="846221" y="497258"/>
                  <a:pt x="854242" y="505279"/>
                </a:cubicBezTo>
                <a:cubicBezTo>
                  <a:pt x="862454" y="529915"/>
                  <a:pt x="868806" y="559528"/>
                  <a:pt x="890336" y="577469"/>
                </a:cubicBezTo>
                <a:cubicBezTo>
                  <a:pt x="904115" y="588951"/>
                  <a:pt x="922421" y="593511"/>
                  <a:pt x="938463" y="601532"/>
                </a:cubicBezTo>
                <a:cubicBezTo>
                  <a:pt x="962526" y="625595"/>
                  <a:pt x="991775" y="645407"/>
                  <a:pt x="1010652" y="673722"/>
                </a:cubicBezTo>
                <a:cubicBezTo>
                  <a:pt x="1018673" y="685753"/>
                  <a:pt x="1028248" y="696883"/>
                  <a:pt x="1034715" y="709816"/>
                </a:cubicBezTo>
                <a:cubicBezTo>
                  <a:pt x="1040387" y="721160"/>
                  <a:pt x="1037779" y="736943"/>
                  <a:pt x="1046747" y="745911"/>
                </a:cubicBezTo>
                <a:cubicBezTo>
                  <a:pt x="1055715" y="754879"/>
                  <a:pt x="1071498" y="752271"/>
                  <a:pt x="1082842" y="757943"/>
                </a:cubicBezTo>
                <a:cubicBezTo>
                  <a:pt x="1113195" y="773120"/>
                  <a:pt x="1120619" y="783689"/>
                  <a:pt x="1143000" y="806069"/>
                </a:cubicBezTo>
                <a:cubicBezTo>
                  <a:pt x="1147010" y="822111"/>
                  <a:pt x="1145548" y="840648"/>
                  <a:pt x="1155031" y="854195"/>
                </a:cubicBezTo>
                <a:cubicBezTo>
                  <a:pt x="1204431" y="924767"/>
                  <a:pt x="1206771" y="919569"/>
                  <a:pt x="1263315" y="938416"/>
                </a:cubicBezTo>
                <a:cubicBezTo>
                  <a:pt x="1275347" y="950448"/>
                  <a:pt x="1284536" y="966248"/>
                  <a:pt x="1299410" y="974511"/>
                </a:cubicBezTo>
                <a:cubicBezTo>
                  <a:pt x="1321583" y="986829"/>
                  <a:pt x="1371600" y="998574"/>
                  <a:pt x="1371600" y="998574"/>
                </a:cubicBezTo>
                <a:cubicBezTo>
                  <a:pt x="1379621" y="1010606"/>
                  <a:pt x="1386406" y="1023560"/>
                  <a:pt x="1395663" y="1034669"/>
                </a:cubicBezTo>
                <a:cubicBezTo>
                  <a:pt x="1414670" y="1057478"/>
                  <a:pt x="1440810" y="1081306"/>
                  <a:pt x="1467852" y="1094827"/>
                </a:cubicBezTo>
                <a:cubicBezTo>
                  <a:pt x="1479196" y="1100499"/>
                  <a:pt x="1491915" y="1102848"/>
                  <a:pt x="1503947" y="1106858"/>
                </a:cubicBezTo>
                <a:cubicBezTo>
                  <a:pt x="1573073" y="1175984"/>
                  <a:pt x="1537202" y="1158048"/>
                  <a:pt x="1600200" y="1179048"/>
                </a:cubicBezTo>
                <a:cubicBezTo>
                  <a:pt x="1612231" y="1199101"/>
                  <a:pt x="1621075" y="1221451"/>
                  <a:pt x="1636294" y="1239206"/>
                </a:cubicBezTo>
                <a:cubicBezTo>
                  <a:pt x="1645705" y="1250185"/>
                  <a:pt x="1663356" y="1251978"/>
                  <a:pt x="1672389" y="1263269"/>
                </a:cubicBezTo>
                <a:cubicBezTo>
                  <a:pt x="1680312" y="1273172"/>
                  <a:pt x="1676498" y="1289461"/>
                  <a:pt x="1684421" y="1299364"/>
                </a:cubicBezTo>
                <a:cubicBezTo>
                  <a:pt x="1693454" y="1310655"/>
                  <a:pt x="1708748" y="1315022"/>
                  <a:pt x="1720515" y="1323427"/>
                </a:cubicBezTo>
                <a:cubicBezTo>
                  <a:pt x="1736833" y="1335083"/>
                  <a:pt x="1754462" y="1345342"/>
                  <a:pt x="1768642" y="1359522"/>
                </a:cubicBezTo>
                <a:cubicBezTo>
                  <a:pt x="1782821" y="1373701"/>
                  <a:pt x="1791899" y="1392243"/>
                  <a:pt x="1804736" y="1407648"/>
                </a:cubicBezTo>
                <a:cubicBezTo>
                  <a:pt x="1811998" y="1416362"/>
                  <a:pt x="1821714" y="1422853"/>
                  <a:pt x="1828800" y="1431711"/>
                </a:cubicBezTo>
                <a:cubicBezTo>
                  <a:pt x="1837833" y="1443002"/>
                  <a:pt x="1841572" y="1458773"/>
                  <a:pt x="1852863" y="1467806"/>
                </a:cubicBezTo>
                <a:cubicBezTo>
                  <a:pt x="1862766" y="1475728"/>
                  <a:pt x="1876926" y="1475827"/>
                  <a:pt x="1888957" y="1479837"/>
                </a:cubicBezTo>
                <a:cubicBezTo>
                  <a:pt x="1896978" y="1491869"/>
                  <a:pt x="1902796" y="1505707"/>
                  <a:pt x="1913021" y="1515932"/>
                </a:cubicBezTo>
                <a:cubicBezTo>
                  <a:pt x="1923246" y="1526157"/>
                  <a:pt x="1940082" y="1528704"/>
                  <a:pt x="1949115" y="1539995"/>
                </a:cubicBezTo>
                <a:cubicBezTo>
                  <a:pt x="1957038" y="1549898"/>
                  <a:pt x="1952179" y="1567122"/>
                  <a:pt x="1961147" y="1576090"/>
                </a:cubicBezTo>
                <a:cubicBezTo>
                  <a:pt x="1981597" y="1596540"/>
                  <a:pt x="2033336" y="1624216"/>
                  <a:pt x="2033336" y="1624216"/>
                </a:cubicBezTo>
                <a:cubicBezTo>
                  <a:pt x="2090048" y="1709281"/>
                  <a:pt x="2015983" y="1606863"/>
                  <a:pt x="2105526" y="1696406"/>
                </a:cubicBezTo>
                <a:cubicBezTo>
                  <a:pt x="2130113" y="1720993"/>
                  <a:pt x="2123890" y="1738707"/>
                  <a:pt x="2153652" y="1756564"/>
                </a:cubicBezTo>
                <a:cubicBezTo>
                  <a:pt x="2164527" y="1763089"/>
                  <a:pt x="2177715" y="1764585"/>
                  <a:pt x="2189747" y="1768595"/>
                </a:cubicBezTo>
                <a:cubicBezTo>
                  <a:pt x="2201779" y="1776616"/>
                  <a:pt x="2214551" y="1783625"/>
                  <a:pt x="2225842" y="1792658"/>
                </a:cubicBezTo>
                <a:cubicBezTo>
                  <a:pt x="2257095" y="1817661"/>
                  <a:pt x="2244334" y="1822267"/>
                  <a:pt x="2286000" y="1840785"/>
                </a:cubicBezTo>
                <a:cubicBezTo>
                  <a:pt x="2309179" y="1851087"/>
                  <a:pt x="2334126" y="1856827"/>
                  <a:pt x="2358189" y="1864848"/>
                </a:cubicBezTo>
                <a:lnTo>
                  <a:pt x="2394284" y="1876879"/>
                </a:lnTo>
                <a:cubicBezTo>
                  <a:pt x="2458452" y="1973132"/>
                  <a:pt x="2374231" y="1856826"/>
                  <a:pt x="2454442" y="1937037"/>
                </a:cubicBezTo>
                <a:cubicBezTo>
                  <a:pt x="2464667" y="1947262"/>
                  <a:pt x="2467214" y="1964099"/>
                  <a:pt x="2478505" y="1973132"/>
                </a:cubicBezTo>
                <a:cubicBezTo>
                  <a:pt x="2499008" y="1989534"/>
                  <a:pt x="2537465" y="1978360"/>
                  <a:pt x="2550694" y="2009227"/>
                </a:cubicBezTo>
                <a:cubicBezTo>
                  <a:pt x="2558593" y="2027658"/>
                  <a:pt x="2550694" y="2049332"/>
                  <a:pt x="2550694" y="2069385"/>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4872789" y="1732547"/>
            <a:ext cx="2622885" cy="2105527"/>
          </a:xfrm>
          <a:custGeom>
            <a:avLst/>
            <a:gdLst>
              <a:gd name="connsiteX0" fmla="*/ 2249906 w 2622885"/>
              <a:gd name="connsiteY0" fmla="*/ 2105527 h 2105527"/>
              <a:gd name="connsiteX1" fmla="*/ 2298032 w 2622885"/>
              <a:gd name="connsiteY1" fmla="*/ 2093495 h 2105527"/>
              <a:gd name="connsiteX2" fmla="*/ 2382253 w 2622885"/>
              <a:gd name="connsiteY2" fmla="*/ 2021306 h 2105527"/>
              <a:gd name="connsiteX3" fmla="*/ 2418348 w 2622885"/>
              <a:gd name="connsiteY3" fmla="*/ 1997242 h 2105527"/>
              <a:gd name="connsiteX4" fmla="*/ 2502569 w 2622885"/>
              <a:gd name="connsiteY4" fmla="*/ 1852864 h 2105527"/>
              <a:gd name="connsiteX5" fmla="*/ 2562727 w 2622885"/>
              <a:gd name="connsiteY5" fmla="*/ 1756611 h 2105527"/>
              <a:gd name="connsiteX6" fmla="*/ 2574758 w 2622885"/>
              <a:gd name="connsiteY6" fmla="*/ 1708485 h 2105527"/>
              <a:gd name="connsiteX7" fmla="*/ 2586790 w 2622885"/>
              <a:gd name="connsiteY7" fmla="*/ 1636295 h 2105527"/>
              <a:gd name="connsiteX8" fmla="*/ 2610853 w 2622885"/>
              <a:gd name="connsiteY8" fmla="*/ 1600200 h 2105527"/>
              <a:gd name="connsiteX9" fmla="*/ 2622885 w 2622885"/>
              <a:gd name="connsiteY9" fmla="*/ 1540042 h 2105527"/>
              <a:gd name="connsiteX10" fmla="*/ 2610853 w 2622885"/>
              <a:gd name="connsiteY10" fmla="*/ 1034716 h 2105527"/>
              <a:gd name="connsiteX11" fmla="*/ 2586790 w 2622885"/>
              <a:gd name="connsiteY11" fmla="*/ 998621 h 2105527"/>
              <a:gd name="connsiteX12" fmla="*/ 2574758 w 2622885"/>
              <a:gd name="connsiteY12" fmla="*/ 962527 h 2105527"/>
              <a:gd name="connsiteX13" fmla="*/ 2502569 w 2622885"/>
              <a:gd name="connsiteY13" fmla="*/ 902369 h 2105527"/>
              <a:gd name="connsiteX14" fmla="*/ 2394285 w 2622885"/>
              <a:gd name="connsiteY14" fmla="*/ 842211 h 2105527"/>
              <a:gd name="connsiteX15" fmla="*/ 2286000 w 2622885"/>
              <a:gd name="connsiteY15" fmla="*/ 794085 h 2105527"/>
              <a:gd name="connsiteX16" fmla="*/ 2225843 w 2622885"/>
              <a:gd name="connsiteY16" fmla="*/ 782053 h 2105527"/>
              <a:gd name="connsiteX17" fmla="*/ 2177716 w 2622885"/>
              <a:gd name="connsiteY17" fmla="*/ 757990 h 2105527"/>
              <a:gd name="connsiteX18" fmla="*/ 2141622 w 2622885"/>
              <a:gd name="connsiteY18" fmla="*/ 721895 h 2105527"/>
              <a:gd name="connsiteX19" fmla="*/ 1997243 w 2622885"/>
              <a:gd name="connsiteY19" fmla="*/ 697832 h 2105527"/>
              <a:gd name="connsiteX20" fmla="*/ 1888958 w 2622885"/>
              <a:gd name="connsiteY20" fmla="*/ 661737 h 2105527"/>
              <a:gd name="connsiteX21" fmla="*/ 1852864 w 2622885"/>
              <a:gd name="connsiteY21" fmla="*/ 649706 h 2105527"/>
              <a:gd name="connsiteX22" fmla="*/ 1756611 w 2622885"/>
              <a:gd name="connsiteY22" fmla="*/ 625642 h 2105527"/>
              <a:gd name="connsiteX23" fmla="*/ 1672390 w 2622885"/>
              <a:gd name="connsiteY23" fmla="*/ 601579 h 2105527"/>
              <a:gd name="connsiteX24" fmla="*/ 1636295 w 2622885"/>
              <a:gd name="connsiteY24" fmla="*/ 589548 h 2105527"/>
              <a:gd name="connsiteX25" fmla="*/ 1515979 w 2622885"/>
              <a:gd name="connsiteY25" fmla="*/ 565485 h 2105527"/>
              <a:gd name="connsiteX26" fmla="*/ 1407695 w 2622885"/>
              <a:gd name="connsiteY26" fmla="*/ 541421 h 2105527"/>
              <a:gd name="connsiteX27" fmla="*/ 1323474 w 2622885"/>
              <a:gd name="connsiteY27" fmla="*/ 517358 h 2105527"/>
              <a:gd name="connsiteX28" fmla="*/ 1275348 w 2622885"/>
              <a:gd name="connsiteY28" fmla="*/ 493295 h 2105527"/>
              <a:gd name="connsiteX29" fmla="*/ 1227222 w 2622885"/>
              <a:gd name="connsiteY29" fmla="*/ 481264 h 2105527"/>
              <a:gd name="connsiteX30" fmla="*/ 1191127 w 2622885"/>
              <a:gd name="connsiteY30" fmla="*/ 469232 h 2105527"/>
              <a:gd name="connsiteX31" fmla="*/ 1143000 w 2622885"/>
              <a:gd name="connsiteY31" fmla="*/ 457200 h 2105527"/>
              <a:gd name="connsiteX32" fmla="*/ 1106906 w 2622885"/>
              <a:gd name="connsiteY32" fmla="*/ 445169 h 2105527"/>
              <a:gd name="connsiteX33" fmla="*/ 986590 w 2622885"/>
              <a:gd name="connsiteY33" fmla="*/ 421106 h 2105527"/>
              <a:gd name="connsiteX34" fmla="*/ 902369 w 2622885"/>
              <a:gd name="connsiteY34" fmla="*/ 397042 h 2105527"/>
              <a:gd name="connsiteX35" fmla="*/ 818148 w 2622885"/>
              <a:gd name="connsiteY35" fmla="*/ 360948 h 2105527"/>
              <a:gd name="connsiteX36" fmla="*/ 782053 w 2622885"/>
              <a:gd name="connsiteY36" fmla="*/ 348916 h 2105527"/>
              <a:gd name="connsiteX37" fmla="*/ 733927 w 2622885"/>
              <a:gd name="connsiteY37" fmla="*/ 336885 h 2105527"/>
              <a:gd name="connsiteX38" fmla="*/ 697832 w 2622885"/>
              <a:gd name="connsiteY38" fmla="*/ 324853 h 2105527"/>
              <a:gd name="connsiteX39" fmla="*/ 613611 w 2622885"/>
              <a:gd name="connsiteY39" fmla="*/ 312821 h 2105527"/>
              <a:gd name="connsiteX40" fmla="*/ 577516 w 2622885"/>
              <a:gd name="connsiteY40" fmla="*/ 288758 h 2105527"/>
              <a:gd name="connsiteX41" fmla="*/ 481264 w 2622885"/>
              <a:gd name="connsiteY41" fmla="*/ 264695 h 2105527"/>
              <a:gd name="connsiteX42" fmla="*/ 312822 w 2622885"/>
              <a:gd name="connsiteY42" fmla="*/ 204537 h 2105527"/>
              <a:gd name="connsiteX43" fmla="*/ 240632 w 2622885"/>
              <a:gd name="connsiteY43" fmla="*/ 180474 h 2105527"/>
              <a:gd name="connsiteX44" fmla="*/ 204537 w 2622885"/>
              <a:gd name="connsiteY44" fmla="*/ 168442 h 2105527"/>
              <a:gd name="connsiteX45" fmla="*/ 156411 w 2622885"/>
              <a:gd name="connsiteY45" fmla="*/ 156411 h 2105527"/>
              <a:gd name="connsiteX46" fmla="*/ 84222 w 2622885"/>
              <a:gd name="connsiteY46" fmla="*/ 132348 h 2105527"/>
              <a:gd name="connsiteX47" fmla="*/ 12032 w 2622885"/>
              <a:gd name="connsiteY47" fmla="*/ 48127 h 2105527"/>
              <a:gd name="connsiteX48" fmla="*/ 0 w 2622885"/>
              <a:gd name="connsiteY48" fmla="*/ 12032 h 2105527"/>
              <a:gd name="connsiteX49" fmla="*/ 36095 w 2622885"/>
              <a:gd name="connsiteY49" fmla="*/ 0 h 2105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622885" h="2105527">
                <a:moveTo>
                  <a:pt x="2249906" y="2105527"/>
                </a:moveTo>
                <a:cubicBezTo>
                  <a:pt x="2265948" y="2101516"/>
                  <a:pt x="2282833" y="2100009"/>
                  <a:pt x="2298032" y="2093495"/>
                </a:cubicBezTo>
                <a:cubicBezTo>
                  <a:pt x="2334862" y="2077710"/>
                  <a:pt x="2352364" y="2046925"/>
                  <a:pt x="2382253" y="2021306"/>
                </a:cubicBezTo>
                <a:cubicBezTo>
                  <a:pt x="2393232" y="2011895"/>
                  <a:pt x="2408123" y="2007467"/>
                  <a:pt x="2418348" y="1997242"/>
                </a:cubicBezTo>
                <a:cubicBezTo>
                  <a:pt x="2469472" y="1946118"/>
                  <a:pt x="2457092" y="1921080"/>
                  <a:pt x="2502569" y="1852864"/>
                </a:cubicBezTo>
                <a:cubicBezTo>
                  <a:pt x="2539604" y="1797311"/>
                  <a:pt x="2519192" y="1829169"/>
                  <a:pt x="2562727" y="1756611"/>
                </a:cubicBezTo>
                <a:cubicBezTo>
                  <a:pt x="2566737" y="1740569"/>
                  <a:pt x="2571515" y="1724700"/>
                  <a:pt x="2574758" y="1708485"/>
                </a:cubicBezTo>
                <a:cubicBezTo>
                  <a:pt x="2579542" y="1684563"/>
                  <a:pt x="2579076" y="1659438"/>
                  <a:pt x="2586790" y="1636295"/>
                </a:cubicBezTo>
                <a:cubicBezTo>
                  <a:pt x="2591363" y="1622577"/>
                  <a:pt x="2602832" y="1612232"/>
                  <a:pt x="2610853" y="1600200"/>
                </a:cubicBezTo>
                <a:cubicBezTo>
                  <a:pt x="2614864" y="1580147"/>
                  <a:pt x="2622885" y="1560492"/>
                  <a:pt x="2622885" y="1540042"/>
                </a:cubicBezTo>
                <a:cubicBezTo>
                  <a:pt x="2622885" y="1371552"/>
                  <a:pt x="2622061" y="1202833"/>
                  <a:pt x="2610853" y="1034716"/>
                </a:cubicBezTo>
                <a:cubicBezTo>
                  <a:pt x="2609891" y="1020288"/>
                  <a:pt x="2593257" y="1011555"/>
                  <a:pt x="2586790" y="998621"/>
                </a:cubicBezTo>
                <a:cubicBezTo>
                  <a:pt x="2581118" y="987278"/>
                  <a:pt x="2581793" y="973079"/>
                  <a:pt x="2574758" y="962527"/>
                </a:cubicBezTo>
                <a:cubicBezTo>
                  <a:pt x="2546941" y="920802"/>
                  <a:pt x="2537098" y="931965"/>
                  <a:pt x="2502569" y="902369"/>
                </a:cubicBezTo>
                <a:cubicBezTo>
                  <a:pt x="2426376" y="837061"/>
                  <a:pt x="2488954" y="861144"/>
                  <a:pt x="2394285" y="842211"/>
                </a:cubicBezTo>
                <a:cubicBezTo>
                  <a:pt x="2358735" y="824436"/>
                  <a:pt x="2324406" y="805607"/>
                  <a:pt x="2286000" y="794085"/>
                </a:cubicBezTo>
                <a:cubicBezTo>
                  <a:pt x="2266413" y="788209"/>
                  <a:pt x="2245895" y="786064"/>
                  <a:pt x="2225843" y="782053"/>
                </a:cubicBezTo>
                <a:cubicBezTo>
                  <a:pt x="2209801" y="774032"/>
                  <a:pt x="2192311" y="768415"/>
                  <a:pt x="2177716" y="757990"/>
                </a:cubicBezTo>
                <a:cubicBezTo>
                  <a:pt x="2163870" y="748100"/>
                  <a:pt x="2157764" y="727276"/>
                  <a:pt x="2141622" y="721895"/>
                </a:cubicBezTo>
                <a:cubicBezTo>
                  <a:pt x="2095336" y="706466"/>
                  <a:pt x="2043529" y="713261"/>
                  <a:pt x="1997243" y="697832"/>
                </a:cubicBezTo>
                <a:lnTo>
                  <a:pt x="1888958" y="661737"/>
                </a:lnTo>
                <a:cubicBezTo>
                  <a:pt x="1876927" y="657727"/>
                  <a:pt x="1865167" y="652782"/>
                  <a:pt x="1852864" y="649706"/>
                </a:cubicBezTo>
                <a:cubicBezTo>
                  <a:pt x="1820780" y="641685"/>
                  <a:pt x="1787986" y="636100"/>
                  <a:pt x="1756611" y="625642"/>
                </a:cubicBezTo>
                <a:cubicBezTo>
                  <a:pt x="1670067" y="596796"/>
                  <a:pt x="1778143" y="631794"/>
                  <a:pt x="1672390" y="601579"/>
                </a:cubicBezTo>
                <a:cubicBezTo>
                  <a:pt x="1660196" y="598095"/>
                  <a:pt x="1648653" y="592400"/>
                  <a:pt x="1636295" y="589548"/>
                </a:cubicBezTo>
                <a:cubicBezTo>
                  <a:pt x="1596443" y="580352"/>
                  <a:pt x="1555657" y="575405"/>
                  <a:pt x="1515979" y="565485"/>
                </a:cubicBezTo>
                <a:cubicBezTo>
                  <a:pt x="1398647" y="536151"/>
                  <a:pt x="1545120" y="571960"/>
                  <a:pt x="1407695" y="541421"/>
                </a:cubicBezTo>
                <a:cubicBezTo>
                  <a:pt x="1386555" y="536723"/>
                  <a:pt x="1345122" y="526636"/>
                  <a:pt x="1323474" y="517358"/>
                </a:cubicBezTo>
                <a:cubicBezTo>
                  <a:pt x="1306989" y="510293"/>
                  <a:pt x="1292142" y="499592"/>
                  <a:pt x="1275348" y="493295"/>
                </a:cubicBezTo>
                <a:cubicBezTo>
                  <a:pt x="1259865" y="487489"/>
                  <a:pt x="1243121" y="485807"/>
                  <a:pt x="1227222" y="481264"/>
                </a:cubicBezTo>
                <a:cubicBezTo>
                  <a:pt x="1215027" y="477780"/>
                  <a:pt x="1203322" y="472716"/>
                  <a:pt x="1191127" y="469232"/>
                </a:cubicBezTo>
                <a:cubicBezTo>
                  <a:pt x="1175227" y="464689"/>
                  <a:pt x="1158900" y="461743"/>
                  <a:pt x="1143000" y="457200"/>
                </a:cubicBezTo>
                <a:cubicBezTo>
                  <a:pt x="1130806" y="453716"/>
                  <a:pt x="1119263" y="448021"/>
                  <a:pt x="1106906" y="445169"/>
                </a:cubicBezTo>
                <a:cubicBezTo>
                  <a:pt x="1067054" y="435972"/>
                  <a:pt x="1025391" y="434040"/>
                  <a:pt x="986590" y="421106"/>
                </a:cubicBezTo>
                <a:cubicBezTo>
                  <a:pt x="934808" y="403845"/>
                  <a:pt x="962799" y="412150"/>
                  <a:pt x="902369" y="397042"/>
                </a:cubicBezTo>
                <a:cubicBezTo>
                  <a:pt x="847418" y="360409"/>
                  <a:pt x="886131" y="380372"/>
                  <a:pt x="818148" y="360948"/>
                </a:cubicBezTo>
                <a:cubicBezTo>
                  <a:pt x="805953" y="357464"/>
                  <a:pt x="794248" y="352400"/>
                  <a:pt x="782053" y="348916"/>
                </a:cubicBezTo>
                <a:cubicBezTo>
                  <a:pt x="766154" y="344373"/>
                  <a:pt x="749826" y="341428"/>
                  <a:pt x="733927" y="336885"/>
                </a:cubicBezTo>
                <a:cubicBezTo>
                  <a:pt x="721732" y="333401"/>
                  <a:pt x="710268" y="327340"/>
                  <a:pt x="697832" y="324853"/>
                </a:cubicBezTo>
                <a:cubicBezTo>
                  <a:pt x="670024" y="319291"/>
                  <a:pt x="641685" y="316832"/>
                  <a:pt x="613611" y="312821"/>
                </a:cubicBezTo>
                <a:cubicBezTo>
                  <a:pt x="601579" y="304800"/>
                  <a:pt x="591106" y="293700"/>
                  <a:pt x="577516" y="288758"/>
                </a:cubicBezTo>
                <a:cubicBezTo>
                  <a:pt x="546436" y="277456"/>
                  <a:pt x="481264" y="264695"/>
                  <a:pt x="481264" y="264695"/>
                </a:cubicBezTo>
                <a:cubicBezTo>
                  <a:pt x="417680" y="201114"/>
                  <a:pt x="487627" y="262805"/>
                  <a:pt x="312822" y="204537"/>
                </a:cubicBezTo>
                <a:lnTo>
                  <a:pt x="240632" y="180474"/>
                </a:lnTo>
                <a:cubicBezTo>
                  <a:pt x="228600" y="176463"/>
                  <a:pt x="216841" y="171518"/>
                  <a:pt x="204537" y="168442"/>
                </a:cubicBezTo>
                <a:cubicBezTo>
                  <a:pt x="188495" y="164432"/>
                  <a:pt x="172249" y="161162"/>
                  <a:pt x="156411" y="156411"/>
                </a:cubicBezTo>
                <a:cubicBezTo>
                  <a:pt x="132116" y="149123"/>
                  <a:pt x="84222" y="132348"/>
                  <a:pt x="84222" y="132348"/>
                </a:cubicBezTo>
                <a:cubicBezTo>
                  <a:pt x="54620" y="102746"/>
                  <a:pt x="30356" y="84774"/>
                  <a:pt x="12032" y="48127"/>
                </a:cubicBezTo>
                <a:cubicBezTo>
                  <a:pt x="6360" y="36783"/>
                  <a:pt x="4011" y="24064"/>
                  <a:pt x="0" y="12032"/>
                </a:cubicBezTo>
                <a:lnTo>
                  <a:pt x="36095" y="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3657600" y="1985139"/>
            <a:ext cx="180971" cy="156482"/>
          </a:xfrm>
          <a:custGeom>
            <a:avLst/>
            <a:gdLst>
              <a:gd name="connsiteX0" fmla="*/ 0 w 180971"/>
              <a:gd name="connsiteY0" fmla="*/ 60229 h 156482"/>
              <a:gd name="connsiteX1" fmla="*/ 12032 w 180971"/>
              <a:gd name="connsiteY1" fmla="*/ 24135 h 156482"/>
              <a:gd name="connsiteX2" fmla="*/ 84221 w 180971"/>
              <a:gd name="connsiteY2" fmla="*/ 72 h 156482"/>
              <a:gd name="connsiteX3" fmla="*/ 156411 w 180971"/>
              <a:gd name="connsiteY3" fmla="*/ 12103 h 156482"/>
              <a:gd name="connsiteX4" fmla="*/ 168442 w 180971"/>
              <a:gd name="connsiteY4" fmla="*/ 48198 h 156482"/>
              <a:gd name="connsiteX5" fmla="*/ 180474 w 180971"/>
              <a:gd name="connsiteY5" fmla="*/ 156482 h 156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0971" h="156482">
                <a:moveTo>
                  <a:pt x="0" y="60229"/>
                </a:moveTo>
                <a:cubicBezTo>
                  <a:pt x="4011" y="48198"/>
                  <a:pt x="1712" y="31506"/>
                  <a:pt x="12032" y="24135"/>
                </a:cubicBezTo>
                <a:cubicBezTo>
                  <a:pt x="32672" y="9392"/>
                  <a:pt x="84221" y="72"/>
                  <a:pt x="84221" y="72"/>
                </a:cubicBezTo>
                <a:cubicBezTo>
                  <a:pt x="108284" y="4082"/>
                  <a:pt x="135230" y="0"/>
                  <a:pt x="156411" y="12103"/>
                </a:cubicBezTo>
                <a:cubicBezTo>
                  <a:pt x="167422" y="18395"/>
                  <a:pt x="166173" y="35720"/>
                  <a:pt x="168442" y="48198"/>
                </a:cubicBezTo>
                <a:cubicBezTo>
                  <a:pt x="180971" y="117110"/>
                  <a:pt x="180474" y="116001"/>
                  <a:pt x="180474" y="156482"/>
                </a:cubicBezTo>
              </a:path>
            </a:pathLst>
          </a:custGeom>
          <a:ln w="635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jpg"/>
          <p:cNvPicPr>
            <a:picLocks noChangeAspect="1"/>
          </p:cNvPicPr>
          <p:nvPr/>
        </p:nvPicPr>
        <p:blipFill>
          <a:blip r:embed="rId2" cstate="print"/>
          <a:stretch>
            <a:fillRect/>
          </a:stretch>
        </p:blipFill>
        <p:spPr>
          <a:xfrm>
            <a:off x="496247" y="806097"/>
            <a:ext cx="7935372" cy="5392683"/>
          </a:xfrm>
          <a:prstGeom prst="rect">
            <a:avLst/>
          </a:prstGeom>
        </p:spPr>
      </p:pic>
      <p:cxnSp>
        <p:nvCxnSpPr>
          <p:cNvPr id="10" name="Straight Connector 9"/>
          <p:cNvCxnSpPr/>
          <p:nvPr/>
        </p:nvCxnSpPr>
        <p:spPr>
          <a:xfrm>
            <a:off x="5426242" y="3416968"/>
            <a:ext cx="2863516" cy="0"/>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16200000" flipV="1">
            <a:off x="7762374" y="2925679"/>
            <a:ext cx="990601" cy="16042"/>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a.jpg"/>
          <p:cNvPicPr>
            <a:picLocks noChangeAspect="1"/>
          </p:cNvPicPr>
          <p:nvPr/>
        </p:nvPicPr>
        <p:blipFill>
          <a:blip r:embed="rId2" cstate="print"/>
          <a:stretch>
            <a:fillRect/>
          </a:stretch>
        </p:blipFill>
        <p:spPr>
          <a:xfrm>
            <a:off x="1668991" y="0"/>
            <a:ext cx="5806018" cy="6858000"/>
          </a:xfrm>
          <a:prstGeom prst="rect">
            <a:avLst/>
          </a:prstGeom>
        </p:spPr>
      </p:pic>
      <p:sp>
        <p:nvSpPr>
          <p:cNvPr id="10" name="Freeform 9"/>
          <p:cNvSpPr/>
          <p:nvPr/>
        </p:nvSpPr>
        <p:spPr>
          <a:xfrm>
            <a:off x="3717758" y="1515979"/>
            <a:ext cx="2478505" cy="1840832"/>
          </a:xfrm>
          <a:custGeom>
            <a:avLst/>
            <a:gdLst>
              <a:gd name="connsiteX0" fmla="*/ 0 w 2478505"/>
              <a:gd name="connsiteY0" fmla="*/ 0 h 1840832"/>
              <a:gd name="connsiteX1" fmla="*/ 48126 w 2478505"/>
              <a:gd name="connsiteY1" fmla="*/ 24063 h 1840832"/>
              <a:gd name="connsiteX2" fmla="*/ 84221 w 2478505"/>
              <a:gd name="connsiteY2" fmla="*/ 48126 h 1840832"/>
              <a:gd name="connsiteX3" fmla="*/ 156410 w 2478505"/>
              <a:gd name="connsiteY3" fmla="*/ 72189 h 1840832"/>
              <a:gd name="connsiteX4" fmla="*/ 192505 w 2478505"/>
              <a:gd name="connsiteY4" fmla="*/ 96253 h 1840832"/>
              <a:gd name="connsiteX5" fmla="*/ 240631 w 2478505"/>
              <a:gd name="connsiteY5" fmla="*/ 120316 h 1840832"/>
              <a:gd name="connsiteX6" fmla="*/ 264695 w 2478505"/>
              <a:gd name="connsiteY6" fmla="*/ 156410 h 1840832"/>
              <a:gd name="connsiteX7" fmla="*/ 348916 w 2478505"/>
              <a:gd name="connsiteY7" fmla="*/ 204537 h 1840832"/>
              <a:gd name="connsiteX8" fmla="*/ 385010 w 2478505"/>
              <a:gd name="connsiteY8" fmla="*/ 240632 h 1840832"/>
              <a:gd name="connsiteX9" fmla="*/ 433137 w 2478505"/>
              <a:gd name="connsiteY9" fmla="*/ 252663 h 1840832"/>
              <a:gd name="connsiteX10" fmla="*/ 457200 w 2478505"/>
              <a:gd name="connsiteY10" fmla="*/ 300789 h 1840832"/>
              <a:gd name="connsiteX11" fmla="*/ 565484 w 2478505"/>
              <a:gd name="connsiteY11" fmla="*/ 360947 h 1840832"/>
              <a:gd name="connsiteX12" fmla="*/ 649705 w 2478505"/>
              <a:gd name="connsiteY12" fmla="*/ 445168 h 1840832"/>
              <a:gd name="connsiteX13" fmla="*/ 745958 w 2478505"/>
              <a:gd name="connsiteY13" fmla="*/ 493295 h 1840832"/>
              <a:gd name="connsiteX14" fmla="*/ 794084 w 2478505"/>
              <a:gd name="connsiteY14" fmla="*/ 529389 h 1840832"/>
              <a:gd name="connsiteX15" fmla="*/ 830179 w 2478505"/>
              <a:gd name="connsiteY15" fmla="*/ 577516 h 1840832"/>
              <a:gd name="connsiteX16" fmla="*/ 890337 w 2478505"/>
              <a:gd name="connsiteY16" fmla="*/ 589547 h 1840832"/>
              <a:gd name="connsiteX17" fmla="*/ 926431 w 2478505"/>
              <a:gd name="connsiteY17" fmla="*/ 637674 h 1840832"/>
              <a:gd name="connsiteX18" fmla="*/ 1010653 w 2478505"/>
              <a:gd name="connsiteY18" fmla="*/ 685800 h 1840832"/>
              <a:gd name="connsiteX19" fmla="*/ 1058779 w 2478505"/>
              <a:gd name="connsiteY19" fmla="*/ 806116 h 1840832"/>
              <a:gd name="connsiteX20" fmla="*/ 1130968 w 2478505"/>
              <a:gd name="connsiteY20" fmla="*/ 878305 h 1840832"/>
              <a:gd name="connsiteX21" fmla="*/ 1179095 w 2478505"/>
              <a:gd name="connsiteY21" fmla="*/ 914400 h 1840832"/>
              <a:gd name="connsiteX22" fmla="*/ 1227221 w 2478505"/>
              <a:gd name="connsiteY22" fmla="*/ 926432 h 1840832"/>
              <a:gd name="connsiteX23" fmla="*/ 1311442 w 2478505"/>
              <a:gd name="connsiteY23" fmla="*/ 950495 h 1840832"/>
              <a:gd name="connsiteX24" fmla="*/ 1359568 w 2478505"/>
              <a:gd name="connsiteY24" fmla="*/ 986589 h 1840832"/>
              <a:gd name="connsiteX25" fmla="*/ 1383631 w 2478505"/>
              <a:gd name="connsiteY25" fmla="*/ 1010653 h 1840832"/>
              <a:gd name="connsiteX26" fmla="*/ 1467853 w 2478505"/>
              <a:gd name="connsiteY26" fmla="*/ 1070810 h 1840832"/>
              <a:gd name="connsiteX27" fmla="*/ 1503947 w 2478505"/>
              <a:gd name="connsiteY27" fmla="*/ 1106905 h 1840832"/>
              <a:gd name="connsiteX28" fmla="*/ 1564105 w 2478505"/>
              <a:gd name="connsiteY28" fmla="*/ 1191126 h 1840832"/>
              <a:gd name="connsiteX29" fmla="*/ 1612231 w 2478505"/>
              <a:gd name="connsiteY29" fmla="*/ 1203158 h 1840832"/>
              <a:gd name="connsiteX30" fmla="*/ 1672389 w 2478505"/>
              <a:gd name="connsiteY30" fmla="*/ 1287379 h 1840832"/>
              <a:gd name="connsiteX31" fmla="*/ 1756610 w 2478505"/>
              <a:gd name="connsiteY31" fmla="*/ 1323474 h 1840832"/>
              <a:gd name="connsiteX32" fmla="*/ 1816768 w 2478505"/>
              <a:gd name="connsiteY32" fmla="*/ 1359568 h 1840832"/>
              <a:gd name="connsiteX33" fmla="*/ 1840831 w 2478505"/>
              <a:gd name="connsiteY33" fmla="*/ 1383632 h 1840832"/>
              <a:gd name="connsiteX34" fmla="*/ 1913021 w 2478505"/>
              <a:gd name="connsiteY34" fmla="*/ 1431758 h 1840832"/>
              <a:gd name="connsiteX35" fmla="*/ 1949116 w 2478505"/>
              <a:gd name="connsiteY35" fmla="*/ 1455821 h 1840832"/>
              <a:gd name="connsiteX36" fmla="*/ 1985210 w 2478505"/>
              <a:gd name="connsiteY36" fmla="*/ 1491916 h 1840832"/>
              <a:gd name="connsiteX37" fmla="*/ 2105526 w 2478505"/>
              <a:gd name="connsiteY37" fmla="*/ 1528010 h 1840832"/>
              <a:gd name="connsiteX38" fmla="*/ 2225842 w 2478505"/>
              <a:gd name="connsiteY38" fmla="*/ 1648326 h 1840832"/>
              <a:gd name="connsiteX39" fmla="*/ 2261937 w 2478505"/>
              <a:gd name="connsiteY39" fmla="*/ 1684421 h 1840832"/>
              <a:gd name="connsiteX40" fmla="*/ 2298031 w 2478505"/>
              <a:gd name="connsiteY40" fmla="*/ 1720516 h 1840832"/>
              <a:gd name="connsiteX41" fmla="*/ 2334126 w 2478505"/>
              <a:gd name="connsiteY41" fmla="*/ 1732547 h 1840832"/>
              <a:gd name="connsiteX42" fmla="*/ 2430379 w 2478505"/>
              <a:gd name="connsiteY42" fmla="*/ 1792705 h 1840832"/>
              <a:gd name="connsiteX43" fmla="*/ 2466474 w 2478505"/>
              <a:gd name="connsiteY43" fmla="*/ 1804737 h 1840832"/>
              <a:gd name="connsiteX44" fmla="*/ 2478505 w 2478505"/>
              <a:gd name="connsiteY44" fmla="*/ 1840832 h 1840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478505" h="1840832">
                <a:moveTo>
                  <a:pt x="0" y="0"/>
                </a:moveTo>
                <a:cubicBezTo>
                  <a:pt x="16042" y="8021"/>
                  <a:pt x="32554" y="15165"/>
                  <a:pt x="48126" y="24063"/>
                </a:cubicBezTo>
                <a:cubicBezTo>
                  <a:pt x="60681" y="31237"/>
                  <a:pt x="71007" y="42253"/>
                  <a:pt x="84221" y="48126"/>
                </a:cubicBezTo>
                <a:cubicBezTo>
                  <a:pt x="107400" y="58428"/>
                  <a:pt x="156410" y="72189"/>
                  <a:pt x="156410" y="72189"/>
                </a:cubicBezTo>
                <a:cubicBezTo>
                  <a:pt x="168442" y="80210"/>
                  <a:pt x="179950" y="89079"/>
                  <a:pt x="192505" y="96253"/>
                </a:cubicBezTo>
                <a:cubicBezTo>
                  <a:pt x="208077" y="105152"/>
                  <a:pt x="226852" y="108834"/>
                  <a:pt x="240631" y="120316"/>
                </a:cubicBezTo>
                <a:cubicBezTo>
                  <a:pt x="251740" y="129573"/>
                  <a:pt x="254470" y="146185"/>
                  <a:pt x="264695" y="156410"/>
                </a:cubicBezTo>
                <a:cubicBezTo>
                  <a:pt x="281705" y="173420"/>
                  <a:pt x="330037" y="195097"/>
                  <a:pt x="348916" y="204537"/>
                </a:cubicBezTo>
                <a:cubicBezTo>
                  <a:pt x="360947" y="216569"/>
                  <a:pt x="370237" y="232190"/>
                  <a:pt x="385010" y="240632"/>
                </a:cubicBezTo>
                <a:cubicBezTo>
                  <a:pt x="399367" y="248836"/>
                  <a:pt x="420434" y="242077"/>
                  <a:pt x="433137" y="252663"/>
                </a:cubicBezTo>
                <a:cubicBezTo>
                  <a:pt x="446916" y="264145"/>
                  <a:pt x="445528" y="287171"/>
                  <a:pt x="457200" y="300789"/>
                </a:cubicBezTo>
                <a:cubicBezTo>
                  <a:pt x="487059" y="335625"/>
                  <a:pt x="524991" y="344750"/>
                  <a:pt x="565484" y="360947"/>
                </a:cubicBezTo>
                <a:cubicBezTo>
                  <a:pt x="599351" y="406104"/>
                  <a:pt x="599795" y="416054"/>
                  <a:pt x="649705" y="445168"/>
                </a:cubicBezTo>
                <a:cubicBezTo>
                  <a:pt x="680690" y="463243"/>
                  <a:pt x="717261" y="471772"/>
                  <a:pt x="745958" y="493295"/>
                </a:cubicBezTo>
                <a:cubicBezTo>
                  <a:pt x="762000" y="505326"/>
                  <a:pt x="779905" y="515210"/>
                  <a:pt x="794084" y="529389"/>
                </a:cubicBezTo>
                <a:cubicBezTo>
                  <a:pt x="808264" y="543569"/>
                  <a:pt x="813174" y="566888"/>
                  <a:pt x="830179" y="577516"/>
                </a:cubicBezTo>
                <a:cubicBezTo>
                  <a:pt x="847520" y="588354"/>
                  <a:pt x="870284" y="585537"/>
                  <a:pt x="890337" y="589547"/>
                </a:cubicBezTo>
                <a:cubicBezTo>
                  <a:pt x="902368" y="605589"/>
                  <a:pt x="912252" y="623495"/>
                  <a:pt x="926431" y="637674"/>
                </a:cubicBezTo>
                <a:cubicBezTo>
                  <a:pt x="943436" y="654680"/>
                  <a:pt x="991781" y="676364"/>
                  <a:pt x="1010653" y="685800"/>
                </a:cubicBezTo>
                <a:cubicBezTo>
                  <a:pt x="1087838" y="762987"/>
                  <a:pt x="1009276" y="669985"/>
                  <a:pt x="1058779" y="806116"/>
                </a:cubicBezTo>
                <a:cubicBezTo>
                  <a:pt x="1074105" y="848263"/>
                  <a:pt x="1099422" y="855772"/>
                  <a:pt x="1130968" y="878305"/>
                </a:cubicBezTo>
                <a:cubicBezTo>
                  <a:pt x="1147286" y="889961"/>
                  <a:pt x="1161159" y="905432"/>
                  <a:pt x="1179095" y="914400"/>
                </a:cubicBezTo>
                <a:cubicBezTo>
                  <a:pt x="1193885" y="921795"/>
                  <a:pt x="1211321" y="921889"/>
                  <a:pt x="1227221" y="926432"/>
                </a:cubicBezTo>
                <a:cubicBezTo>
                  <a:pt x="1348045" y="960953"/>
                  <a:pt x="1160993" y="912881"/>
                  <a:pt x="1311442" y="950495"/>
                </a:cubicBezTo>
                <a:cubicBezTo>
                  <a:pt x="1327484" y="962526"/>
                  <a:pt x="1344163" y="973752"/>
                  <a:pt x="1359568" y="986589"/>
                </a:cubicBezTo>
                <a:cubicBezTo>
                  <a:pt x="1368282" y="993851"/>
                  <a:pt x="1374773" y="1003567"/>
                  <a:pt x="1383631" y="1010653"/>
                </a:cubicBezTo>
                <a:cubicBezTo>
                  <a:pt x="1478864" y="1086840"/>
                  <a:pt x="1349286" y="969181"/>
                  <a:pt x="1467853" y="1070810"/>
                </a:cubicBezTo>
                <a:cubicBezTo>
                  <a:pt x="1480772" y="1081883"/>
                  <a:pt x="1491916" y="1094873"/>
                  <a:pt x="1503947" y="1106905"/>
                </a:cubicBezTo>
                <a:cubicBezTo>
                  <a:pt x="1518114" y="1149404"/>
                  <a:pt x="1516026" y="1161076"/>
                  <a:pt x="1564105" y="1191126"/>
                </a:cubicBezTo>
                <a:cubicBezTo>
                  <a:pt x="1578127" y="1199890"/>
                  <a:pt x="1596189" y="1199147"/>
                  <a:pt x="1612231" y="1203158"/>
                </a:cubicBezTo>
                <a:cubicBezTo>
                  <a:pt x="1623501" y="1220062"/>
                  <a:pt x="1660785" y="1277433"/>
                  <a:pt x="1672389" y="1287379"/>
                </a:cubicBezTo>
                <a:cubicBezTo>
                  <a:pt x="1691309" y="1303596"/>
                  <a:pt x="1732173" y="1315328"/>
                  <a:pt x="1756610" y="1323474"/>
                </a:cubicBezTo>
                <a:cubicBezTo>
                  <a:pt x="1817588" y="1384450"/>
                  <a:pt x="1738668" y="1312707"/>
                  <a:pt x="1816768" y="1359568"/>
                </a:cubicBezTo>
                <a:cubicBezTo>
                  <a:pt x="1826495" y="1365404"/>
                  <a:pt x="1831756" y="1376826"/>
                  <a:pt x="1840831" y="1383632"/>
                </a:cubicBezTo>
                <a:cubicBezTo>
                  <a:pt x="1863967" y="1400984"/>
                  <a:pt x="1888958" y="1415716"/>
                  <a:pt x="1913021" y="1431758"/>
                </a:cubicBezTo>
                <a:cubicBezTo>
                  <a:pt x="1925053" y="1439779"/>
                  <a:pt x="1938891" y="1445596"/>
                  <a:pt x="1949116" y="1455821"/>
                </a:cubicBezTo>
                <a:cubicBezTo>
                  <a:pt x="1961147" y="1467853"/>
                  <a:pt x="1971364" y="1482026"/>
                  <a:pt x="1985210" y="1491916"/>
                </a:cubicBezTo>
                <a:cubicBezTo>
                  <a:pt x="2027785" y="1522327"/>
                  <a:pt x="2052874" y="1519235"/>
                  <a:pt x="2105526" y="1528010"/>
                </a:cubicBezTo>
                <a:lnTo>
                  <a:pt x="2225842" y="1648326"/>
                </a:lnTo>
                <a:lnTo>
                  <a:pt x="2261937" y="1684421"/>
                </a:lnTo>
                <a:cubicBezTo>
                  <a:pt x="2273968" y="1696453"/>
                  <a:pt x="2281889" y="1715136"/>
                  <a:pt x="2298031" y="1720516"/>
                </a:cubicBezTo>
                <a:lnTo>
                  <a:pt x="2334126" y="1732547"/>
                </a:lnTo>
                <a:cubicBezTo>
                  <a:pt x="2372259" y="1789747"/>
                  <a:pt x="2344470" y="1764069"/>
                  <a:pt x="2430379" y="1792705"/>
                </a:cubicBezTo>
                <a:lnTo>
                  <a:pt x="2466474" y="1804737"/>
                </a:lnTo>
                <a:lnTo>
                  <a:pt x="2478505" y="1840832"/>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Freeform 3"/>
          <p:cNvSpPr/>
          <p:nvPr/>
        </p:nvSpPr>
        <p:spPr>
          <a:xfrm>
            <a:off x="4698223" y="1636295"/>
            <a:ext cx="2478367" cy="1780673"/>
          </a:xfrm>
          <a:custGeom>
            <a:avLst/>
            <a:gdLst>
              <a:gd name="connsiteX0" fmla="*/ 2340251 w 2478367"/>
              <a:gd name="connsiteY0" fmla="*/ 1780673 h 1780673"/>
              <a:gd name="connsiteX1" fmla="*/ 2376345 w 2478367"/>
              <a:gd name="connsiteY1" fmla="*/ 1720516 h 1780673"/>
              <a:gd name="connsiteX2" fmla="*/ 2412440 w 2478367"/>
              <a:gd name="connsiteY2" fmla="*/ 1696452 h 1780673"/>
              <a:gd name="connsiteX3" fmla="*/ 2448535 w 2478367"/>
              <a:gd name="connsiteY3" fmla="*/ 1660358 h 1780673"/>
              <a:gd name="connsiteX4" fmla="*/ 2472598 w 2478367"/>
              <a:gd name="connsiteY4" fmla="*/ 1431758 h 1780673"/>
              <a:gd name="connsiteX5" fmla="*/ 2460566 w 2478367"/>
              <a:gd name="connsiteY5" fmla="*/ 1347537 h 1780673"/>
              <a:gd name="connsiteX6" fmla="*/ 2400409 w 2478367"/>
              <a:gd name="connsiteY6" fmla="*/ 1287379 h 1780673"/>
              <a:gd name="connsiteX7" fmla="*/ 2364314 w 2478367"/>
              <a:gd name="connsiteY7" fmla="*/ 1263316 h 1780673"/>
              <a:gd name="connsiteX8" fmla="*/ 2340251 w 2478367"/>
              <a:gd name="connsiteY8" fmla="*/ 1239252 h 1780673"/>
              <a:gd name="connsiteX9" fmla="*/ 2256030 w 2478367"/>
              <a:gd name="connsiteY9" fmla="*/ 1203158 h 1780673"/>
              <a:gd name="connsiteX10" fmla="*/ 2231966 w 2478367"/>
              <a:gd name="connsiteY10" fmla="*/ 1179094 h 1780673"/>
              <a:gd name="connsiteX11" fmla="*/ 2159777 w 2478367"/>
              <a:gd name="connsiteY11" fmla="*/ 1155031 h 1780673"/>
              <a:gd name="connsiteX12" fmla="*/ 2111651 w 2478367"/>
              <a:gd name="connsiteY12" fmla="*/ 1118937 h 1780673"/>
              <a:gd name="connsiteX13" fmla="*/ 2087588 w 2478367"/>
              <a:gd name="connsiteY13" fmla="*/ 1094873 h 1780673"/>
              <a:gd name="connsiteX14" fmla="*/ 1979303 w 2478367"/>
              <a:gd name="connsiteY14" fmla="*/ 1058779 h 1780673"/>
              <a:gd name="connsiteX15" fmla="*/ 1883051 w 2478367"/>
              <a:gd name="connsiteY15" fmla="*/ 1022684 h 1780673"/>
              <a:gd name="connsiteX16" fmla="*/ 1846956 w 2478367"/>
              <a:gd name="connsiteY16" fmla="*/ 1010652 h 1780673"/>
              <a:gd name="connsiteX17" fmla="*/ 1654451 w 2478367"/>
              <a:gd name="connsiteY17" fmla="*/ 974558 h 1780673"/>
              <a:gd name="connsiteX18" fmla="*/ 1618356 w 2478367"/>
              <a:gd name="connsiteY18" fmla="*/ 962526 h 1780673"/>
              <a:gd name="connsiteX19" fmla="*/ 1570230 w 2478367"/>
              <a:gd name="connsiteY19" fmla="*/ 950494 h 1780673"/>
              <a:gd name="connsiteX20" fmla="*/ 1449914 w 2478367"/>
              <a:gd name="connsiteY20" fmla="*/ 890337 h 1780673"/>
              <a:gd name="connsiteX21" fmla="*/ 1389756 w 2478367"/>
              <a:gd name="connsiteY21" fmla="*/ 866273 h 1780673"/>
              <a:gd name="connsiteX22" fmla="*/ 1353661 w 2478367"/>
              <a:gd name="connsiteY22" fmla="*/ 842210 h 1780673"/>
              <a:gd name="connsiteX23" fmla="*/ 1317566 w 2478367"/>
              <a:gd name="connsiteY23" fmla="*/ 830179 h 1780673"/>
              <a:gd name="connsiteX24" fmla="*/ 1257409 w 2478367"/>
              <a:gd name="connsiteY24" fmla="*/ 806116 h 1780673"/>
              <a:gd name="connsiteX25" fmla="*/ 1209282 w 2478367"/>
              <a:gd name="connsiteY25" fmla="*/ 782052 h 1780673"/>
              <a:gd name="connsiteX26" fmla="*/ 1100998 w 2478367"/>
              <a:gd name="connsiteY26" fmla="*/ 757989 h 1780673"/>
              <a:gd name="connsiteX27" fmla="*/ 1028809 w 2478367"/>
              <a:gd name="connsiteY27" fmla="*/ 733926 h 1780673"/>
              <a:gd name="connsiteX28" fmla="*/ 920524 w 2478367"/>
              <a:gd name="connsiteY28" fmla="*/ 649705 h 1780673"/>
              <a:gd name="connsiteX29" fmla="*/ 812240 w 2478367"/>
              <a:gd name="connsiteY29" fmla="*/ 577516 h 1780673"/>
              <a:gd name="connsiteX30" fmla="*/ 740051 w 2478367"/>
              <a:gd name="connsiteY30" fmla="*/ 553452 h 1780673"/>
              <a:gd name="connsiteX31" fmla="*/ 703956 w 2478367"/>
              <a:gd name="connsiteY31" fmla="*/ 517358 h 1780673"/>
              <a:gd name="connsiteX32" fmla="*/ 667861 w 2478367"/>
              <a:gd name="connsiteY32" fmla="*/ 505326 h 1780673"/>
              <a:gd name="connsiteX33" fmla="*/ 619735 w 2478367"/>
              <a:gd name="connsiteY33" fmla="*/ 481263 h 1780673"/>
              <a:gd name="connsiteX34" fmla="*/ 571609 w 2478367"/>
              <a:gd name="connsiteY34" fmla="*/ 469231 h 1780673"/>
              <a:gd name="connsiteX35" fmla="*/ 535514 w 2478367"/>
              <a:gd name="connsiteY35" fmla="*/ 457200 h 1780673"/>
              <a:gd name="connsiteX36" fmla="*/ 499419 w 2478367"/>
              <a:gd name="connsiteY36" fmla="*/ 433137 h 1780673"/>
              <a:gd name="connsiteX37" fmla="*/ 415198 w 2478367"/>
              <a:gd name="connsiteY37" fmla="*/ 409073 h 1780673"/>
              <a:gd name="connsiteX38" fmla="*/ 306914 w 2478367"/>
              <a:gd name="connsiteY38" fmla="*/ 360947 h 1780673"/>
              <a:gd name="connsiteX39" fmla="*/ 270819 w 2478367"/>
              <a:gd name="connsiteY39" fmla="*/ 348916 h 1780673"/>
              <a:gd name="connsiteX40" fmla="*/ 234724 w 2478367"/>
              <a:gd name="connsiteY40" fmla="*/ 324852 h 1780673"/>
              <a:gd name="connsiteX41" fmla="*/ 174566 w 2478367"/>
              <a:gd name="connsiteY41" fmla="*/ 312821 h 1780673"/>
              <a:gd name="connsiteX42" fmla="*/ 138472 w 2478367"/>
              <a:gd name="connsiteY42" fmla="*/ 276726 h 1780673"/>
              <a:gd name="connsiteX43" fmla="*/ 102377 w 2478367"/>
              <a:gd name="connsiteY43" fmla="*/ 252663 h 1780673"/>
              <a:gd name="connsiteX44" fmla="*/ 42219 w 2478367"/>
              <a:gd name="connsiteY44" fmla="*/ 180473 h 1780673"/>
              <a:gd name="connsiteX45" fmla="*/ 30188 w 2478367"/>
              <a:gd name="connsiteY45" fmla="*/ 144379 h 1780673"/>
              <a:gd name="connsiteX46" fmla="*/ 6124 w 2478367"/>
              <a:gd name="connsiteY46" fmla="*/ 120316 h 1780673"/>
              <a:gd name="connsiteX47" fmla="*/ 54251 w 2478367"/>
              <a:gd name="connsiteY47" fmla="*/ 60158 h 1780673"/>
              <a:gd name="connsiteX48" fmla="*/ 126440 w 2478367"/>
              <a:gd name="connsiteY48" fmla="*/ 36094 h 1780673"/>
              <a:gd name="connsiteX49" fmla="*/ 162535 w 2478367"/>
              <a:gd name="connsiteY49" fmla="*/ 24063 h 1780673"/>
              <a:gd name="connsiteX50" fmla="*/ 174566 w 2478367"/>
              <a:gd name="connsiteY50" fmla="*/ 0 h 178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478367" h="1780673">
                <a:moveTo>
                  <a:pt x="2340251" y="1780673"/>
                </a:moveTo>
                <a:cubicBezTo>
                  <a:pt x="2352282" y="1760621"/>
                  <a:pt x="2361126" y="1738271"/>
                  <a:pt x="2376345" y="1720516"/>
                </a:cubicBezTo>
                <a:cubicBezTo>
                  <a:pt x="2385756" y="1709537"/>
                  <a:pt x="2401331" y="1705709"/>
                  <a:pt x="2412440" y="1696452"/>
                </a:cubicBezTo>
                <a:cubicBezTo>
                  <a:pt x="2425511" y="1685559"/>
                  <a:pt x="2436503" y="1672389"/>
                  <a:pt x="2448535" y="1660358"/>
                </a:cubicBezTo>
                <a:cubicBezTo>
                  <a:pt x="2478367" y="1570857"/>
                  <a:pt x="2472598" y="1598449"/>
                  <a:pt x="2472598" y="1431758"/>
                </a:cubicBezTo>
                <a:cubicBezTo>
                  <a:pt x="2472598" y="1403399"/>
                  <a:pt x="2473248" y="1372902"/>
                  <a:pt x="2460566" y="1347537"/>
                </a:cubicBezTo>
                <a:cubicBezTo>
                  <a:pt x="2447884" y="1322172"/>
                  <a:pt x="2424005" y="1303109"/>
                  <a:pt x="2400409" y="1287379"/>
                </a:cubicBezTo>
                <a:cubicBezTo>
                  <a:pt x="2388377" y="1279358"/>
                  <a:pt x="2375605" y="1272349"/>
                  <a:pt x="2364314" y="1263316"/>
                </a:cubicBezTo>
                <a:cubicBezTo>
                  <a:pt x="2355456" y="1256230"/>
                  <a:pt x="2349689" y="1245544"/>
                  <a:pt x="2340251" y="1239252"/>
                </a:cubicBezTo>
                <a:cubicBezTo>
                  <a:pt x="2310517" y="1219429"/>
                  <a:pt x="2288113" y="1213852"/>
                  <a:pt x="2256030" y="1203158"/>
                </a:cubicBezTo>
                <a:cubicBezTo>
                  <a:pt x="2248009" y="1195137"/>
                  <a:pt x="2242112" y="1184167"/>
                  <a:pt x="2231966" y="1179094"/>
                </a:cubicBezTo>
                <a:cubicBezTo>
                  <a:pt x="2209279" y="1167750"/>
                  <a:pt x="2159777" y="1155031"/>
                  <a:pt x="2159777" y="1155031"/>
                </a:cubicBezTo>
                <a:cubicBezTo>
                  <a:pt x="2143735" y="1143000"/>
                  <a:pt x="2127056" y="1131774"/>
                  <a:pt x="2111651" y="1118937"/>
                </a:cubicBezTo>
                <a:cubicBezTo>
                  <a:pt x="2102937" y="1111675"/>
                  <a:pt x="2097915" y="1099567"/>
                  <a:pt x="2087588" y="1094873"/>
                </a:cubicBezTo>
                <a:cubicBezTo>
                  <a:pt x="2052951" y="1079129"/>
                  <a:pt x="2013334" y="1075794"/>
                  <a:pt x="1979303" y="1058779"/>
                </a:cubicBezTo>
                <a:cubicBezTo>
                  <a:pt x="1904541" y="1021398"/>
                  <a:pt x="1959498" y="1044527"/>
                  <a:pt x="1883051" y="1022684"/>
                </a:cubicBezTo>
                <a:cubicBezTo>
                  <a:pt x="1870856" y="1019200"/>
                  <a:pt x="1859366" y="1013265"/>
                  <a:pt x="1846956" y="1010652"/>
                </a:cubicBezTo>
                <a:cubicBezTo>
                  <a:pt x="1783070" y="997202"/>
                  <a:pt x="1716387" y="995204"/>
                  <a:pt x="1654451" y="974558"/>
                </a:cubicBezTo>
                <a:cubicBezTo>
                  <a:pt x="1642419" y="970547"/>
                  <a:pt x="1630551" y="966010"/>
                  <a:pt x="1618356" y="962526"/>
                </a:cubicBezTo>
                <a:cubicBezTo>
                  <a:pt x="1602457" y="957983"/>
                  <a:pt x="1585429" y="957008"/>
                  <a:pt x="1570230" y="950494"/>
                </a:cubicBezTo>
                <a:cubicBezTo>
                  <a:pt x="1529016" y="932831"/>
                  <a:pt x="1491546" y="906990"/>
                  <a:pt x="1449914" y="890337"/>
                </a:cubicBezTo>
                <a:cubicBezTo>
                  <a:pt x="1429861" y="882316"/>
                  <a:pt x="1409073" y="875932"/>
                  <a:pt x="1389756" y="866273"/>
                </a:cubicBezTo>
                <a:cubicBezTo>
                  <a:pt x="1376822" y="859806"/>
                  <a:pt x="1366595" y="848677"/>
                  <a:pt x="1353661" y="842210"/>
                </a:cubicBezTo>
                <a:cubicBezTo>
                  <a:pt x="1342317" y="836538"/>
                  <a:pt x="1329441" y="834632"/>
                  <a:pt x="1317566" y="830179"/>
                </a:cubicBezTo>
                <a:cubicBezTo>
                  <a:pt x="1297344" y="822596"/>
                  <a:pt x="1277145" y="814888"/>
                  <a:pt x="1257409" y="806116"/>
                </a:cubicBezTo>
                <a:cubicBezTo>
                  <a:pt x="1241019" y="798831"/>
                  <a:pt x="1225768" y="789117"/>
                  <a:pt x="1209282" y="782052"/>
                </a:cubicBezTo>
                <a:cubicBezTo>
                  <a:pt x="1161094" y="761400"/>
                  <a:pt x="1164442" y="773850"/>
                  <a:pt x="1100998" y="757989"/>
                </a:cubicBezTo>
                <a:cubicBezTo>
                  <a:pt x="1076391" y="751837"/>
                  <a:pt x="1049914" y="747996"/>
                  <a:pt x="1028809" y="733926"/>
                </a:cubicBezTo>
                <a:cubicBezTo>
                  <a:pt x="884797" y="637919"/>
                  <a:pt x="1010996" y="728868"/>
                  <a:pt x="920524" y="649705"/>
                </a:cubicBezTo>
                <a:cubicBezTo>
                  <a:pt x="879500" y="613809"/>
                  <a:pt x="860189" y="596696"/>
                  <a:pt x="812240" y="577516"/>
                </a:cubicBezTo>
                <a:cubicBezTo>
                  <a:pt x="788690" y="568096"/>
                  <a:pt x="740051" y="553452"/>
                  <a:pt x="740051" y="553452"/>
                </a:cubicBezTo>
                <a:cubicBezTo>
                  <a:pt x="728019" y="541421"/>
                  <a:pt x="718113" y="526796"/>
                  <a:pt x="703956" y="517358"/>
                </a:cubicBezTo>
                <a:cubicBezTo>
                  <a:pt x="693403" y="510323"/>
                  <a:pt x="679518" y="510322"/>
                  <a:pt x="667861" y="505326"/>
                </a:cubicBezTo>
                <a:cubicBezTo>
                  <a:pt x="651376" y="498261"/>
                  <a:pt x="636529" y="487561"/>
                  <a:pt x="619735" y="481263"/>
                </a:cubicBezTo>
                <a:cubicBezTo>
                  <a:pt x="604252" y="475457"/>
                  <a:pt x="587509" y="473774"/>
                  <a:pt x="571609" y="469231"/>
                </a:cubicBezTo>
                <a:cubicBezTo>
                  <a:pt x="559415" y="465747"/>
                  <a:pt x="547546" y="461210"/>
                  <a:pt x="535514" y="457200"/>
                </a:cubicBezTo>
                <a:cubicBezTo>
                  <a:pt x="523482" y="449179"/>
                  <a:pt x="512353" y="439604"/>
                  <a:pt x="499419" y="433137"/>
                </a:cubicBezTo>
                <a:cubicBezTo>
                  <a:pt x="482158" y="424506"/>
                  <a:pt x="430619" y="412928"/>
                  <a:pt x="415198" y="409073"/>
                </a:cubicBezTo>
                <a:cubicBezTo>
                  <a:pt x="357999" y="370941"/>
                  <a:pt x="392820" y="389582"/>
                  <a:pt x="306914" y="360947"/>
                </a:cubicBezTo>
                <a:lnTo>
                  <a:pt x="270819" y="348916"/>
                </a:lnTo>
                <a:cubicBezTo>
                  <a:pt x="258787" y="340895"/>
                  <a:pt x="248264" y="329929"/>
                  <a:pt x="234724" y="324852"/>
                </a:cubicBezTo>
                <a:cubicBezTo>
                  <a:pt x="215576" y="317672"/>
                  <a:pt x="192857" y="321966"/>
                  <a:pt x="174566" y="312821"/>
                </a:cubicBezTo>
                <a:cubicBezTo>
                  <a:pt x="159347" y="305212"/>
                  <a:pt x="151543" y="287619"/>
                  <a:pt x="138472" y="276726"/>
                </a:cubicBezTo>
                <a:cubicBezTo>
                  <a:pt x="127363" y="267469"/>
                  <a:pt x="113486" y="261920"/>
                  <a:pt x="102377" y="252663"/>
                </a:cubicBezTo>
                <a:cubicBezTo>
                  <a:pt x="67637" y="223713"/>
                  <a:pt x="65879" y="215964"/>
                  <a:pt x="42219" y="180473"/>
                </a:cubicBezTo>
                <a:cubicBezTo>
                  <a:pt x="38209" y="168442"/>
                  <a:pt x="36713" y="155254"/>
                  <a:pt x="30188" y="144379"/>
                </a:cubicBezTo>
                <a:cubicBezTo>
                  <a:pt x="24352" y="134652"/>
                  <a:pt x="8349" y="131439"/>
                  <a:pt x="6124" y="120316"/>
                </a:cubicBezTo>
                <a:cubicBezTo>
                  <a:pt x="0" y="89696"/>
                  <a:pt x="33518" y="69373"/>
                  <a:pt x="54251" y="60158"/>
                </a:cubicBezTo>
                <a:cubicBezTo>
                  <a:pt x="77430" y="49856"/>
                  <a:pt x="102377" y="44115"/>
                  <a:pt x="126440" y="36094"/>
                </a:cubicBezTo>
                <a:cubicBezTo>
                  <a:pt x="138472" y="32083"/>
                  <a:pt x="156863" y="35407"/>
                  <a:pt x="162535" y="24063"/>
                </a:cubicBezTo>
                <a:lnTo>
                  <a:pt x="174566" y="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3705726" y="1369655"/>
            <a:ext cx="1167063" cy="146324"/>
          </a:xfrm>
          <a:custGeom>
            <a:avLst/>
            <a:gdLst>
              <a:gd name="connsiteX0" fmla="*/ 1167063 w 1167063"/>
              <a:gd name="connsiteY0" fmla="*/ 110229 h 146324"/>
              <a:gd name="connsiteX1" fmla="*/ 1070811 w 1167063"/>
              <a:gd name="connsiteY1" fmla="*/ 122261 h 146324"/>
              <a:gd name="connsiteX2" fmla="*/ 998621 w 1167063"/>
              <a:gd name="connsiteY2" fmla="*/ 146324 h 146324"/>
              <a:gd name="connsiteX3" fmla="*/ 842211 w 1167063"/>
              <a:gd name="connsiteY3" fmla="*/ 134292 h 146324"/>
              <a:gd name="connsiteX4" fmla="*/ 445169 w 1167063"/>
              <a:gd name="connsiteY4" fmla="*/ 110229 h 146324"/>
              <a:gd name="connsiteX5" fmla="*/ 360948 w 1167063"/>
              <a:gd name="connsiteY5" fmla="*/ 86166 h 146324"/>
              <a:gd name="connsiteX6" fmla="*/ 216569 w 1167063"/>
              <a:gd name="connsiteY6" fmla="*/ 62103 h 146324"/>
              <a:gd name="connsiteX7" fmla="*/ 180474 w 1167063"/>
              <a:gd name="connsiteY7" fmla="*/ 50071 h 146324"/>
              <a:gd name="connsiteX8" fmla="*/ 144379 w 1167063"/>
              <a:gd name="connsiteY8" fmla="*/ 26008 h 146324"/>
              <a:gd name="connsiteX9" fmla="*/ 72190 w 1167063"/>
              <a:gd name="connsiteY9" fmla="*/ 13977 h 146324"/>
              <a:gd name="connsiteX10" fmla="*/ 0 w 1167063"/>
              <a:gd name="connsiteY10" fmla="*/ 1945 h 146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063" h="146324">
                <a:moveTo>
                  <a:pt x="1167063" y="110229"/>
                </a:moveTo>
                <a:cubicBezTo>
                  <a:pt x="1134979" y="114240"/>
                  <a:pt x="1102427" y="115486"/>
                  <a:pt x="1070811" y="122261"/>
                </a:cubicBezTo>
                <a:cubicBezTo>
                  <a:pt x="1046009" y="127576"/>
                  <a:pt x="998621" y="146324"/>
                  <a:pt x="998621" y="146324"/>
                </a:cubicBezTo>
                <a:lnTo>
                  <a:pt x="842211" y="134292"/>
                </a:lnTo>
                <a:cubicBezTo>
                  <a:pt x="242636" y="96819"/>
                  <a:pt x="921922" y="144284"/>
                  <a:pt x="445169" y="110229"/>
                </a:cubicBezTo>
                <a:cubicBezTo>
                  <a:pt x="416565" y="100695"/>
                  <a:pt x="391157" y="91201"/>
                  <a:pt x="360948" y="86166"/>
                </a:cubicBezTo>
                <a:cubicBezTo>
                  <a:pt x="255499" y="68591"/>
                  <a:pt x="292375" y="83762"/>
                  <a:pt x="216569" y="62103"/>
                </a:cubicBezTo>
                <a:cubicBezTo>
                  <a:pt x="204374" y="58619"/>
                  <a:pt x="191818" y="55743"/>
                  <a:pt x="180474" y="50071"/>
                </a:cubicBezTo>
                <a:cubicBezTo>
                  <a:pt x="167540" y="43604"/>
                  <a:pt x="158097" y="30581"/>
                  <a:pt x="144379" y="26008"/>
                </a:cubicBezTo>
                <a:cubicBezTo>
                  <a:pt x="121236" y="18294"/>
                  <a:pt x="96111" y="18761"/>
                  <a:pt x="72190" y="13977"/>
                </a:cubicBezTo>
                <a:cubicBezTo>
                  <a:pt x="2302" y="0"/>
                  <a:pt x="47380" y="1945"/>
                  <a:pt x="0" y="1945"/>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3512820" y="1515979"/>
            <a:ext cx="216969" cy="192806"/>
          </a:xfrm>
          <a:custGeom>
            <a:avLst/>
            <a:gdLst>
              <a:gd name="connsiteX0" fmla="*/ 204536 w 204536"/>
              <a:gd name="connsiteY0" fmla="*/ 0 h 183310"/>
              <a:gd name="connsiteX1" fmla="*/ 192505 w 204536"/>
              <a:gd name="connsiteY1" fmla="*/ 36095 h 183310"/>
              <a:gd name="connsiteX2" fmla="*/ 180473 w 204536"/>
              <a:gd name="connsiteY2" fmla="*/ 84221 h 183310"/>
              <a:gd name="connsiteX3" fmla="*/ 120315 w 204536"/>
              <a:gd name="connsiteY3" fmla="*/ 144379 h 183310"/>
              <a:gd name="connsiteX4" fmla="*/ 36094 w 204536"/>
              <a:gd name="connsiteY4" fmla="*/ 156410 h 183310"/>
              <a:gd name="connsiteX5" fmla="*/ 0 w 204536"/>
              <a:gd name="connsiteY5" fmla="*/ 180474 h 18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536" h="183310">
                <a:moveTo>
                  <a:pt x="204536" y="0"/>
                </a:moveTo>
                <a:cubicBezTo>
                  <a:pt x="200526" y="12032"/>
                  <a:pt x="195989" y="23901"/>
                  <a:pt x="192505" y="36095"/>
                </a:cubicBezTo>
                <a:cubicBezTo>
                  <a:pt x="187962" y="51995"/>
                  <a:pt x="186987" y="69022"/>
                  <a:pt x="180473" y="84221"/>
                </a:cubicBezTo>
                <a:cubicBezTo>
                  <a:pt x="170216" y="108153"/>
                  <a:pt x="146614" y="136489"/>
                  <a:pt x="120315" y="144379"/>
                </a:cubicBezTo>
                <a:cubicBezTo>
                  <a:pt x="93152" y="152528"/>
                  <a:pt x="64168" y="152400"/>
                  <a:pt x="36094" y="156410"/>
                </a:cubicBezTo>
                <a:cubicBezTo>
                  <a:pt x="9195" y="183310"/>
                  <a:pt x="23375" y="180474"/>
                  <a:pt x="0" y="180474"/>
                </a:cubicBezTo>
              </a:path>
            </a:pathLst>
          </a:custGeom>
          <a:solidFill>
            <a:schemeClr val="tx1"/>
          </a:solid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Oval 6"/>
          <p:cNvSpPr/>
          <p:nvPr/>
        </p:nvSpPr>
        <p:spPr>
          <a:xfrm>
            <a:off x="3654992" y="1465948"/>
            <a:ext cx="139767" cy="1266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585411" y="1768689"/>
            <a:ext cx="2558593" cy="2069385"/>
          </a:xfrm>
          <a:custGeom>
            <a:avLst/>
            <a:gdLst>
              <a:gd name="connsiteX0" fmla="*/ 0 w 2558593"/>
              <a:gd name="connsiteY0" fmla="*/ 24016 h 2069385"/>
              <a:gd name="connsiteX1" fmla="*/ 156410 w 2558593"/>
              <a:gd name="connsiteY1" fmla="*/ 24016 h 2069385"/>
              <a:gd name="connsiteX2" fmla="*/ 300789 w 2558593"/>
              <a:gd name="connsiteY2" fmla="*/ 60111 h 2069385"/>
              <a:gd name="connsiteX3" fmla="*/ 360947 w 2558593"/>
              <a:gd name="connsiteY3" fmla="*/ 72143 h 2069385"/>
              <a:gd name="connsiteX4" fmla="*/ 433136 w 2558593"/>
              <a:gd name="connsiteY4" fmla="*/ 96206 h 2069385"/>
              <a:gd name="connsiteX5" fmla="*/ 505326 w 2558593"/>
              <a:gd name="connsiteY5" fmla="*/ 144332 h 2069385"/>
              <a:gd name="connsiteX6" fmla="*/ 577515 w 2558593"/>
              <a:gd name="connsiteY6" fmla="*/ 240585 h 2069385"/>
              <a:gd name="connsiteX7" fmla="*/ 649705 w 2558593"/>
              <a:gd name="connsiteY7" fmla="*/ 288711 h 2069385"/>
              <a:gd name="connsiteX8" fmla="*/ 709863 w 2558593"/>
              <a:gd name="connsiteY8" fmla="*/ 348869 h 2069385"/>
              <a:gd name="connsiteX9" fmla="*/ 733926 w 2558593"/>
              <a:gd name="connsiteY9" fmla="*/ 384964 h 2069385"/>
              <a:gd name="connsiteX10" fmla="*/ 770021 w 2558593"/>
              <a:gd name="connsiteY10" fmla="*/ 409027 h 2069385"/>
              <a:gd name="connsiteX11" fmla="*/ 830178 w 2558593"/>
              <a:gd name="connsiteY11" fmla="*/ 481216 h 2069385"/>
              <a:gd name="connsiteX12" fmla="*/ 854242 w 2558593"/>
              <a:gd name="connsiteY12" fmla="*/ 505279 h 2069385"/>
              <a:gd name="connsiteX13" fmla="*/ 890336 w 2558593"/>
              <a:gd name="connsiteY13" fmla="*/ 577469 h 2069385"/>
              <a:gd name="connsiteX14" fmla="*/ 938463 w 2558593"/>
              <a:gd name="connsiteY14" fmla="*/ 601532 h 2069385"/>
              <a:gd name="connsiteX15" fmla="*/ 1010652 w 2558593"/>
              <a:gd name="connsiteY15" fmla="*/ 673722 h 2069385"/>
              <a:gd name="connsiteX16" fmla="*/ 1034715 w 2558593"/>
              <a:gd name="connsiteY16" fmla="*/ 709816 h 2069385"/>
              <a:gd name="connsiteX17" fmla="*/ 1046747 w 2558593"/>
              <a:gd name="connsiteY17" fmla="*/ 745911 h 2069385"/>
              <a:gd name="connsiteX18" fmla="*/ 1082842 w 2558593"/>
              <a:gd name="connsiteY18" fmla="*/ 757943 h 2069385"/>
              <a:gd name="connsiteX19" fmla="*/ 1143000 w 2558593"/>
              <a:gd name="connsiteY19" fmla="*/ 806069 h 2069385"/>
              <a:gd name="connsiteX20" fmla="*/ 1155031 w 2558593"/>
              <a:gd name="connsiteY20" fmla="*/ 854195 h 2069385"/>
              <a:gd name="connsiteX21" fmla="*/ 1263315 w 2558593"/>
              <a:gd name="connsiteY21" fmla="*/ 938416 h 2069385"/>
              <a:gd name="connsiteX22" fmla="*/ 1299410 w 2558593"/>
              <a:gd name="connsiteY22" fmla="*/ 974511 h 2069385"/>
              <a:gd name="connsiteX23" fmla="*/ 1371600 w 2558593"/>
              <a:gd name="connsiteY23" fmla="*/ 998574 h 2069385"/>
              <a:gd name="connsiteX24" fmla="*/ 1395663 w 2558593"/>
              <a:gd name="connsiteY24" fmla="*/ 1034669 h 2069385"/>
              <a:gd name="connsiteX25" fmla="*/ 1467852 w 2558593"/>
              <a:gd name="connsiteY25" fmla="*/ 1094827 h 2069385"/>
              <a:gd name="connsiteX26" fmla="*/ 1503947 w 2558593"/>
              <a:gd name="connsiteY26" fmla="*/ 1106858 h 2069385"/>
              <a:gd name="connsiteX27" fmla="*/ 1600200 w 2558593"/>
              <a:gd name="connsiteY27" fmla="*/ 1179048 h 2069385"/>
              <a:gd name="connsiteX28" fmla="*/ 1636294 w 2558593"/>
              <a:gd name="connsiteY28" fmla="*/ 1239206 h 2069385"/>
              <a:gd name="connsiteX29" fmla="*/ 1672389 w 2558593"/>
              <a:gd name="connsiteY29" fmla="*/ 1263269 h 2069385"/>
              <a:gd name="connsiteX30" fmla="*/ 1684421 w 2558593"/>
              <a:gd name="connsiteY30" fmla="*/ 1299364 h 2069385"/>
              <a:gd name="connsiteX31" fmla="*/ 1720515 w 2558593"/>
              <a:gd name="connsiteY31" fmla="*/ 1323427 h 2069385"/>
              <a:gd name="connsiteX32" fmla="*/ 1768642 w 2558593"/>
              <a:gd name="connsiteY32" fmla="*/ 1359522 h 2069385"/>
              <a:gd name="connsiteX33" fmla="*/ 1804736 w 2558593"/>
              <a:gd name="connsiteY33" fmla="*/ 1407648 h 2069385"/>
              <a:gd name="connsiteX34" fmla="*/ 1828800 w 2558593"/>
              <a:gd name="connsiteY34" fmla="*/ 1431711 h 2069385"/>
              <a:gd name="connsiteX35" fmla="*/ 1852863 w 2558593"/>
              <a:gd name="connsiteY35" fmla="*/ 1467806 h 2069385"/>
              <a:gd name="connsiteX36" fmla="*/ 1888957 w 2558593"/>
              <a:gd name="connsiteY36" fmla="*/ 1479837 h 2069385"/>
              <a:gd name="connsiteX37" fmla="*/ 1913021 w 2558593"/>
              <a:gd name="connsiteY37" fmla="*/ 1515932 h 2069385"/>
              <a:gd name="connsiteX38" fmla="*/ 1949115 w 2558593"/>
              <a:gd name="connsiteY38" fmla="*/ 1539995 h 2069385"/>
              <a:gd name="connsiteX39" fmla="*/ 1961147 w 2558593"/>
              <a:gd name="connsiteY39" fmla="*/ 1576090 h 2069385"/>
              <a:gd name="connsiteX40" fmla="*/ 2033336 w 2558593"/>
              <a:gd name="connsiteY40" fmla="*/ 1624216 h 2069385"/>
              <a:gd name="connsiteX41" fmla="*/ 2105526 w 2558593"/>
              <a:gd name="connsiteY41" fmla="*/ 1696406 h 2069385"/>
              <a:gd name="connsiteX42" fmla="*/ 2153652 w 2558593"/>
              <a:gd name="connsiteY42" fmla="*/ 1756564 h 2069385"/>
              <a:gd name="connsiteX43" fmla="*/ 2189747 w 2558593"/>
              <a:gd name="connsiteY43" fmla="*/ 1768595 h 2069385"/>
              <a:gd name="connsiteX44" fmla="*/ 2225842 w 2558593"/>
              <a:gd name="connsiteY44" fmla="*/ 1792658 h 2069385"/>
              <a:gd name="connsiteX45" fmla="*/ 2286000 w 2558593"/>
              <a:gd name="connsiteY45" fmla="*/ 1840785 h 2069385"/>
              <a:gd name="connsiteX46" fmla="*/ 2358189 w 2558593"/>
              <a:gd name="connsiteY46" fmla="*/ 1864848 h 2069385"/>
              <a:gd name="connsiteX47" fmla="*/ 2394284 w 2558593"/>
              <a:gd name="connsiteY47" fmla="*/ 1876879 h 2069385"/>
              <a:gd name="connsiteX48" fmla="*/ 2454442 w 2558593"/>
              <a:gd name="connsiteY48" fmla="*/ 1937037 h 2069385"/>
              <a:gd name="connsiteX49" fmla="*/ 2478505 w 2558593"/>
              <a:gd name="connsiteY49" fmla="*/ 1973132 h 2069385"/>
              <a:gd name="connsiteX50" fmla="*/ 2550694 w 2558593"/>
              <a:gd name="connsiteY50" fmla="*/ 2009227 h 2069385"/>
              <a:gd name="connsiteX51" fmla="*/ 2550694 w 2558593"/>
              <a:gd name="connsiteY51" fmla="*/ 2069385 h 2069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558593" h="2069385">
                <a:moveTo>
                  <a:pt x="0" y="24016"/>
                </a:moveTo>
                <a:cubicBezTo>
                  <a:pt x="72049" y="0"/>
                  <a:pt x="30727" y="8306"/>
                  <a:pt x="156410" y="24016"/>
                </a:cubicBezTo>
                <a:cubicBezTo>
                  <a:pt x="362590" y="49788"/>
                  <a:pt x="92156" y="18383"/>
                  <a:pt x="300789" y="60111"/>
                </a:cubicBezTo>
                <a:cubicBezTo>
                  <a:pt x="320842" y="64122"/>
                  <a:pt x="341218" y="66762"/>
                  <a:pt x="360947" y="72143"/>
                </a:cubicBezTo>
                <a:cubicBezTo>
                  <a:pt x="385418" y="78817"/>
                  <a:pt x="412031" y="82136"/>
                  <a:pt x="433136" y="96206"/>
                </a:cubicBezTo>
                <a:lnTo>
                  <a:pt x="505326" y="144332"/>
                </a:lnTo>
                <a:cubicBezTo>
                  <a:pt x="521908" y="194082"/>
                  <a:pt x="518264" y="201085"/>
                  <a:pt x="577515" y="240585"/>
                </a:cubicBezTo>
                <a:lnTo>
                  <a:pt x="649705" y="288711"/>
                </a:lnTo>
                <a:cubicBezTo>
                  <a:pt x="713873" y="384964"/>
                  <a:pt x="629652" y="268658"/>
                  <a:pt x="709863" y="348869"/>
                </a:cubicBezTo>
                <a:cubicBezTo>
                  <a:pt x="720088" y="359094"/>
                  <a:pt x="723701" y="374739"/>
                  <a:pt x="733926" y="384964"/>
                </a:cubicBezTo>
                <a:cubicBezTo>
                  <a:pt x="744151" y="395189"/>
                  <a:pt x="758912" y="399770"/>
                  <a:pt x="770021" y="409027"/>
                </a:cubicBezTo>
                <a:cubicBezTo>
                  <a:pt x="821465" y="451897"/>
                  <a:pt x="792321" y="433896"/>
                  <a:pt x="830178" y="481216"/>
                </a:cubicBezTo>
                <a:cubicBezTo>
                  <a:pt x="837264" y="490074"/>
                  <a:pt x="846221" y="497258"/>
                  <a:pt x="854242" y="505279"/>
                </a:cubicBezTo>
                <a:cubicBezTo>
                  <a:pt x="862454" y="529915"/>
                  <a:pt x="868806" y="559528"/>
                  <a:pt x="890336" y="577469"/>
                </a:cubicBezTo>
                <a:cubicBezTo>
                  <a:pt x="904115" y="588951"/>
                  <a:pt x="922421" y="593511"/>
                  <a:pt x="938463" y="601532"/>
                </a:cubicBezTo>
                <a:cubicBezTo>
                  <a:pt x="962526" y="625595"/>
                  <a:pt x="991775" y="645407"/>
                  <a:pt x="1010652" y="673722"/>
                </a:cubicBezTo>
                <a:cubicBezTo>
                  <a:pt x="1018673" y="685753"/>
                  <a:pt x="1028248" y="696883"/>
                  <a:pt x="1034715" y="709816"/>
                </a:cubicBezTo>
                <a:cubicBezTo>
                  <a:pt x="1040387" y="721160"/>
                  <a:pt x="1037779" y="736943"/>
                  <a:pt x="1046747" y="745911"/>
                </a:cubicBezTo>
                <a:cubicBezTo>
                  <a:pt x="1055715" y="754879"/>
                  <a:pt x="1071498" y="752271"/>
                  <a:pt x="1082842" y="757943"/>
                </a:cubicBezTo>
                <a:cubicBezTo>
                  <a:pt x="1113195" y="773120"/>
                  <a:pt x="1120619" y="783689"/>
                  <a:pt x="1143000" y="806069"/>
                </a:cubicBezTo>
                <a:cubicBezTo>
                  <a:pt x="1147010" y="822111"/>
                  <a:pt x="1145548" y="840648"/>
                  <a:pt x="1155031" y="854195"/>
                </a:cubicBezTo>
                <a:cubicBezTo>
                  <a:pt x="1204431" y="924767"/>
                  <a:pt x="1206771" y="919569"/>
                  <a:pt x="1263315" y="938416"/>
                </a:cubicBezTo>
                <a:cubicBezTo>
                  <a:pt x="1275347" y="950448"/>
                  <a:pt x="1284536" y="966248"/>
                  <a:pt x="1299410" y="974511"/>
                </a:cubicBezTo>
                <a:cubicBezTo>
                  <a:pt x="1321583" y="986829"/>
                  <a:pt x="1371600" y="998574"/>
                  <a:pt x="1371600" y="998574"/>
                </a:cubicBezTo>
                <a:cubicBezTo>
                  <a:pt x="1379621" y="1010606"/>
                  <a:pt x="1386406" y="1023560"/>
                  <a:pt x="1395663" y="1034669"/>
                </a:cubicBezTo>
                <a:cubicBezTo>
                  <a:pt x="1414670" y="1057478"/>
                  <a:pt x="1440810" y="1081306"/>
                  <a:pt x="1467852" y="1094827"/>
                </a:cubicBezTo>
                <a:cubicBezTo>
                  <a:pt x="1479196" y="1100499"/>
                  <a:pt x="1491915" y="1102848"/>
                  <a:pt x="1503947" y="1106858"/>
                </a:cubicBezTo>
                <a:cubicBezTo>
                  <a:pt x="1573073" y="1175984"/>
                  <a:pt x="1537202" y="1158048"/>
                  <a:pt x="1600200" y="1179048"/>
                </a:cubicBezTo>
                <a:cubicBezTo>
                  <a:pt x="1612231" y="1199101"/>
                  <a:pt x="1621075" y="1221451"/>
                  <a:pt x="1636294" y="1239206"/>
                </a:cubicBezTo>
                <a:cubicBezTo>
                  <a:pt x="1645705" y="1250185"/>
                  <a:pt x="1663356" y="1251978"/>
                  <a:pt x="1672389" y="1263269"/>
                </a:cubicBezTo>
                <a:cubicBezTo>
                  <a:pt x="1680312" y="1273172"/>
                  <a:pt x="1676498" y="1289461"/>
                  <a:pt x="1684421" y="1299364"/>
                </a:cubicBezTo>
                <a:cubicBezTo>
                  <a:pt x="1693454" y="1310655"/>
                  <a:pt x="1708748" y="1315022"/>
                  <a:pt x="1720515" y="1323427"/>
                </a:cubicBezTo>
                <a:cubicBezTo>
                  <a:pt x="1736833" y="1335083"/>
                  <a:pt x="1754462" y="1345342"/>
                  <a:pt x="1768642" y="1359522"/>
                </a:cubicBezTo>
                <a:cubicBezTo>
                  <a:pt x="1782821" y="1373701"/>
                  <a:pt x="1791899" y="1392243"/>
                  <a:pt x="1804736" y="1407648"/>
                </a:cubicBezTo>
                <a:cubicBezTo>
                  <a:pt x="1811998" y="1416362"/>
                  <a:pt x="1821714" y="1422853"/>
                  <a:pt x="1828800" y="1431711"/>
                </a:cubicBezTo>
                <a:cubicBezTo>
                  <a:pt x="1837833" y="1443002"/>
                  <a:pt x="1841572" y="1458773"/>
                  <a:pt x="1852863" y="1467806"/>
                </a:cubicBezTo>
                <a:cubicBezTo>
                  <a:pt x="1862766" y="1475728"/>
                  <a:pt x="1876926" y="1475827"/>
                  <a:pt x="1888957" y="1479837"/>
                </a:cubicBezTo>
                <a:cubicBezTo>
                  <a:pt x="1896978" y="1491869"/>
                  <a:pt x="1902796" y="1505707"/>
                  <a:pt x="1913021" y="1515932"/>
                </a:cubicBezTo>
                <a:cubicBezTo>
                  <a:pt x="1923246" y="1526157"/>
                  <a:pt x="1940082" y="1528704"/>
                  <a:pt x="1949115" y="1539995"/>
                </a:cubicBezTo>
                <a:cubicBezTo>
                  <a:pt x="1957038" y="1549898"/>
                  <a:pt x="1952179" y="1567122"/>
                  <a:pt x="1961147" y="1576090"/>
                </a:cubicBezTo>
                <a:cubicBezTo>
                  <a:pt x="1981597" y="1596540"/>
                  <a:pt x="2033336" y="1624216"/>
                  <a:pt x="2033336" y="1624216"/>
                </a:cubicBezTo>
                <a:cubicBezTo>
                  <a:pt x="2090048" y="1709281"/>
                  <a:pt x="2015983" y="1606863"/>
                  <a:pt x="2105526" y="1696406"/>
                </a:cubicBezTo>
                <a:cubicBezTo>
                  <a:pt x="2130113" y="1720993"/>
                  <a:pt x="2123890" y="1738707"/>
                  <a:pt x="2153652" y="1756564"/>
                </a:cubicBezTo>
                <a:cubicBezTo>
                  <a:pt x="2164527" y="1763089"/>
                  <a:pt x="2177715" y="1764585"/>
                  <a:pt x="2189747" y="1768595"/>
                </a:cubicBezTo>
                <a:cubicBezTo>
                  <a:pt x="2201779" y="1776616"/>
                  <a:pt x="2214551" y="1783625"/>
                  <a:pt x="2225842" y="1792658"/>
                </a:cubicBezTo>
                <a:cubicBezTo>
                  <a:pt x="2257095" y="1817661"/>
                  <a:pt x="2244334" y="1822267"/>
                  <a:pt x="2286000" y="1840785"/>
                </a:cubicBezTo>
                <a:cubicBezTo>
                  <a:pt x="2309179" y="1851087"/>
                  <a:pt x="2334126" y="1856827"/>
                  <a:pt x="2358189" y="1864848"/>
                </a:cubicBezTo>
                <a:lnTo>
                  <a:pt x="2394284" y="1876879"/>
                </a:lnTo>
                <a:cubicBezTo>
                  <a:pt x="2458452" y="1973132"/>
                  <a:pt x="2374231" y="1856826"/>
                  <a:pt x="2454442" y="1937037"/>
                </a:cubicBezTo>
                <a:cubicBezTo>
                  <a:pt x="2464667" y="1947262"/>
                  <a:pt x="2467214" y="1964099"/>
                  <a:pt x="2478505" y="1973132"/>
                </a:cubicBezTo>
                <a:cubicBezTo>
                  <a:pt x="2499008" y="1989534"/>
                  <a:pt x="2537465" y="1978360"/>
                  <a:pt x="2550694" y="2009227"/>
                </a:cubicBezTo>
                <a:cubicBezTo>
                  <a:pt x="2558593" y="2027658"/>
                  <a:pt x="2550694" y="2049332"/>
                  <a:pt x="2550694" y="2069385"/>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4872789" y="1732547"/>
            <a:ext cx="2622885" cy="2105527"/>
          </a:xfrm>
          <a:custGeom>
            <a:avLst/>
            <a:gdLst>
              <a:gd name="connsiteX0" fmla="*/ 2249906 w 2622885"/>
              <a:gd name="connsiteY0" fmla="*/ 2105527 h 2105527"/>
              <a:gd name="connsiteX1" fmla="*/ 2298032 w 2622885"/>
              <a:gd name="connsiteY1" fmla="*/ 2093495 h 2105527"/>
              <a:gd name="connsiteX2" fmla="*/ 2382253 w 2622885"/>
              <a:gd name="connsiteY2" fmla="*/ 2021306 h 2105527"/>
              <a:gd name="connsiteX3" fmla="*/ 2418348 w 2622885"/>
              <a:gd name="connsiteY3" fmla="*/ 1997242 h 2105527"/>
              <a:gd name="connsiteX4" fmla="*/ 2502569 w 2622885"/>
              <a:gd name="connsiteY4" fmla="*/ 1852864 h 2105527"/>
              <a:gd name="connsiteX5" fmla="*/ 2562727 w 2622885"/>
              <a:gd name="connsiteY5" fmla="*/ 1756611 h 2105527"/>
              <a:gd name="connsiteX6" fmla="*/ 2574758 w 2622885"/>
              <a:gd name="connsiteY6" fmla="*/ 1708485 h 2105527"/>
              <a:gd name="connsiteX7" fmla="*/ 2586790 w 2622885"/>
              <a:gd name="connsiteY7" fmla="*/ 1636295 h 2105527"/>
              <a:gd name="connsiteX8" fmla="*/ 2610853 w 2622885"/>
              <a:gd name="connsiteY8" fmla="*/ 1600200 h 2105527"/>
              <a:gd name="connsiteX9" fmla="*/ 2622885 w 2622885"/>
              <a:gd name="connsiteY9" fmla="*/ 1540042 h 2105527"/>
              <a:gd name="connsiteX10" fmla="*/ 2610853 w 2622885"/>
              <a:gd name="connsiteY10" fmla="*/ 1034716 h 2105527"/>
              <a:gd name="connsiteX11" fmla="*/ 2586790 w 2622885"/>
              <a:gd name="connsiteY11" fmla="*/ 998621 h 2105527"/>
              <a:gd name="connsiteX12" fmla="*/ 2574758 w 2622885"/>
              <a:gd name="connsiteY12" fmla="*/ 962527 h 2105527"/>
              <a:gd name="connsiteX13" fmla="*/ 2502569 w 2622885"/>
              <a:gd name="connsiteY13" fmla="*/ 902369 h 2105527"/>
              <a:gd name="connsiteX14" fmla="*/ 2394285 w 2622885"/>
              <a:gd name="connsiteY14" fmla="*/ 842211 h 2105527"/>
              <a:gd name="connsiteX15" fmla="*/ 2286000 w 2622885"/>
              <a:gd name="connsiteY15" fmla="*/ 794085 h 2105527"/>
              <a:gd name="connsiteX16" fmla="*/ 2225843 w 2622885"/>
              <a:gd name="connsiteY16" fmla="*/ 782053 h 2105527"/>
              <a:gd name="connsiteX17" fmla="*/ 2177716 w 2622885"/>
              <a:gd name="connsiteY17" fmla="*/ 757990 h 2105527"/>
              <a:gd name="connsiteX18" fmla="*/ 2141622 w 2622885"/>
              <a:gd name="connsiteY18" fmla="*/ 721895 h 2105527"/>
              <a:gd name="connsiteX19" fmla="*/ 1997243 w 2622885"/>
              <a:gd name="connsiteY19" fmla="*/ 697832 h 2105527"/>
              <a:gd name="connsiteX20" fmla="*/ 1888958 w 2622885"/>
              <a:gd name="connsiteY20" fmla="*/ 661737 h 2105527"/>
              <a:gd name="connsiteX21" fmla="*/ 1852864 w 2622885"/>
              <a:gd name="connsiteY21" fmla="*/ 649706 h 2105527"/>
              <a:gd name="connsiteX22" fmla="*/ 1756611 w 2622885"/>
              <a:gd name="connsiteY22" fmla="*/ 625642 h 2105527"/>
              <a:gd name="connsiteX23" fmla="*/ 1672390 w 2622885"/>
              <a:gd name="connsiteY23" fmla="*/ 601579 h 2105527"/>
              <a:gd name="connsiteX24" fmla="*/ 1636295 w 2622885"/>
              <a:gd name="connsiteY24" fmla="*/ 589548 h 2105527"/>
              <a:gd name="connsiteX25" fmla="*/ 1515979 w 2622885"/>
              <a:gd name="connsiteY25" fmla="*/ 565485 h 2105527"/>
              <a:gd name="connsiteX26" fmla="*/ 1407695 w 2622885"/>
              <a:gd name="connsiteY26" fmla="*/ 541421 h 2105527"/>
              <a:gd name="connsiteX27" fmla="*/ 1323474 w 2622885"/>
              <a:gd name="connsiteY27" fmla="*/ 517358 h 2105527"/>
              <a:gd name="connsiteX28" fmla="*/ 1275348 w 2622885"/>
              <a:gd name="connsiteY28" fmla="*/ 493295 h 2105527"/>
              <a:gd name="connsiteX29" fmla="*/ 1227222 w 2622885"/>
              <a:gd name="connsiteY29" fmla="*/ 481264 h 2105527"/>
              <a:gd name="connsiteX30" fmla="*/ 1191127 w 2622885"/>
              <a:gd name="connsiteY30" fmla="*/ 469232 h 2105527"/>
              <a:gd name="connsiteX31" fmla="*/ 1143000 w 2622885"/>
              <a:gd name="connsiteY31" fmla="*/ 457200 h 2105527"/>
              <a:gd name="connsiteX32" fmla="*/ 1106906 w 2622885"/>
              <a:gd name="connsiteY32" fmla="*/ 445169 h 2105527"/>
              <a:gd name="connsiteX33" fmla="*/ 986590 w 2622885"/>
              <a:gd name="connsiteY33" fmla="*/ 421106 h 2105527"/>
              <a:gd name="connsiteX34" fmla="*/ 902369 w 2622885"/>
              <a:gd name="connsiteY34" fmla="*/ 397042 h 2105527"/>
              <a:gd name="connsiteX35" fmla="*/ 818148 w 2622885"/>
              <a:gd name="connsiteY35" fmla="*/ 360948 h 2105527"/>
              <a:gd name="connsiteX36" fmla="*/ 782053 w 2622885"/>
              <a:gd name="connsiteY36" fmla="*/ 348916 h 2105527"/>
              <a:gd name="connsiteX37" fmla="*/ 733927 w 2622885"/>
              <a:gd name="connsiteY37" fmla="*/ 336885 h 2105527"/>
              <a:gd name="connsiteX38" fmla="*/ 697832 w 2622885"/>
              <a:gd name="connsiteY38" fmla="*/ 324853 h 2105527"/>
              <a:gd name="connsiteX39" fmla="*/ 613611 w 2622885"/>
              <a:gd name="connsiteY39" fmla="*/ 312821 h 2105527"/>
              <a:gd name="connsiteX40" fmla="*/ 577516 w 2622885"/>
              <a:gd name="connsiteY40" fmla="*/ 288758 h 2105527"/>
              <a:gd name="connsiteX41" fmla="*/ 481264 w 2622885"/>
              <a:gd name="connsiteY41" fmla="*/ 264695 h 2105527"/>
              <a:gd name="connsiteX42" fmla="*/ 312822 w 2622885"/>
              <a:gd name="connsiteY42" fmla="*/ 204537 h 2105527"/>
              <a:gd name="connsiteX43" fmla="*/ 240632 w 2622885"/>
              <a:gd name="connsiteY43" fmla="*/ 180474 h 2105527"/>
              <a:gd name="connsiteX44" fmla="*/ 204537 w 2622885"/>
              <a:gd name="connsiteY44" fmla="*/ 168442 h 2105527"/>
              <a:gd name="connsiteX45" fmla="*/ 156411 w 2622885"/>
              <a:gd name="connsiteY45" fmla="*/ 156411 h 2105527"/>
              <a:gd name="connsiteX46" fmla="*/ 84222 w 2622885"/>
              <a:gd name="connsiteY46" fmla="*/ 132348 h 2105527"/>
              <a:gd name="connsiteX47" fmla="*/ 12032 w 2622885"/>
              <a:gd name="connsiteY47" fmla="*/ 48127 h 2105527"/>
              <a:gd name="connsiteX48" fmla="*/ 0 w 2622885"/>
              <a:gd name="connsiteY48" fmla="*/ 12032 h 2105527"/>
              <a:gd name="connsiteX49" fmla="*/ 36095 w 2622885"/>
              <a:gd name="connsiteY49" fmla="*/ 0 h 2105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622885" h="2105527">
                <a:moveTo>
                  <a:pt x="2249906" y="2105527"/>
                </a:moveTo>
                <a:cubicBezTo>
                  <a:pt x="2265948" y="2101516"/>
                  <a:pt x="2282833" y="2100009"/>
                  <a:pt x="2298032" y="2093495"/>
                </a:cubicBezTo>
                <a:cubicBezTo>
                  <a:pt x="2334862" y="2077710"/>
                  <a:pt x="2352364" y="2046925"/>
                  <a:pt x="2382253" y="2021306"/>
                </a:cubicBezTo>
                <a:cubicBezTo>
                  <a:pt x="2393232" y="2011895"/>
                  <a:pt x="2408123" y="2007467"/>
                  <a:pt x="2418348" y="1997242"/>
                </a:cubicBezTo>
                <a:cubicBezTo>
                  <a:pt x="2469472" y="1946118"/>
                  <a:pt x="2457092" y="1921080"/>
                  <a:pt x="2502569" y="1852864"/>
                </a:cubicBezTo>
                <a:cubicBezTo>
                  <a:pt x="2539604" y="1797311"/>
                  <a:pt x="2519192" y="1829169"/>
                  <a:pt x="2562727" y="1756611"/>
                </a:cubicBezTo>
                <a:cubicBezTo>
                  <a:pt x="2566737" y="1740569"/>
                  <a:pt x="2571515" y="1724700"/>
                  <a:pt x="2574758" y="1708485"/>
                </a:cubicBezTo>
                <a:cubicBezTo>
                  <a:pt x="2579542" y="1684563"/>
                  <a:pt x="2579076" y="1659438"/>
                  <a:pt x="2586790" y="1636295"/>
                </a:cubicBezTo>
                <a:cubicBezTo>
                  <a:pt x="2591363" y="1622577"/>
                  <a:pt x="2602832" y="1612232"/>
                  <a:pt x="2610853" y="1600200"/>
                </a:cubicBezTo>
                <a:cubicBezTo>
                  <a:pt x="2614864" y="1580147"/>
                  <a:pt x="2622885" y="1560492"/>
                  <a:pt x="2622885" y="1540042"/>
                </a:cubicBezTo>
                <a:cubicBezTo>
                  <a:pt x="2622885" y="1371552"/>
                  <a:pt x="2622061" y="1202833"/>
                  <a:pt x="2610853" y="1034716"/>
                </a:cubicBezTo>
                <a:cubicBezTo>
                  <a:pt x="2609891" y="1020288"/>
                  <a:pt x="2593257" y="1011555"/>
                  <a:pt x="2586790" y="998621"/>
                </a:cubicBezTo>
                <a:cubicBezTo>
                  <a:pt x="2581118" y="987278"/>
                  <a:pt x="2581793" y="973079"/>
                  <a:pt x="2574758" y="962527"/>
                </a:cubicBezTo>
                <a:cubicBezTo>
                  <a:pt x="2546941" y="920802"/>
                  <a:pt x="2537098" y="931965"/>
                  <a:pt x="2502569" y="902369"/>
                </a:cubicBezTo>
                <a:cubicBezTo>
                  <a:pt x="2426376" y="837061"/>
                  <a:pt x="2488954" y="861144"/>
                  <a:pt x="2394285" y="842211"/>
                </a:cubicBezTo>
                <a:cubicBezTo>
                  <a:pt x="2358735" y="824436"/>
                  <a:pt x="2324406" y="805607"/>
                  <a:pt x="2286000" y="794085"/>
                </a:cubicBezTo>
                <a:cubicBezTo>
                  <a:pt x="2266413" y="788209"/>
                  <a:pt x="2245895" y="786064"/>
                  <a:pt x="2225843" y="782053"/>
                </a:cubicBezTo>
                <a:cubicBezTo>
                  <a:pt x="2209801" y="774032"/>
                  <a:pt x="2192311" y="768415"/>
                  <a:pt x="2177716" y="757990"/>
                </a:cubicBezTo>
                <a:cubicBezTo>
                  <a:pt x="2163870" y="748100"/>
                  <a:pt x="2157764" y="727276"/>
                  <a:pt x="2141622" y="721895"/>
                </a:cubicBezTo>
                <a:cubicBezTo>
                  <a:pt x="2095336" y="706466"/>
                  <a:pt x="2043529" y="713261"/>
                  <a:pt x="1997243" y="697832"/>
                </a:cubicBezTo>
                <a:lnTo>
                  <a:pt x="1888958" y="661737"/>
                </a:lnTo>
                <a:cubicBezTo>
                  <a:pt x="1876927" y="657727"/>
                  <a:pt x="1865167" y="652782"/>
                  <a:pt x="1852864" y="649706"/>
                </a:cubicBezTo>
                <a:cubicBezTo>
                  <a:pt x="1820780" y="641685"/>
                  <a:pt x="1787986" y="636100"/>
                  <a:pt x="1756611" y="625642"/>
                </a:cubicBezTo>
                <a:cubicBezTo>
                  <a:pt x="1670067" y="596796"/>
                  <a:pt x="1778143" y="631794"/>
                  <a:pt x="1672390" y="601579"/>
                </a:cubicBezTo>
                <a:cubicBezTo>
                  <a:pt x="1660196" y="598095"/>
                  <a:pt x="1648653" y="592400"/>
                  <a:pt x="1636295" y="589548"/>
                </a:cubicBezTo>
                <a:cubicBezTo>
                  <a:pt x="1596443" y="580352"/>
                  <a:pt x="1555657" y="575405"/>
                  <a:pt x="1515979" y="565485"/>
                </a:cubicBezTo>
                <a:cubicBezTo>
                  <a:pt x="1398647" y="536151"/>
                  <a:pt x="1545120" y="571960"/>
                  <a:pt x="1407695" y="541421"/>
                </a:cubicBezTo>
                <a:cubicBezTo>
                  <a:pt x="1386555" y="536723"/>
                  <a:pt x="1345122" y="526636"/>
                  <a:pt x="1323474" y="517358"/>
                </a:cubicBezTo>
                <a:cubicBezTo>
                  <a:pt x="1306989" y="510293"/>
                  <a:pt x="1292142" y="499592"/>
                  <a:pt x="1275348" y="493295"/>
                </a:cubicBezTo>
                <a:cubicBezTo>
                  <a:pt x="1259865" y="487489"/>
                  <a:pt x="1243121" y="485807"/>
                  <a:pt x="1227222" y="481264"/>
                </a:cubicBezTo>
                <a:cubicBezTo>
                  <a:pt x="1215027" y="477780"/>
                  <a:pt x="1203322" y="472716"/>
                  <a:pt x="1191127" y="469232"/>
                </a:cubicBezTo>
                <a:cubicBezTo>
                  <a:pt x="1175227" y="464689"/>
                  <a:pt x="1158900" y="461743"/>
                  <a:pt x="1143000" y="457200"/>
                </a:cubicBezTo>
                <a:cubicBezTo>
                  <a:pt x="1130806" y="453716"/>
                  <a:pt x="1119263" y="448021"/>
                  <a:pt x="1106906" y="445169"/>
                </a:cubicBezTo>
                <a:cubicBezTo>
                  <a:pt x="1067054" y="435972"/>
                  <a:pt x="1025391" y="434040"/>
                  <a:pt x="986590" y="421106"/>
                </a:cubicBezTo>
                <a:cubicBezTo>
                  <a:pt x="934808" y="403845"/>
                  <a:pt x="962799" y="412150"/>
                  <a:pt x="902369" y="397042"/>
                </a:cubicBezTo>
                <a:cubicBezTo>
                  <a:pt x="847418" y="360409"/>
                  <a:pt x="886131" y="380372"/>
                  <a:pt x="818148" y="360948"/>
                </a:cubicBezTo>
                <a:cubicBezTo>
                  <a:pt x="805953" y="357464"/>
                  <a:pt x="794248" y="352400"/>
                  <a:pt x="782053" y="348916"/>
                </a:cubicBezTo>
                <a:cubicBezTo>
                  <a:pt x="766154" y="344373"/>
                  <a:pt x="749826" y="341428"/>
                  <a:pt x="733927" y="336885"/>
                </a:cubicBezTo>
                <a:cubicBezTo>
                  <a:pt x="721732" y="333401"/>
                  <a:pt x="710268" y="327340"/>
                  <a:pt x="697832" y="324853"/>
                </a:cubicBezTo>
                <a:cubicBezTo>
                  <a:pt x="670024" y="319291"/>
                  <a:pt x="641685" y="316832"/>
                  <a:pt x="613611" y="312821"/>
                </a:cubicBezTo>
                <a:cubicBezTo>
                  <a:pt x="601579" y="304800"/>
                  <a:pt x="591106" y="293700"/>
                  <a:pt x="577516" y="288758"/>
                </a:cubicBezTo>
                <a:cubicBezTo>
                  <a:pt x="546436" y="277456"/>
                  <a:pt x="481264" y="264695"/>
                  <a:pt x="481264" y="264695"/>
                </a:cubicBezTo>
                <a:cubicBezTo>
                  <a:pt x="417680" y="201114"/>
                  <a:pt x="487627" y="262805"/>
                  <a:pt x="312822" y="204537"/>
                </a:cubicBezTo>
                <a:lnTo>
                  <a:pt x="240632" y="180474"/>
                </a:lnTo>
                <a:cubicBezTo>
                  <a:pt x="228600" y="176463"/>
                  <a:pt x="216841" y="171518"/>
                  <a:pt x="204537" y="168442"/>
                </a:cubicBezTo>
                <a:cubicBezTo>
                  <a:pt x="188495" y="164432"/>
                  <a:pt x="172249" y="161162"/>
                  <a:pt x="156411" y="156411"/>
                </a:cubicBezTo>
                <a:cubicBezTo>
                  <a:pt x="132116" y="149123"/>
                  <a:pt x="84222" y="132348"/>
                  <a:pt x="84222" y="132348"/>
                </a:cubicBezTo>
                <a:cubicBezTo>
                  <a:pt x="54620" y="102746"/>
                  <a:pt x="30356" y="84774"/>
                  <a:pt x="12032" y="48127"/>
                </a:cubicBezTo>
                <a:cubicBezTo>
                  <a:pt x="6360" y="36783"/>
                  <a:pt x="4011" y="24064"/>
                  <a:pt x="0" y="12032"/>
                </a:cubicBezTo>
                <a:lnTo>
                  <a:pt x="36095" y="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3657600" y="1985139"/>
            <a:ext cx="180971" cy="156482"/>
          </a:xfrm>
          <a:custGeom>
            <a:avLst/>
            <a:gdLst>
              <a:gd name="connsiteX0" fmla="*/ 0 w 180971"/>
              <a:gd name="connsiteY0" fmla="*/ 60229 h 156482"/>
              <a:gd name="connsiteX1" fmla="*/ 12032 w 180971"/>
              <a:gd name="connsiteY1" fmla="*/ 24135 h 156482"/>
              <a:gd name="connsiteX2" fmla="*/ 84221 w 180971"/>
              <a:gd name="connsiteY2" fmla="*/ 72 h 156482"/>
              <a:gd name="connsiteX3" fmla="*/ 156411 w 180971"/>
              <a:gd name="connsiteY3" fmla="*/ 12103 h 156482"/>
              <a:gd name="connsiteX4" fmla="*/ 168442 w 180971"/>
              <a:gd name="connsiteY4" fmla="*/ 48198 h 156482"/>
              <a:gd name="connsiteX5" fmla="*/ 180474 w 180971"/>
              <a:gd name="connsiteY5" fmla="*/ 156482 h 156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0971" h="156482">
                <a:moveTo>
                  <a:pt x="0" y="60229"/>
                </a:moveTo>
                <a:cubicBezTo>
                  <a:pt x="4011" y="48198"/>
                  <a:pt x="1712" y="31506"/>
                  <a:pt x="12032" y="24135"/>
                </a:cubicBezTo>
                <a:cubicBezTo>
                  <a:pt x="32672" y="9392"/>
                  <a:pt x="84221" y="72"/>
                  <a:pt x="84221" y="72"/>
                </a:cubicBezTo>
                <a:cubicBezTo>
                  <a:pt x="108284" y="4082"/>
                  <a:pt x="135230" y="0"/>
                  <a:pt x="156411" y="12103"/>
                </a:cubicBezTo>
                <a:cubicBezTo>
                  <a:pt x="167422" y="18395"/>
                  <a:pt x="166173" y="35720"/>
                  <a:pt x="168442" y="48198"/>
                </a:cubicBezTo>
                <a:cubicBezTo>
                  <a:pt x="180971" y="117110"/>
                  <a:pt x="180474" y="116001"/>
                  <a:pt x="180474" y="156482"/>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3946358" y="1491916"/>
            <a:ext cx="168442" cy="649705"/>
          </a:xfrm>
          <a:custGeom>
            <a:avLst/>
            <a:gdLst>
              <a:gd name="connsiteX0" fmla="*/ 0 w 168442"/>
              <a:gd name="connsiteY0" fmla="*/ 649705 h 649705"/>
              <a:gd name="connsiteX1" fmla="*/ 12031 w 168442"/>
              <a:gd name="connsiteY1" fmla="*/ 613610 h 649705"/>
              <a:gd name="connsiteX2" fmla="*/ 24063 w 168442"/>
              <a:gd name="connsiteY2" fmla="*/ 565484 h 649705"/>
              <a:gd name="connsiteX3" fmla="*/ 48126 w 168442"/>
              <a:gd name="connsiteY3" fmla="*/ 529389 h 649705"/>
              <a:gd name="connsiteX4" fmla="*/ 60158 w 168442"/>
              <a:gd name="connsiteY4" fmla="*/ 493295 h 649705"/>
              <a:gd name="connsiteX5" fmla="*/ 72189 w 168442"/>
              <a:gd name="connsiteY5" fmla="*/ 409073 h 649705"/>
              <a:gd name="connsiteX6" fmla="*/ 96253 w 168442"/>
              <a:gd name="connsiteY6" fmla="*/ 324852 h 649705"/>
              <a:gd name="connsiteX7" fmla="*/ 108284 w 168442"/>
              <a:gd name="connsiteY7" fmla="*/ 264695 h 649705"/>
              <a:gd name="connsiteX8" fmla="*/ 120316 w 168442"/>
              <a:gd name="connsiteY8" fmla="*/ 228600 h 649705"/>
              <a:gd name="connsiteX9" fmla="*/ 132347 w 168442"/>
              <a:gd name="connsiteY9" fmla="*/ 180473 h 649705"/>
              <a:gd name="connsiteX10" fmla="*/ 156410 w 168442"/>
              <a:gd name="connsiteY10" fmla="*/ 108284 h 649705"/>
              <a:gd name="connsiteX11" fmla="*/ 168442 w 168442"/>
              <a:gd name="connsiteY11" fmla="*/ 0 h 649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8442" h="649705">
                <a:moveTo>
                  <a:pt x="0" y="649705"/>
                </a:moveTo>
                <a:cubicBezTo>
                  <a:pt x="4010" y="637673"/>
                  <a:pt x="8547" y="625804"/>
                  <a:pt x="12031" y="613610"/>
                </a:cubicBezTo>
                <a:cubicBezTo>
                  <a:pt x="16574" y="597710"/>
                  <a:pt x="17549" y="580683"/>
                  <a:pt x="24063" y="565484"/>
                </a:cubicBezTo>
                <a:cubicBezTo>
                  <a:pt x="29759" y="552193"/>
                  <a:pt x="41659" y="542323"/>
                  <a:pt x="48126" y="529389"/>
                </a:cubicBezTo>
                <a:cubicBezTo>
                  <a:pt x="53798" y="518046"/>
                  <a:pt x="56147" y="505326"/>
                  <a:pt x="60158" y="493295"/>
                </a:cubicBezTo>
                <a:cubicBezTo>
                  <a:pt x="64168" y="465221"/>
                  <a:pt x="67116" y="436975"/>
                  <a:pt x="72189" y="409073"/>
                </a:cubicBezTo>
                <a:cubicBezTo>
                  <a:pt x="87192" y="326558"/>
                  <a:pt x="79073" y="393573"/>
                  <a:pt x="96253" y="324852"/>
                </a:cubicBezTo>
                <a:cubicBezTo>
                  <a:pt x="101213" y="305013"/>
                  <a:pt x="103324" y="284534"/>
                  <a:pt x="108284" y="264695"/>
                </a:cubicBezTo>
                <a:cubicBezTo>
                  <a:pt x="111360" y="252391"/>
                  <a:pt x="116832" y="240795"/>
                  <a:pt x="120316" y="228600"/>
                </a:cubicBezTo>
                <a:cubicBezTo>
                  <a:pt x="124859" y="212700"/>
                  <a:pt x="127596" y="196312"/>
                  <a:pt x="132347" y="180473"/>
                </a:cubicBezTo>
                <a:cubicBezTo>
                  <a:pt x="139635" y="156178"/>
                  <a:pt x="156410" y="108284"/>
                  <a:pt x="156410" y="108284"/>
                </a:cubicBezTo>
                <a:lnTo>
                  <a:pt x="168442" y="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Oval 13"/>
          <p:cNvSpPr/>
          <p:nvPr/>
        </p:nvSpPr>
        <p:spPr>
          <a:xfrm>
            <a:off x="4045517" y="1403083"/>
            <a:ext cx="139767" cy="12663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2000"/>
                                        <p:tgtEl>
                                          <p:spTgt spid="13"/>
                                        </p:tgtEl>
                                      </p:cBhvr>
                                    </p:animEffect>
                                  </p:childTnLst>
                                </p:cTn>
                              </p:par>
                            </p:childTnLst>
                          </p:cTn>
                        </p:par>
                        <p:par>
                          <p:cTn id="8" fill="hold">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a.jpg"/>
          <p:cNvPicPr>
            <a:picLocks noChangeAspect="1"/>
          </p:cNvPicPr>
          <p:nvPr/>
        </p:nvPicPr>
        <p:blipFill>
          <a:blip r:embed="rId2" cstate="print"/>
          <a:stretch>
            <a:fillRect/>
          </a:stretch>
        </p:blipFill>
        <p:spPr>
          <a:xfrm>
            <a:off x="1668991" y="0"/>
            <a:ext cx="5806018" cy="6858000"/>
          </a:xfrm>
          <a:prstGeom prst="rect">
            <a:avLst/>
          </a:prstGeom>
        </p:spPr>
      </p:pic>
      <p:sp>
        <p:nvSpPr>
          <p:cNvPr id="10" name="Freeform 9"/>
          <p:cNvSpPr/>
          <p:nvPr/>
        </p:nvSpPr>
        <p:spPr>
          <a:xfrm>
            <a:off x="3717758" y="1515979"/>
            <a:ext cx="2478505" cy="1840832"/>
          </a:xfrm>
          <a:custGeom>
            <a:avLst/>
            <a:gdLst>
              <a:gd name="connsiteX0" fmla="*/ 0 w 2478505"/>
              <a:gd name="connsiteY0" fmla="*/ 0 h 1840832"/>
              <a:gd name="connsiteX1" fmla="*/ 48126 w 2478505"/>
              <a:gd name="connsiteY1" fmla="*/ 24063 h 1840832"/>
              <a:gd name="connsiteX2" fmla="*/ 84221 w 2478505"/>
              <a:gd name="connsiteY2" fmla="*/ 48126 h 1840832"/>
              <a:gd name="connsiteX3" fmla="*/ 156410 w 2478505"/>
              <a:gd name="connsiteY3" fmla="*/ 72189 h 1840832"/>
              <a:gd name="connsiteX4" fmla="*/ 192505 w 2478505"/>
              <a:gd name="connsiteY4" fmla="*/ 96253 h 1840832"/>
              <a:gd name="connsiteX5" fmla="*/ 240631 w 2478505"/>
              <a:gd name="connsiteY5" fmla="*/ 120316 h 1840832"/>
              <a:gd name="connsiteX6" fmla="*/ 264695 w 2478505"/>
              <a:gd name="connsiteY6" fmla="*/ 156410 h 1840832"/>
              <a:gd name="connsiteX7" fmla="*/ 348916 w 2478505"/>
              <a:gd name="connsiteY7" fmla="*/ 204537 h 1840832"/>
              <a:gd name="connsiteX8" fmla="*/ 385010 w 2478505"/>
              <a:gd name="connsiteY8" fmla="*/ 240632 h 1840832"/>
              <a:gd name="connsiteX9" fmla="*/ 433137 w 2478505"/>
              <a:gd name="connsiteY9" fmla="*/ 252663 h 1840832"/>
              <a:gd name="connsiteX10" fmla="*/ 457200 w 2478505"/>
              <a:gd name="connsiteY10" fmla="*/ 300789 h 1840832"/>
              <a:gd name="connsiteX11" fmla="*/ 565484 w 2478505"/>
              <a:gd name="connsiteY11" fmla="*/ 360947 h 1840832"/>
              <a:gd name="connsiteX12" fmla="*/ 649705 w 2478505"/>
              <a:gd name="connsiteY12" fmla="*/ 445168 h 1840832"/>
              <a:gd name="connsiteX13" fmla="*/ 745958 w 2478505"/>
              <a:gd name="connsiteY13" fmla="*/ 493295 h 1840832"/>
              <a:gd name="connsiteX14" fmla="*/ 794084 w 2478505"/>
              <a:gd name="connsiteY14" fmla="*/ 529389 h 1840832"/>
              <a:gd name="connsiteX15" fmla="*/ 830179 w 2478505"/>
              <a:gd name="connsiteY15" fmla="*/ 577516 h 1840832"/>
              <a:gd name="connsiteX16" fmla="*/ 890337 w 2478505"/>
              <a:gd name="connsiteY16" fmla="*/ 589547 h 1840832"/>
              <a:gd name="connsiteX17" fmla="*/ 926431 w 2478505"/>
              <a:gd name="connsiteY17" fmla="*/ 637674 h 1840832"/>
              <a:gd name="connsiteX18" fmla="*/ 1010653 w 2478505"/>
              <a:gd name="connsiteY18" fmla="*/ 685800 h 1840832"/>
              <a:gd name="connsiteX19" fmla="*/ 1058779 w 2478505"/>
              <a:gd name="connsiteY19" fmla="*/ 806116 h 1840832"/>
              <a:gd name="connsiteX20" fmla="*/ 1130968 w 2478505"/>
              <a:gd name="connsiteY20" fmla="*/ 878305 h 1840832"/>
              <a:gd name="connsiteX21" fmla="*/ 1179095 w 2478505"/>
              <a:gd name="connsiteY21" fmla="*/ 914400 h 1840832"/>
              <a:gd name="connsiteX22" fmla="*/ 1227221 w 2478505"/>
              <a:gd name="connsiteY22" fmla="*/ 926432 h 1840832"/>
              <a:gd name="connsiteX23" fmla="*/ 1311442 w 2478505"/>
              <a:gd name="connsiteY23" fmla="*/ 950495 h 1840832"/>
              <a:gd name="connsiteX24" fmla="*/ 1359568 w 2478505"/>
              <a:gd name="connsiteY24" fmla="*/ 986589 h 1840832"/>
              <a:gd name="connsiteX25" fmla="*/ 1383631 w 2478505"/>
              <a:gd name="connsiteY25" fmla="*/ 1010653 h 1840832"/>
              <a:gd name="connsiteX26" fmla="*/ 1467853 w 2478505"/>
              <a:gd name="connsiteY26" fmla="*/ 1070810 h 1840832"/>
              <a:gd name="connsiteX27" fmla="*/ 1503947 w 2478505"/>
              <a:gd name="connsiteY27" fmla="*/ 1106905 h 1840832"/>
              <a:gd name="connsiteX28" fmla="*/ 1564105 w 2478505"/>
              <a:gd name="connsiteY28" fmla="*/ 1191126 h 1840832"/>
              <a:gd name="connsiteX29" fmla="*/ 1612231 w 2478505"/>
              <a:gd name="connsiteY29" fmla="*/ 1203158 h 1840832"/>
              <a:gd name="connsiteX30" fmla="*/ 1672389 w 2478505"/>
              <a:gd name="connsiteY30" fmla="*/ 1287379 h 1840832"/>
              <a:gd name="connsiteX31" fmla="*/ 1756610 w 2478505"/>
              <a:gd name="connsiteY31" fmla="*/ 1323474 h 1840832"/>
              <a:gd name="connsiteX32" fmla="*/ 1816768 w 2478505"/>
              <a:gd name="connsiteY32" fmla="*/ 1359568 h 1840832"/>
              <a:gd name="connsiteX33" fmla="*/ 1840831 w 2478505"/>
              <a:gd name="connsiteY33" fmla="*/ 1383632 h 1840832"/>
              <a:gd name="connsiteX34" fmla="*/ 1913021 w 2478505"/>
              <a:gd name="connsiteY34" fmla="*/ 1431758 h 1840832"/>
              <a:gd name="connsiteX35" fmla="*/ 1949116 w 2478505"/>
              <a:gd name="connsiteY35" fmla="*/ 1455821 h 1840832"/>
              <a:gd name="connsiteX36" fmla="*/ 1985210 w 2478505"/>
              <a:gd name="connsiteY36" fmla="*/ 1491916 h 1840832"/>
              <a:gd name="connsiteX37" fmla="*/ 2105526 w 2478505"/>
              <a:gd name="connsiteY37" fmla="*/ 1528010 h 1840832"/>
              <a:gd name="connsiteX38" fmla="*/ 2225842 w 2478505"/>
              <a:gd name="connsiteY38" fmla="*/ 1648326 h 1840832"/>
              <a:gd name="connsiteX39" fmla="*/ 2261937 w 2478505"/>
              <a:gd name="connsiteY39" fmla="*/ 1684421 h 1840832"/>
              <a:gd name="connsiteX40" fmla="*/ 2298031 w 2478505"/>
              <a:gd name="connsiteY40" fmla="*/ 1720516 h 1840832"/>
              <a:gd name="connsiteX41" fmla="*/ 2334126 w 2478505"/>
              <a:gd name="connsiteY41" fmla="*/ 1732547 h 1840832"/>
              <a:gd name="connsiteX42" fmla="*/ 2430379 w 2478505"/>
              <a:gd name="connsiteY42" fmla="*/ 1792705 h 1840832"/>
              <a:gd name="connsiteX43" fmla="*/ 2466474 w 2478505"/>
              <a:gd name="connsiteY43" fmla="*/ 1804737 h 1840832"/>
              <a:gd name="connsiteX44" fmla="*/ 2478505 w 2478505"/>
              <a:gd name="connsiteY44" fmla="*/ 1840832 h 1840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478505" h="1840832">
                <a:moveTo>
                  <a:pt x="0" y="0"/>
                </a:moveTo>
                <a:cubicBezTo>
                  <a:pt x="16042" y="8021"/>
                  <a:pt x="32554" y="15165"/>
                  <a:pt x="48126" y="24063"/>
                </a:cubicBezTo>
                <a:cubicBezTo>
                  <a:pt x="60681" y="31237"/>
                  <a:pt x="71007" y="42253"/>
                  <a:pt x="84221" y="48126"/>
                </a:cubicBezTo>
                <a:cubicBezTo>
                  <a:pt x="107400" y="58428"/>
                  <a:pt x="156410" y="72189"/>
                  <a:pt x="156410" y="72189"/>
                </a:cubicBezTo>
                <a:cubicBezTo>
                  <a:pt x="168442" y="80210"/>
                  <a:pt x="179950" y="89079"/>
                  <a:pt x="192505" y="96253"/>
                </a:cubicBezTo>
                <a:cubicBezTo>
                  <a:pt x="208077" y="105152"/>
                  <a:pt x="226852" y="108834"/>
                  <a:pt x="240631" y="120316"/>
                </a:cubicBezTo>
                <a:cubicBezTo>
                  <a:pt x="251740" y="129573"/>
                  <a:pt x="254470" y="146185"/>
                  <a:pt x="264695" y="156410"/>
                </a:cubicBezTo>
                <a:cubicBezTo>
                  <a:pt x="281705" y="173420"/>
                  <a:pt x="330037" y="195097"/>
                  <a:pt x="348916" y="204537"/>
                </a:cubicBezTo>
                <a:cubicBezTo>
                  <a:pt x="360947" y="216569"/>
                  <a:pt x="370237" y="232190"/>
                  <a:pt x="385010" y="240632"/>
                </a:cubicBezTo>
                <a:cubicBezTo>
                  <a:pt x="399367" y="248836"/>
                  <a:pt x="420434" y="242077"/>
                  <a:pt x="433137" y="252663"/>
                </a:cubicBezTo>
                <a:cubicBezTo>
                  <a:pt x="446916" y="264145"/>
                  <a:pt x="445528" y="287171"/>
                  <a:pt x="457200" y="300789"/>
                </a:cubicBezTo>
                <a:cubicBezTo>
                  <a:pt x="487059" y="335625"/>
                  <a:pt x="524991" y="344750"/>
                  <a:pt x="565484" y="360947"/>
                </a:cubicBezTo>
                <a:cubicBezTo>
                  <a:pt x="599351" y="406104"/>
                  <a:pt x="599795" y="416054"/>
                  <a:pt x="649705" y="445168"/>
                </a:cubicBezTo>
                <a:cubicBezTo>
                  <a:pt x="680690" y="463243"/>
                  <a:pt x="717261" y="471772"/>
                  <a:pt x="745958" y="493295"/>
                </a:cubicBezTo>
                <a:cubicBezTo>
                  <a:pt x="762000" y="505326"/>
                  <a:pt x="779905" y="515210"/>
                  <a:pt x="794084" y="529389"/>
                </a:cubicBezTo>
                <a:cubicBezTo>
                  <a:pt x="808264" y="543569"/>
                  <a:pt x="813174" y="566888"/>
                  <a:pt x="830179" y="577516"/>
                </a:cubicBezTo>
                <a:cubicBezTo>
                  <a:pt x="847520" y="588354"/>
                  <a:pt x="870284" y="585537"/>
                  <a:pt x="890337" y="589547"/>
                </a:cubicBezTo>
                <a:cubicBezTo>
                  <a:pt x="902368" y="605589"/>
                  <a:pt x="912252" y="623495"/>
                  <a:pt x="926431" y="637674"/>
                </a:cubicBezTo>
                <a:cubicBezTo>
                  <a:pt x="943436" y="654680"/>
                  <a:pt x="991781" y="676364"/>
                  <a:pt x="1010653" y="685800"/>
                </a:cubicBezTo>
                <a:cubicBezTo>
                  <a:pt x="1087838" y="762987"/>
                  <a:pt x="1009276" y="669985"/>
                  <a:pt x="1058779" y="806116"/>
                </a:cubicBezTo>
                <a:cubicBezTo>
                  <a:pt x="1074105" y="848263"/>
                  <a:pt x="1099422" y="855772"/>
                  <a:pt x="1130968" y="878305"/>
                </a:cubicBezTo>
                <a:cubicBezTo>
                  <a:pt x="1147286" y="889961"/>
                  <a:pt x="1161159" y="905432"/>
                  <a:pt x="1179095" y="914400"/>
                </a:cubicBezTo>
                <a:cubicBezTo>
                  <a:pt x="1193885" y="921795"/>
                  <a:pt x="1211321" y="921889"/>
                  <a:pt x="1227221" y="926432"/>
                </a:cubicBezTo>
                <a:cubicBezTo>
                  <a:pt x="1348045" y="960953"/>
                  <a:pt x="1160993" y="912881"/>
                  <a:pt x="1311442" y="950495"/>
                </a:cubicBezTo>
                <a:cubicBezTo>
                  <a:pt x="1327484" y="962526"/>
                  <a:pt x="1344163" y="973752"/>
                  <a:pt x="1359568" y="986589"/>
                </a:cubicBezTo>
                <a:cubicBezTo>
                  <a:pt x="1368282" y="993851"/>
                  <a:pt x="1374773" y="1003567"/>
                  <a:pt x="1383631" y="1010653"/>
                </a:cubicBezTo>
                <a:cubicBezTo>
                  <a:pt x="1478864" y="1086840"/>
                  <a:pt x="1349286" y="969181"/>
                  <a:pt x="1467853" y="1070810"/>
                </a:cubicBezTo>
                <a:cubicBezTo>
                  <a:pt x="1480772" y="1081883"/>
                  <a:pt x="1491916" y="1094873"/>
                  <a:pt x="1503947" y="1106905"/>
                </a:cubicBezTo>
                <a:cubicBezTo>
                  <a:pt x="1518114" y="1149404"/>
                  <a:pt x="1516026" y="1161076"/>
                  <a:pt x="1564105" y="1191126"/>
                </a:cubicBezTo>
                <a:cubicBezTo>
                  <a:pt x="1578127" y="1199890"/>
                  <a:pt x="1596189" y="1199147"/>
                  <a:pt x="1612231" y="1203158"/>
                </a:cubicBezTo>
                <a:cubicBezTo>
                  <a:pt x="1623501" y="1220062"/>
                  <a:pt x="1660785" y="1277433"/>
                  <a:pt x="1672389" y="1287379"/>
                </a:cubicBezTo>
                <a:cubicBezTo>
                  <a:pt x="1691309" y="1303596"/>
                  <a:pt x="1732173" y="1315328"/>
                  <a:pt x="1756610" y="1323474"/>
                </a:cubicBezTo>
                <a:cubicBezTo>
                  <a:pt x="1817588" y="1384450"/>
                  <a:pt x="1738668" y="1312707"/>
                  <a:pt x="1816768" y="1359568"/>
                </a:cubicBezTo>
                <a:cubicBezTo>
                  <a:pt x="1826495" y="1365404"/>
                  <a:pt x="1831756" y="1376826"/>
                  <a:pt x="1840831" y="1383632"/>
                </a:cubicBezTo>
                <a:cubicBezTo>
                  <a:pt x="1863967" y="1400984"/>
                  <a:pt x="1888958" y="1415716"/>
                  <a:pt x="1913021" y="1431758"/>
                </a:cubicBezTo>
                <a:cubicBezTo>
                  <a:pt x="1925053" y="1439779"/>
                  <a:pt x="1938891" y="1445596"/>
                  <a:pt x="1949116" y="1455821"/>
                </a:cubicBezTo>
                <a:cubicBezTo>
                  <a:pt x="1961147" y="1467853"/>
                  <a:pt x="1971364" y="1482026"/>
                  <a:pt x="1985210" y="1491916"/>
                </a:cubicBezTo>
                <a:cubicBezTo>
                  <a:pt x="2027785" y="1522327"/>
                  <a:pt x="2052874" y="1519235"/>
                  <a:pt x="2105526" y="1528010"/>
                </a:cubicBezTo>
                <a:lnTo>
                  <a:pt x="2225842" y="1648326"/>
                </a:lnTo>
                <a:lnTo>
                  <a:pt x="2261937" y="1684421"/>
                </a:lnTo>
                <a:cubicBezTo>
                  <a:pt x="2273968" y="1696453"/>
                  <a:pt x="2281889" y="1715136"/>
                  <a:pt x="2298031" y="1720516"/>
                </a:cubicBezTo>
                <a:lnTo>
                  <a:pt x="2334126" y="1732547"/>
                </a:lnTo>
                <a:cubicBezTo>
                  <a:pt x="2372259" y="1789747"/>
                  <a:pt x="2344470" y="1764069"/>
                  <a:pt x="2430379" y="1792705"/>
                </a:cubicBezTo>
                <a:lnTo>
                  <a:pt x="2466474" y="1804737"/>
                </a:lnTo>
                <a:lnTo>
                  <a:pt x="2478505" y="1840832"/>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Freeform 3"/>
          <p:cNvSpPr/>
          <p:nvPr/>
        </p:nvSpPr>
        <p:spPr>
          <a:xfrm>
            <a:off x="4698223" y="1636295"/>
            <a:ext cx="2478367" cy="1780673"/>
          </a:xfrm>
          <a:custGeom>
            <a:avLst/>
            <a:gdLst>
              <a:gd name="connsiteX0" fmla="*/ 2340251 w 2478367"/>
              <a:gd name="connsiteY0" fmla="*/ 1780673 h 1780673"/>
              <a:gd name="connsiteX1" fmla="*/ 2376345 w 2478367"/>
              <a:gd name="connsiteY1" fmla="*/ 1720516 h 1780673"/>
              <a:gd name="connsiteX2" fmla="*/ 2412440 w 2478367"/>
              <a:gd name="connsiteY2" fmla="*/ 1696452 h 1780673"/>
              <a:gd name="connsiteX3" fmla="*/ 2448535 w 2478367"/>
              <a:gd name="connsiteY3" fmla="*/ 1660358 h 1780673"/>
              <a:gd name="connsiteX4" fmla="*/ 2472598 w 2478367"/>
              <a:gd name="connsiteY4" fmla="*/ 1431758 h 1780673"/>
              <a:gd name="connsiteX5" fmla="*/ 2460566 w 2478367"/>
              <a:gd name="connsiteY5" fmla="*/ 1347537 h 1780673"/>
              <a:gd name="connsiteX6" fmla="*/ 2400409 w 2478367"/>
              <a:gd name="connsiteY6" fmla="*/ 1287379 h 1780673"/>
              <a:gd name="connsiteX7" fmla="*/ 2364314 w 2478367"/>
              <a:gd name="connsiteY7" fmla="*/ 1263316 h 1780673"/>
              <a:gd name="connsiteX8" fmla="*/ 2340251 w 2478367"/>
              <a:gd name="connsiteY8" fmla="*/ 1239252 h 1780673"/>
              <a:gd name="connsiteX9" fmla="*/ 2256030 w 2478367"/>
              <a:gd name="connsiteY9" fmla="*/ 1203158 h 1780673"/>
              <a:gd name="connsiteX10" fmla="*/ 2231966 w 2478367"/>
              <a:gd name="connsiteY10" fmla="*/ 1179094 h 1780673"/>
              <a:gd name="connsiteX11" fmla="*/ 2159777 w 2478367"/>
              <a:gd name="connsiteY11" fmla="*/ 1155031 h 1780673"/>
              <a:gd name="connsiteX12" fmla="*/ 2111651 w 2478367"/>
              <a:gd name="connsiteY12" fmla="*/ 1118937 h 1780673"/>
              <a:gd name="connsiteX13" fmla="*/ 2087588 w 2478367"/>
              <a:gd name="connsiteY13" fmla="*/ 1094873 h 1780673"/>
              <a:gd name="connsiteX14" fmla="*/ 1979303 w 2478367"/>
              <a:gd name="connsiteY14" fmla="*/ 1058779 h 1780673"/>
              <a:gd name="connsiteX15" fmla="*/ 1883051 w 2478367"/>
              <a:gd name="connsiteY15" fmla="*/ 1022684 h 1780673"/>
              <a:gd name="connsiteX16" fmla="*/ 1846956 w 2478367"/>
              <a:gd name="connsiteY16" fmla="*/ 1010652 h 1780673"/>
              <a:gd name="connsiteX17" fmla="*/ 1654451 w 2478367"/>
              <a:gd name="connsiteY17" fmla="*/ 974558 h 1780673"/>
              <a:gd name="connsiteX18" fmla="*/ 1618356 w 2478367"/>
              <a:gd name="connsiteY18" fmla="*/ 962526 h 1780673"/>
              <a:gd name="connsiteX19" fmla="*/ 1570230 w 2478367"/>
              <a:gd name="connsiteY19" fmla="*/ 950494 h 1780673"/>
              <a:gd name="connsiteX20" fmla="*/ 1449914 w 2478367"/>
              <a:gd name="connsiteY20" fmla="*/ 890337 h 1780673"/>
              <a:gd name="connsiteX21" fmla="*/ 1389756 w 2478367"/>
              <a:gd name="connsiteY21" fmla="*/ 866273 h 1780673"/>
              <a:gd name="connsiteX22" fmla="*/ 1353661 w 2478367"/>
              <a:gd name="connsiteY22" fmla="*/ 842210 h 1780673"/>
              <a:gd name="connsiteX23" fmla="*/ 1317566 w 2478367"/>
              <a:gd name="connsiteY23" fmla="*/ 830179 h 1780673"/>
              <a:gd name="connsiteX24" fmla="*/ 1257409 w 2478367"/>
              <a:gd name="connsiteY24" fmla="*/ 806116 h 1780673"/>
              <a:gd name="connsiteX25" fmla="*/ 1209282 w 2478367"/>
              <a:gd name="connsiteY25" fmla="*/ 782052 h 1780673"/>
              <a:gd name="connsiteX26" fmla="*/ 1100998 w 2478367"/>
              <a:gd name="connsiteY26" fmla="*/ 757989 h 1780673"/>
              <a:gd name="connsiteX27" fmla="*/ 1028809 w 2478367"/>
              <a:gd name="connsiteY27" fmla="*/ 733926 h 1780673"/>
              <a:gd name="connsiteX28" fmla="*/ 920524 w 2478367"/>
              <a:gd name="connsiteY28" fmla="*/ 649705 h 1780673"/>
              <a:gd name="connsiteX29" fmla="*/ 812240 w 2478367"/>
              <a:gd name="connsiteY29" fmla="*/ 577516 h 1780673"/>
              <a:gd name="connsiteX30" fmla="*/ 740051 w 2478367"/>
              <a:gd name="connsiteY30" fmla="*/ 553452 h 1780673"/>
              <a:gd name="connsiteX31" fmla="*/ 703956 w 2478367"/>
              <a:gd name="connsiteY31" fmla="*/ 517358 h 1780673"/>
              <a:gd name="connsiteX32" fmla="*/ 667861 w 2478367"/>
              <a:gd name="connsiteY32" fmla="*/ 505326 h 1780673"/>
              <a:gd name="connsiteX33" fmla="*/ 619735 w 2478367"/>
              <a:gd name="connsiteY33" fmla="*/ 481263 h 1780673"/>
              <a:gd name="connsiteX34" fmla="*/ 571609 w 2478367"/>
              <a:gd name="connsiteY34" fmla="*/ 469231 h 1780673"/>
              <a:gd name="connsiteX35" fmla="*/ 535514 w 2478367"/>
              <a:gd name="connsiteY35" fmla="*/ 457200 h 1780673"/>
              <a:gd name="connsiteX36" fmla="*/ 499419 w 2478367"/>
              <a:gd name="connsiteY36" fmla="*/ 433137 h 1780673"/>
              <a:gd name="connsiteX37" fmla="*/ 415198 w 2478367"/>
              <a:gd name="connsiteY37" fmla="*/ 409073 h 1780673"/>
              <a:gd name="connsiteX38" fmla="*/ 306914 w 2478367"/>
              <a:gd name="connsiteY38" fmla="*/ 360947 h 1780673"/>
              <a:gd name="connsiteX39" fmla="*/ 270819 w 2478367"/>
              <a:gd name="connsiteY39" fmla="*/ 348916 h 1780673"/>
              <a:gd name="connsiteX40" fmla="*/ 234724 w 2478367"/>
              <a:gd name="connsiteY40" fmla="*/ 324852 h 1780673"/>
              <a:gd name="connsiteX41" fmla="*/ 174566 w 2478367"/>
              <a:gd name="connsiteY41" fmla="*/ 312821 h 1780673"/>
              <a:gd name="connsiteX42" fmla="*/ 138472 w 2478367"/>
              <a:gd name="connsiteY42" fmla="*/ 276726 h 1780673"/>
              <a:gd name="connsiteX43" fmla="*/ 102377 w 2478367"/>
              <a:gd name="connsiteY43" fmla="*/ 252663 h 1780673"/>
              <a:gd name="connsiteX44" fmla="*/ 42219 w 2478367"/>
              <a:gd name="connsiteY44" fmla="*/ 180473 h 1780673"/>
              <a:gd name="connsiteX45" fmla="*/ 30188 w 2478367"/>
              <a:gd name="connsiteY45" fmla="*/ 144379 h 1780673"/>
              <a:gd name="connsiteX46" fmla="*/ 6124 w 2478367"/>
              <a:gd name="connsiteY46" fmla="*/ 120316 h 1780673"/>
              <a:gd name="connsiteX47" fmla="*/ 54251 w 2478367"/>
              <a:gd name="connsiteY47" fmla="*/ 60158 h 1780673"/>
              <a:gd name="connsiteX48" fmla="*/ 126440 w 2478367"/>
              <a:gd name="connsiteY48" fmla="*/ 36094 h 1780673"/>
              <a:gd name="connsiteX49" fmla="*/ 162535 w 2478367"/>
              <a:gd name="connsiteY49" fmla="*/ 24063 h 1780673"/>
              <a:gd name="connsiteX50" fmla="*/ 174566 w 2478367"/>
              <a:gd name="connsiteY50" fmla="*/ 0 h 178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478367" h="1780673">
                <a:moveTo>
                  <a:pt x="2340251" y="1780673"/>
                </a:moveTo>
                <a:cubicBezTo>
                  <a:pt x="2352282" y="1760621"/>
                  <a:pt x="2361126" y="1738271"/>
                  <a:pt x="2376345" y="1720516"/>
                </a:cubicBezTo>
                <a:cubicBezTo>
                  <a:pt x="2385756" y="1709537"/>
                  <a:pt x="2401331" y="1705709"/>
                  <a:pt x="2412440" y="1696452"/>
                </a:cubicBezTo>
                <a:cubicBezTo>
                  <a:pt x="2425511" y="1685559"/>
                  <a:pt x="2436503" y="1672389"/>
                  <a:pt x="2448535" y="1660358"/>
                </a:cubicBezTo>
                <a:cubicBezTo>
                  <a:pt x="2478367" y="1570857"/>
                  <a:pt x="2472598" y="1598449"/>
                  <a:pt x="2472598" y="1431758"/>
                </a:cubicBezTo>
                <a:cubicBezTo>
                  <a:pt x="2472598" y="1403399"/>
                  <a:pt x="2473248" y="1372902"/>
                  <a:pt x="2460566" y="1347537"/>
                </a:cubicBezTo>
                <a:cubicBezTo>
                  <a:pt x="2447884" y="1322172"/>
                  <a:pt x="2424005" y="1303109"/>
                  <a:pt x="2400409" y="1287379"/>
                </a:cubicBezTo>
                <a:cubicBezTo>
                  <a:pt x="2388377" y="1279358"/>
                  <a:pt x="2375605" y="1272349"/>
                  <a:pt x="2364314" y="1263316"/>
                </a:cubicBezTo>
                <a:cubicBezTo>
                  <a:pt x="2355456" y="1256230"/>
                  <a:pt x="2349689" y="1245544"/>
                  <a:pt x="2340251" y="1239252"/>
                </a:cubicBezTo>
                <a:cubicBezTo>
                  <a:pt x="2310517" y="1219429"/>
                  <a:pt x="2288113" y="1213852"/>
                  <a:pt x="2256030" y="1203158"/>
                </a:cubicBezTo>
                <a:cubicBezTo>
                  <a:pt x="2248009" y="1195137"/>
                  <a:pt x="2242112" y="1184167"/>
                  <a:pt x="2231966" y="1179094"/>
                </a:cubicBezTo>
                <a:cubicBezTo>
                  <a:pt x="2209279" y="1167750"/>
                  <a:pt x="2159777" y="1155031"/>
                  <a:pt x="2159777" y="1155031"/>
                </a:cubicBezTo>
                <a:cubicBezTo>
                  <a:pt x="2143735" y="1143000"/>
                  <a:pt x="2127056" y="1131774"/>
                  <a:pt x="2111651" y="1118937"/>
                </a:cubicBezTo>
                <a:cubicBezTo>
                  <a:pt x="2102937" y="1111675"/>
                  <a:pt x="2097915" y="1099567"/>
                  <a:pt x="2087588" y="1094873"/>
                </a:cubicBezTo>
                <a:cubicBezTo>
                  <a:pt x="2052951" y="1079129"/>
                  <a:pt x="2013334" y="1075794"/>
                  <a:pt x="1979303" y="1058779"/>
                </a:cubicBezTo>
                <a:cubicBezTo>
                  <a:pt x="1904541" y="1021398"/>
                  <a:pt x="1959498" y="1044527"/>
                  <a:pt x="1883051" y="1022684"/>
                </a:cubicBezTo>
                <a:cubicBezTo>
                  <a:pt x="1870856" y="1019200"/>
                  <a:pt x="1859366" y="1013265"/>
                  <a:pt x="1846956" y="1010652"/>
                </a:cubicBezTo>
                <a:cubicBezTo>
                  <a:pt x="1783070" y="997202"/>
                  <a:pt x="1716387" y="995204"/>
                  <a:pt x="1654451" y="974558"/>
                </a:cubicBezTo>
                <a:cubicBezTo>
                  <a:pt x="1642419" y="970547"/>
                  <a:pt x="1630551" y="966010"/>
                  <a:pt x="1618356" y="962526"/>
                </a:cubicBezTo>
                <a:cubicBezTo>
                  <a:pt x="1602457" y="957983"/>
                  <a:pt x="1585429" y="957008"/>
                  <a:pt x="1570230" y="950494"/>
                </a:cubicBezTo>
                <a:cubicBezTo>
                  <a:pt x="1529016" y="932831"/>
                  <a:pt x="1491546" y="906990"/>
                  <a:pt x="1449914" y="890337"/>
                </a:cubicBezTo>
                <a:cubicBezTo>
                  <a:pt x="1429861" y="882316"/>
                  <a:pt x="1409073" y="875932"/>
                  <a:pt x="1389756" y="866273"/>
                </a:cubicBezTo>
                <a:cubicBezTo>
                  <a:pt x="1376822" y="859806"/>
                  <a:pt x="1366595" y="848677"/>
                  <a:pt x="1353661" y="842210"/>
                </a:cubicBezTo>
                <a:cubicBezTo>
                  <a:pt x="1342317" y="836538"/>
                  <a:pt x="1329441" y="834632"/>
                  <a:pt x="1317566" y="830179"/>
                </a:cubicBezTo>
                <a:cubicBezTo>
                  <a:pt x="1297344" y="822596"/>
                  <a:pt x="1277145" y="814888"/>
                  <a:pt x="1257409" y="806116"/>
                </a:cubicBezTo>
                <a:cubicBezTo>
                  <a:pt x="1241019" y="798831"/>
                  <a:pt x="1225768" y="789117"/>
                  <a:pt x="1209282" y="782052"/>
                </a:cubicBezTo>
                <a:cubicBezTo>
                  <a:pt x="1161094" y="761400"/>
                  <a:pt x="1164442" y="773850"/>
                  <a:pt x="1100998" y="757989"/>
                </a:cubicBezTo>
                <a:cubicBezTo>
                  <a:pt x="1076391" y="751837"/>
                  <a:pt x="1049914" y="747996"/>
                  <a:pt x="1028809" y="733926"/>
                </a:cubicBezTo>
                <a:cubicBezTo>
                  <a:pt x="884797" y="637919"/>
                  <a:pt x="1010996" y="728868"/>
                  <a:pt x="920524" y="649705"/>
                </a:cubicBezTo>
                <a:cubicBezTo>
                  <a:pt x="879500" y="613809"/>
                  <a:pt x="860189" y="596696"/>
                  <a:pt x="812240" y="577516"/>
                </a:cubicBezTo>
                <a:cubicBezTo>
                  <a:pt x="788690" y="568096"/>
                  <a:pt x="740051" y="553452"/>
                  <a:pt x="740051" y="553452"/>
                </a:cubicBezTo>
                <a:cubicBezTo>
                  <a:pt x="728019" y="541421"/>
                  <a:pt x="718113" y="526796"/>
                  <a:pt x="703956" y="517358"/>
                </a:cubicBezTo>
                <a:cubicBezTo>
                  <a:pt x="693403" y="510323"/>
                  <a:pt x="679518" y="510322"/>
                  <a:pt x="667861" y="505326"/>
                </a:cubicBezTo>
                <a:cubicBezTo>
                  <a:pt x="651376" y="498261"/>
                  <a:pt x="636529" y="487561"/>
                  <a:pt x="619735" y="481263"/>
                </a:cubicBezTo>
                <a:cubicBezTo>
                  <a:pt x="604252" y="475457"/>
                  <a:pt x="587509" y="473774"/>
                  <a:pt x="571609" y="469231"/>
                </a:cubicBezTo>
                <a:cubicBezTo>
                  <a:pt x="559415" y="465747"/>
                  <a:pt x="547546" y="461210"/>
                  <a:pt x="535514" y="457200"/>
                </a:cubicBezTo>
                <a:cubicBezTo>
                  <a:pt x="523482" y="449179"/>
                  <a:pt x="512353" y="439604"/>
                  <a:pt x="499419" y="433137"/>
                </a:cubicBezTo>
                <a:cubicBezTo>
                  <a:pt x="482158" y="424506"/>
                  <a:pt x="430619" y="412928"/>
                  <a:pt x="415198" y="409073"/>
                </a:cubicBezTo>
                <a:cubicBezTo>
                  <a:pt x="357999" y="370941"/>
                  <a:pt x="392820" y="389582"/>
                  <a:pt x="306914" y="360947"/>
                </a:cubicBezTo>
                <a:lnTo>
                  <a:pt x="270819" y="348916"/>
                </a:lnTo>
                <a:cubicBezTo>
                  <a:pt x="258787" y="340895"/>
                  <a:pt x="248264" y="329929"/>
                  <a:pt x="234724" y="324852"/>
                </a:cubicBezTo>
                <a:cubicBezTo>
                  <a:pt x="215576" y="317672"/>
                  <a:pt x="192857" y="321966"/>
                  <a:pt x="174566" y="312821"/>
                </a:cubicBezTo>
                <a:cubicBezTo>
                  <a:pt x="159347" y="305212"/>
                  <a:pt x="151543" y="287619"/>
                  <a:pt x="138472" y="276726"/>
                </a:cubicBezTo>
                <a:cubicBezTo>
                  <a:pt x="127363" y="267469"/>
                  <a:pt x="113486" y="261920"/>
                  <a:pt x="102377" y="252663"/>
                </a:cubicBezTo>
                <a:cubicBezTo>
                  <a:pt x="67637" y="223713"/>
                  <a:pt x="65879" y="215964"/>
                  <a:pt x="42219" y="180473"/>
                </a:cubicBezTo>
                <a:cubicBezTo>
                  <a:pt x="38209" y="168442"/>
                  <a:pt x="36713" y="155254"/>
                  <a:pt x="30188" y="144379"/>
                </a:cubicBezTo>
                <a:cubicBezTo>
                  <a:pt x="24352" y="134652"/>
                  <a:pt x="8349" y="131439"/>
                  <a:pt x="6124" y="120316"/>
                </a:cubicBezTo>
                <a:cubicBezTo>
                  <a:pt x="0" y="89696"/>
                  <a:pt x="33518" y="69373"/>
                  <a:pt x="54251" y="60158"/>
                </a:cubicBezTo>
                <a:cubicBezTo>
                  <a:pt x="77430" y="49856"/>
                  <a:pt x="102377" y="44115"/>
                  <a:pt x="126440" y="36094"/>
                </a:cubicBezTo>
                <a:cubicBezTo>
                  <a:pt x="138472" y="32083"/>
                  <a:pt x="156863" y="35407"/>
                  <a:pt x="162535" y="24063"/>
                </a:cubicBezTo>
                <a:lnTo>
                  <a:pt x="174566" y="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3705726" y="1369655"/>
            <a:ext cx="1167063" cy="146324"/>
          </a:xfrm>
          <a:custGeom>
            <a:avLst/>
            <a:gdLst>
              <a:gd name="connsiteX0" fmla="*/ 1167063 w 1167063"/>
              <a:gd name="connsiteY0" fmla="*/ 110229 h 146324"/>
              <a:gd name="connsiteX1" fmla="*/ 1070811 w 1167063"/>
              <a:gd name="connsiteY1" fmla="*/ 122261 h 146324"/>
              <a:gd name="connsiteX2" fmla="*/ 998621 w 1167063"/>
              <a:gd name="connsiteY2" fmla="*/ 146324 h 146324"/>
              <a:gd name="connsiteX3" fmla="*/ 842211 w 1167063"/>
              <a:gd name="connsiteY3" fmla="*/ 134292 h 146324"/>
              <a:gd name="connsiteX4" fmla="*/ 445169 w 1167063"/>
              <a:gd name="connsiteY4" fmla="*/ 110229 h 146324"/>
              <a:gd name="connsiteX5" fmla="*/ 360948 w 1167063"/>
              <a:gd name="connsiteY5" fmla="*/ 86166 h 146324"/>
              <a:gd name="connsiteX6" fmla="*/ 216569 w 1167063"/>
              <a:gd name="connsiteY6" fmla="*/ 62103 h 146324"/>
              <a:gd name="connsiteX7" fmla="*/ 180474 w 1167063"/>
              <a:gd name="connsiteY7" fmla="*/ 50071 h 146324"/>
              <a:gd name="connsiteX8" fmla="*/ 144379 w 1167063"/>
              <a:gd name="connsiteY8" fmla="*/ 26008 h 146324"/>
              <a:gd name="connsiteX9" fmla="*/ 72190 w 1167063"/>
              <a:gd name="connsiteY9" fmla="*/ 13977 h 146324"/>
              <a:gd name="connsiteX10" fmla="*/ 0 w 1167063"/>
              <a:gd name="connsiteY10" fmla="*/ 1945 h 146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063" h="146324">
                <a:moveTo>
                  <a:pt x="1167063" y="110229"/>
                </a:moveTo>
                <a:cubicBezTo>
                  <a:pt x="1134979" y="114240"/>
                  <a:pt x="1102427" y="115486"/>
                  <a:pt x="1070811" y="122261"/>
                </a:cubicBezTo>
                <a:cubicBezTo>
                  <a:pt x="1046009" y="127576"/>
                  <a:pt x="998621" y="146324"/>
                  <a:pt x="998621" y="146324"/>
                </a:cubicBezTo>
                <a:lnTo>
                  <a:pt x="842211" y="134292"/>
                </a:lnTo>
                <a:cubicBezTo>
                  <a:pt x="242636" y="96819"/>
                  <a:pt x="921922" y="144284"/>
                  <a:pt x="445169" y="110229"/>
                </a:cubicBezTo>
                <a:cubicBezTo>
                  <a:pt x="416565" y="100695"/>
                  <a:pt x="391157" y="91201"/>
                  <a:pt x="360948" y="86166"/>
                </a:cubicBezTo>
                <a:cubicBezTo>
                  <a:pt x="255499" y="68591"/>
                  <a:pt x="292375" y="83762"/>
                  <a:pt x="216569" y="62103"/>
                </a:cubicBezTo>
                <a:cubicBezTo>
                  <a:pt x="204374" y="58619"/>
                  <a:pt x="191818" y="55743"/>
                  <a:pt x="180474" y="50071"/>
                </a:cubicBezTo>
                <a:cubicBezTo>
                  <a:pt x="167540" y="43604"/>
                  <a:pt x="158097" y="30581"/>
                  <a:pt x="144379" y="26008"/>
                </a:cubicBezTo>
                <a:cubicBezTo>
                  <a:pt x="121236" y="18294"/>
                  <a:pt x="96111" y="18761"/>
                  <a:pt x="72190" y="13977"/>
                </a:cubicBezTo>
                <a:cubicBezTo>
                  <a:pt x="2302" y="0"/>
                  <a:pt x="47380" y="1945"/>
                  <a:pt x="0" y="1945"/>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3512820" y="1515979"/>
            <a:ext cx="216969" cy="192806"/>
          </a:xfrm>
          <a:custGeom>
            <a:avLst/>
            <a:gdLst>
              <a:gd name="connsiteX0" fmla="*/ 204536 w 204536"/>
              <a:gd name="connsiteY0" fmla="*/ 0 h 183310"/>
              <a:gd name="connsiteX1" fmla="*/ 192505 w 204536"/>
              <a:gd name="connsiteY1" fmla="*/ 36095 h 183310"/>
              <a:gd name="connsiteX2" fmla="*/ 180473 w 204536"/>
              <a:gd name="connsiteY2" fmla="*/ 84221 h 183310"/>
              <a:gd name="connsiteX3" fmla="*/ 120315 w 204536"/>
              <a:gd name="connsiteY3" fmla="*/ 144379 h 183310"/>
              <a:gd name="connsiteX4" fmla="*/ 36094 w 204536"/>
              <a:gd name="connsiteY4" fmla="*/ 156410 h 183310"/>
              <a:gd name="connsiteX5" fmla="*/ 0 w 204536"/>
              <a:gd name="connsiteY5" fmla="*/ 180474 h 18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536" h="183310">
                <a:moveTo>
                  <a:pt x="204536" y="0"/>
                </a:moveTo>
                <a:cubicBezTo>
                  <a:pt x="200526" y="12032"/>
                  <a:pt x="195989" y="23901"/>
                  <a:pt x="192505" y="36095"/>
                </a:cubicBezTo>
                <a:cubicBezTo>
                  <a:pt x="187962" y="51995"/>
                  <a:pt x="186987" y="69022"/>
                  <a:pt x="180473" y="84221"/>
                </a:cubicBezTo>
                <a:cubicBezTo>
                  <a:pt x="170216" y="108153"/>
                  <a:pt x="146614" y="136489"/>
                  <a:pt x="120315" y="144379"/>
                </a:cubicBezTo>
                <a:cubicBezTo>
                  <a:pt x="93152" y="152528"/>
                  <a:pt x="64168" y="152400"/>
                  <a:pt x="36094" y="156410"/>
                </a:cubicBezTo>
                <a:cubicBezTo>
                  <a:pt x="9195" y="183310"/>
                  <a:pt x="23375" y="180474"/>
                  <a:pt x="0" y="180474"/>
                </a:cubicBezTo>
              </a:path>
            </a:pathLst>
          </a:custGeom>
          <a:solidFill>
            <a:schemeClr val="tx1"/>
          </a:solid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Oval 6"/>
          <p:cNvSpPr/>
          <p:nvPr/>
        </p:nvSpPr>
        <p:spPr>
          <a:xfrm>
            <a:off x="3654992" y="1465948"/>
            <a:ext cx="139767" cy="1266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585411" y="1768689"/>
            <a:ext cx="2558593" cy="2069385"/>
          </a:xfrm>
          <a:custGeom>
            <a:avLst/>
            <a:gdLst>
              <a:gd name="connsiteX0" fmla="*/ 0 w 2558593"/>
              <a:gd name="connsiteY0" fmla="*/ 24016 h 2069385"/>
              <a:gd name="connsiteX1" fmla="*/ 156410 w 2558593"/>
              <a:gd name="connsiteY1" fmla="*/ 24016 h 2069385"/>
              <a:gd name="connsiteX2" fmla="*/ 300789 w 2558593"/>
              <a:gd name="connsiteY2" fmla="*/ 60111 h 2069385"/>
              <a:gd name="connsiteX3" fmla="*/ 360947 w 2558593"/>
              <a:gd name="connsiteY3" fmla="*/ 72143 h 2069385"/>
              <a:gd name="connsiteX4" fmla="*/ 433136 w 2558593"/>
              <a:gd name="connsiteY4" fmla="*/ 96206 h 2069385"/>
              <a:gd name="connsiteX5" fmla="*/ 505326 w 2558593"/>
              <a:gd name="connsiteY5" fmla="*/ 144332 h 2069385"/>
              <a:gd name="connsiteX6" fmla="*/ 577515 w 2558593"/>
              <a:gd name="connsiteY6" fmla="*/ 240585 h 2069385"/>
              <a:gd name="connsiteX7" fmla="*/ 649705 w 2558593"/>
              <a:gd name="connsiteY7" fmla="*/ 288711 h 2069385"/>
              <a:gd name="connsiteX8" fmla="*/ 709863 w 2558593"/>
              <a:gd name="connsiteY8" fmla="*/ 348869 h 2069385"/>
              <a:gd name="connsiteX9" fmla="*/ 733926 w 2558593"/>
              <a:gd name="connsiteY9" fmla="*/ 384964 h 2069385"/>
              <a:gd name="connsiteX10" fmla="*/ 770021 w 2558593"/>
              <a:gd name="connsiteY10" fmla="*/ 409027 h 2069385"/>
              <a:gd name="connsiteX11" fmla="*/ 830178 w 2558593"/>
              <a:gd name="connsiteY11" fmla="*/ 481216 h 2069385"/>
              <a:gd name="connsiteX12" fmla="*/ 854242 w 2558593"/>
              <a:gd name="connsiteY12" fmla="*/ 505279 h 2069385"/>
              <a:gd name="connsiteX13" fmla="*/ 890336 w 2558593"/>
              <a:gd name="connsiteY13" fmla="*/ 577469 h 2069385"/>
              <a:gd name="connsiteX14" fmla="*/ 938463 w 2558593"/>
              <a:gd name="connsiteY14" fmla="*/ 601532 h 2069385"/>
              <a:gd name="connsiteX15" fmla="*/ 1010652 w 2558593"/>
              <a:gd name="connsiteY15" fmla="*/ 673722 h 2069385"/>
              <a:gd name="connsiteX16" fmla="*/ 1034715 w 2558593"/>
              <a:gd name="connsiteY16" fmla="*/ 709816 h 2069385"/>
              <a:gd name="connsiteX17" fmla="*/ 1046747 w 2558593"/>
              <a:gd name="connsiteY17" fmla="*/ 745911 h 2069385"/>
              <a:gd name="connsiteX18" fmla="*/ 1082842 w 2558593"/>
              <a:gd name="connsiteY18" fmla="*/ 757943 h 2069385"/>
              <a:gd name="connsiteX19" fmla="*/ 1143000 w 2558593"/>
              <a:gd name="connsiteY19" fmla="*/ 806069 h 2069385"/>
              <a:gd name="connsiteX20" fmla="*/ 1155031 w 2558593"/>
              <a:gd name="connsiteY20" fmla="*/ 854195 h 2069385"/>
              <a:gd name="connsiteX21" fmla="*/ 1263315 w 2558593"/>
              <a:gd name="connsiteY21" fmla="*/ 938416 h 2069385"/>
              <a:gd name="connsiteX22" fmla="*/ 1299410 w 2558593"/>
              <a:gd name="connsiteY22" fmla="*/ 974511 h 2069385"/>
              <a:gd name="connsiteX23" fmla="*/ 1371600 w 2558593"/>
              <a:gd name="connsiteY23" fmla="*/ 998574 h 2069385"/>
              <a:gd name="connsiteX24" fmla="*/ 1395663 w 2558593"/>
              <a:gd name="connsiteY24" fmla="*/ 1034669 h 2069385"/>
              <a:gd name="connsiteX25" fmla="*/ 1467852 w 2558593"/>
              <a:gd name="connsiteY25" fmla="*/ 1094827 h 2069385"/>
              <a:gd name="connsiteX26" fmla="*/ 1503947 w 2558593"/>
              <a:gd name="connsiteY26" fmla="*/ 1106858 h 2069385"/>
              <a:gd name="connsiteX27" fmla="*/ 1600200 w 2558593"/>
              <a:gd name="connsiteY27" fmla="*/ 1179048 h 2069385"/>
              <a:gd name="connsiteX28" fmla="*/ 1636294 w 2558593"/>
              <a:gd name="connsiteY28" fmla="*/ 1239206 h 2069385"/>
              <a:gd name="connsiteX29" fmla="*/ 1672389 w 2558593"/>
              <a:gd name="connsiteY29" fmla="*/ 1263269 h 2069385"/>
              <a:gd name="connsiteX30" fmla="*/ 1684421 w 2558593"/>
              <a:gd name="connsiteY30" fmla="*/ 1299364 h 2069385"/>
              <a:gd name="connsiteX31" fmla="*/ 1720515 w 2558593"/>
              <a:gd name="connsiteY31" fmla="*/ 1323427 h 2069385"/>
              <a:gd name="connsiteX32" fmla="*/ 1768642 w 2558593"/>
              <a:gd name="connsiteY32" fmla="*/ 1359522 h 2069385"/>
              <a:gd name="connsiteX33" fmla="*/ 1804736 w 2558593"/>
              <a:gd name="connsiteY33" fmla="*/ 1407648 h 2069385"/>
              <a:gd name="connsiteX34" fmla="*/ 1828800 w 2558593"/>
              <a:gd name="connsiteY34" fmla="*/ 1431711 h 2069385"/>
              <a:gd name="connsiteX35" fmla="*/ 1852863 w 2558593"/>
              <a:gd name="connsiteY35" fmla="*/ 1467806 h 2069385"/>
              <a:gd name="connsiteX36" fmla="*/ 1888957 w 2558593"/>
              <a:gd name="connsiteY36" fmla="*/ 1479837 h 2069385"/>
              <a:gd name="connsiteX37" fmla="*/ 1913021 w 2558593"/>
              <a:gd name="connsiteY37" fmla="*/ 1515932 h 2069385"/>
              <a:gd name="connsiteX38" fmla="*/ 1949115 w 2558593"/>
              <a:gd name="connsiteY38" fmla="*/ 1539995 h 2069385"/>
              <a:gd name="connsiteX39" fmla="*/ 1961147 w 2558593"/>
              <a:gd name="connsiteY39" fmla="*/ 1576090 h 2069385"/>
              <a:gd name="connsiteX40" fmla="*/ 2033336 w 2558593"/>
              <a:gd name="connsiteY40" fmla="*/ 1624216 h 2069385"/>
              <a:gd name="connsiteX41" fmla="*/ 2105526 w 2558593"/>
              <a:gd name="connsiteY41" fmla="*/ 1696406 h 2069385"/>
              <a:gd name="connsiteX42" fmla="*/ 2153652 w 2558593"/>
              <a:gd name="connsiteY42" fmla="*/ 1756564 h 2069385"/>
              <a:gd name="connsiteX43" fmla="*/ 2189747 w 2558593"/>
              <a:gd name="connsiteY43" fmla="*/ 1768595 h 2069385"/>
              <a:gd name="connsiteX44" fmla="*/ 2225842 w 2558593"/>
              <a:gd name="connsiteY44" fmla="*/ 1792658 h 2069385"/>
              <a:gd name="connsiteX45" fmla="*/ 2286000 w 2558593"/>
              <a:gd name="connsiteY45" fmla="*/ 1840785 h 2069385"/>
              <a:gd name="connsiteX46" fmla="*/ 2358189 w 2558593"/>
              <a:gd name="connsiteY46" fmla="*/ 1864848 h 2069385"/>
              <a:gd name="connsiteX47" fmla="*/ 2394284 w 2558593"/>
              <a:gd name="connsiteY47" fmla="*/ 1876879 h 2069385"/>
              <a:gd name="connsiteX48" fmla="*/ 2454442 w 2558593"/>
              <a:gd name="connsiteY48" fmla="*/ 1937037 h 2069385"/>
              <a:gd name="connsiteX49" fmla="*/ 2478505 w 2558593"/>
              <a:gd name="connsiteY49" fmla="*/ 1973132 h 2069385"/>
              <a:gd name="connsiteX50" fmla="*/ 2550694 w 2558593"/>
              <a:gd name="connsiteY50" fmla="*/ 2009227 h 2069385"/>
              <a:gd name="connsiteX51" fmla="*/ 2550694 w 2558593"/>
              <a:gd name="connsiteY51" fmla="*/ 2069385 h 2069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558593" h="2069385">
                <a:moveTo>
                  <a:pt x="0" y="24016"/>
                </a:moveTo>
                <a:cubicBezTo>
                  <a:pt x="72049" y="0"/>
                  <a:pt x="30727" y="8306"/>
                  <a:pt x="156410" y="24016"/>
                </a:cubicBezTo>
                <a:cubicBezTo>
                  <a:pt x="362590" y="49788"/>
                  <a:pt x="92156" y="18383"/>
                  <a:pt x="300789" y="60111"/>
                </a:cubicBezTo>
                <a:cubicBezTo>
                  <a:pt x="320842" y="64122"/>
                  <a:pt x="341218" y="66762"/>
                  <a:pt x="360947" y="72143"/>
                </a:cubicBezTo>
                <a:cubicBezTo>
                  <a:pt x="385418" y="78817"/>
                  <a:pt x="412031" y="82136"/>
                  <a:pt x="433136" y="96206"/>
                </a:cubicBezTo>
                <a:lnTo>
                  <a:pt x="505326" y="144332"/>
                </a:lnTo>
                <a:cubicBezTo>
                  <a:pt x="521908" y="194082"/>
                  <a:pt x="518264" y="201085"/>
                  <a:pt x="577515" y="240585"/>
                </a:cubicBezTo>
                <a:lnTo>
                  <a:pt x="649705" y="288711"/>
                </a:lnTo>
                <a:cubicBezTo>
                  <a:pt x="713873" y="384964"/>
                  <a:pt x="629652" y="268658"/>
                  <a:pt x="709863" y="348869"/>
                </a:cubicBezTo>
                <a:cubicBezTo>
                  <a:pt x="720088" y="359094"/>
                  <a:pt x="723701" y="374739"/>
                  <a:pt x="733926" y="384964"/>
                </a:cubicBezTo>
                <a:cubicBezTo>
                  <a:pt x="744151" y="395189"/>
                  <a:pt x="758912" y="399770"/>
                  <a:pt x="770021" y="409027"/>
                </a:cubicBezTo>
                <a:cubicBezTo>
                  <a:pt x="821465" y="451897"/>
                  <a:pt x="792321" y="433896"/>
                  <a:pt x="830178" y="481216"/>
                </a:cubicBezTo>
                <a:cubicBezTo>
                  <a:pt x="837264" y="490074"/>
                  <a:pt x="846221" y="497258"/>
                  <a:pt x="854242" y="505279"/>
                </a:cubicBezTo>
                <a:cubicBezTo>
                  <a:pt x="862454" y="529915"/>
                  <a:pt x="868806" y="559528"/>
                  <a:pt x="890336" y="577469"/>
                </a:cubicBezTo>
                <a:cubicBezTo>
                  <a:pt x="904115" y="588951"/>
                  <a:pt x="922421" y="593511"/>
                  <a:pt x="938463" y="601532"/>
                </a:cubicBezTo>
                <a:cubicBezTo>
                  <a:pt x="962526" y="625595"/>
                  <a:pt x="991775" y="645407"/>
                  <a:pt x="1010652" y="673722"/>
                </a:cubicBezTo>
                <a:cubicBezTo>
                  <a:pt x="1018673" y="685753"/>
                  <a:pt x="1028248" y="696883"/>
                  <a:pt x="1034715" y="709816"/>
                </a:cubicBezTo>
                <a:cubicBezTo>
                  <a:pt x="1040387" y="721160"/>
                  <a:pt x="1037779" y="736943"/>
                  <a:pt x="1046747" y="745911"/>
                </a:cubicBezTo>
                <a:cubicBezTo>
                  <a:pt x="1055715" y="754879"/>
                  <a:pt x="1071498" y="752271"/>
                  <a:pt x="1082842" y="757943"/>
                </a:cubicBezTo>
                <a:cubicBezTo>
                  <a:pt x="1113195" y="773120"/>
                  <a:pt x="1120619" y="783689"/>
                  <a:pt x="1143000" y="806069"/>
                </a:cubicBezTo>
                <a:cubicBezTo>
                  <a:pt x="1147010" y="822111"/>
                  <a:pt x="1145548" y="840648"/>
                  <a:pt x="1155031" y="854195"/>
                </a:cubicBezTo>
                <a:cubicBezTo>
                  <a:pt x="1204431" y="924767"/>
                  <a:pt x="1206771" y="919569"/>
                  <a:pt x="1263315" y="938416"/>
                </a:cubicBezTo>
                <a:cubicBezTo>
                  <a:pt x="1275347" y="950448"/>
                  <a:pt x="1284536" y="966248"/>
                  <a:pt x="1299410" y="974511"/>
                </a:cubicBezTo>
                <a:cubicBezTo>
                  <a:pt x="1321583" y="986829"/>
                  <a:pt x="1371600" y="998574"/>
                  <a:pt x="1371600" y="998574"/>
                </a:cubicBezTo>
                <a:cubicBezTo>
                  <a:pt x="1379621" y="1010606"/>
                  <a:pt x="1386406" y="1023560"/>
                  <a:pt x="1395663" y="1034669"/>
                </a:cubicBezTo>
                <a:cubicBezTo>
                  <a:pt x="1414670" y="1057478"/>
                  <a:pt x="1440810" y="1081306"/>
                  <a:pt x="1467852" y="1094827"/>
                </a:cubicBezTo>
                <a:cubicBezTo>
                  <a:pt x="1479196" y="1100499"/>
                  <a:pt x="1491915" y="1102848"/>
                  <a:pt x="1503947" y="1106858"/>
                </a:cubicBezTo>
                <a:cubicBezTo>
                  <a:pt x="1573073" y="1175984"/>
                  <a:pt x="1537202" y="1158048"/>
                  <a:pt x="1600200" y="1179048"/>
                </a:cubicBezTo>
                <a:cubicBezTo>
                  <a:pt x="1612231" y="1199101"/>
                  <a:pt x="1621075" y="1221451"/>
                  <a:pt x="1636294" y="1239206"/>
                </a:cubicBezTo>
                <a:cubicBezTo>
                  <a:pt x="1645705" y="1250185"/>
                  <a:pt x="1663356" y="1251978"/>
                  <a:pt x="1672389" y="1263269"/>
                </a:cubicBezTo>
                <a:cubicBezTo>
                  <a:pt x="1680312" y="1273172"/>
                  <a:pt x="1676498" y="1289461"/>
                  <a:pt x="1684421" y="1299364"/>
                </a:cubicBezTo>
                <a:cubicBezTo>
                  <a:pt x="1693454" y="1310655"/>
                  <a:pt x="1708748" y="1315022"/>
                  <a:pt x="1720515" y="1323427"/>
                </a:cubicBezTo>
                <a:cubicBezTo>
                  <a:pt x="1736833" y="1335083"/>
                  <a:pt x="1754462" y="1345342"/>
                  <a:pt x="1768642" y="1359522"/>
                </a:cubicBezTo>
                <a:cubicBezTo>
                  <a:pt x="1782821" y="1373701"/>
                  <a:pt x="1791899" y="1392243"/>
                  <a:pt x="1804736" y="1407648"/>
                </a:cubicBezTo>
                <a:cubicBezTo>
                  <a:pt x="1811998" y="1416362"/>
                  <a:pt x="1821714" y="1422853"/>
                  <a:pt x="1828800" y="1431711"/>
                </a:cubicBezTo>
                <a:cubicBezTo>
                  <a:pt x="1837833" y="1443002"/>
                  <a:pt x="1841572" y="1458773"/>
                  <a:pt x="1852863" y="1467806"/>
                </a:cubicBezTo>
                <a:cubicBezTo>
                  <a:pt x="1862766" y="1475728"/>
                  <a:pt x="1876926" y="1475827"/>
                  <a:pt x="1888957" y="1479837"/>
                </a:cubicBezTo>
                <a:cubicBezTo>
                  <a:pt x="1896978" y="1491869"/>
                  <a:pt x="1902796" y="1505707"/>
                  <a:pt x="1913021" y="1515932"/>
                </a:cubicBezTo>
                <a:cubicBezTo>
                  <a:pt x="1923246" y="1526157"/>
                  <a:pt x="1940082" y="1528704"/>
                  <a:pt x="1949115" y="1539995"/>
                </a:cubicBezTo>
                <a:cubicBezTo>
                  <a:pt x="1957038" y="1549898"/>
                  <a:pt x="1952179" y="1567122"/>
                  <a:pt x="1961147" y="1576090"/>
                </a:cubicBezTo>
                <a:cubicBezTo>
                  <a:pt x="1981597" y="1596540"/>
                  <a:pt x="2033336" y="1624216"/>
                  <a:pt x="2033336" y="1624216"/>
                </a:cubicBezTo>
                <a:cubicBezTo>
                  <a:pt x="2090048" y="1709281"/>
                  <a:pt x="2015983" y="1606863"/>
                  <a:pt x="2105526" y="1696406"/>
                </a:cubicBezTo>
                <a:cubicBezTo>
                  <a:pt x="2130113" y="1720993"/>
                  <a:pt x="2123890" y="1738707"/>
                  <a:pt x="2153652" y="1756564"/>
                </a:cubicBezTo>
                <a:cubicBezTo>
                  <a:pt x="2164527" y="1763089"/>
                  <a:pt x="2177715" y="1764585"/>
                  <a:pt x="2189747" y="1768595"/>
                </a:cubicBezTo>
                <a:cubicBezTo>
                  <a:pt x="2201779" y="1776616"/>
                  <a:pt x="2214551" y="1783625"/>
                  <a:pt x="2225842" y="1792658"/>
                </a:cubicBezTo>
                <a:cubicBezTo>
                  <a:pt x="2257095" y="1817661"/>
                  <a:pt x="2244334" y="1822267"/>
                  <a:pt x="2286000" y="1840785"/>
                </a:cubicBezTo>
                <a:cubicBezTo>
                  <a:pt x="2309179" y="1851087"/>
                  <a:pt x="2334126" y="1856827"/>
                  <a:pt x="2358189" y="1864848"/>
                </a:cubicBezTo>
                <a:lnTo>
                  <a:pt x="2394284" y="1876879"/>
                </a:lnTo>
                <a:cubicBezTo>
                  <a:pt x="2458452" y="1973132"/>
                  <a:pt x="2374231" y="1856826"/>
                  <a:pt x="2454442" y="1937037"/>
                </a:cubicBezTo>
                <a:cubicBezTo>
                  <a:pt x="2464667" y="1947262"/>
                  <a:pt x="2467214" y="1964099"/>
                  <a:pt x="2478505" y="1973132"/>
                </a:cubicBezTo>
                <a:cubicBezTo>
                  <a:pt x="2499008" y="1989534"/>
                  <a:pt x="2537465" y="1978360"/>
                  <a:pt x="2550694" y="2009227"/>
                </a:cubicBezTo>
                <a:cubicBezTo>
                  <a:pt x="2558593" y="2027658"/>
                  <a:pt x="2550694" y="2049332"/>
                  <a:pt x="2550694" y="2069385"/>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4872789" y="1732547"/>
            <a:ext cx="2622885" cy="2105527"/>
          </a:xfrm>
          <a:custGeom>
            <a:avLst/>
            <a:gdLst>
              <a:gd name="connsiteX0" fmla="*/ 2249906 w 2622885"/>
              <a:gd name="connsiteY0" fmla="*/ 2105527 h 2105527"/>
              <a:gd name="connsiteX1" fmla="*/ 2298032 w 2622885"/>
              <a:gd name="connsiteY1" fmla="*/ 2093495 h 2105527"/>
              <a:gd name="connsiteX2" fmla="*/ 2382253 w 2622885"/>
              <a:gd name="connsiteY2" fmla="*/ 2021306 h 2105527"/>
              <a:gd name="connsiteX3" fmla="*/ 2418348 w 2622885"/>
              <a:gd name="connsiteY3" fmla="*/ 1997242 h 2105527"/>
              <a:gd name="connsiteX4" fmla="*/ 2502569 w 2622885"/>
              <a:gd name="connsiteY4" fmla="*/ 1852864 h 2105527"/>
              <a:gd name="connsiteX5" fmla="*/ 2562727 w 2622885"/>
              <a:gd name="connsiteY5" fmla="*/ 1756611 h 2105527"/>
              <a:gd name="connsiteX6" fmla="*/ 2574758 w 2622885"/>
              <a:gd name="connsiteY6" fmla="*/ 1708485 h 2105527"/>
              <a:gd name="connsiteX7" fmla="*/ 2586790 w 2622885"/>
              <a:gd name="connsiteY7" fmla="*/ 1636295 h 2105527"/>
              <a:gd name="connsiteX8" fmla="*/ 2610853 w 2622885"/>
              <a:gd name="connsiteY8" fmla="*/ 1600200 h 2105527"/>
              <a:gd name="connsiteX9" fmla="*/ 2622885 w 2622885"/>
              <a:gd name="connsiteY9" fmla="*/ 1540042 h 2105527"/>
              <a:gd name="connsiteX10" fmla="*/ 2610853 w 2622885"/>
              <a:gd name="connsiteY10" fmla="*/ 1034716 h 2105527"/>
              <a:gd name="connsiteX11" fmla="*/ 2586790 w 2622885"/>
              <a:gd name="connsiteY11" fmla="*/ 998621 h 2105527"/>
              <a:gd name="connsiteX12" fmla="*/ 2574758 w 2622885"/>
              <a:gd name="connsiteY12" fmla="*/ 962527 h 2105527"/>
              <a:gd name="connsiteX13" fmla="*/ 2502569 w 2622885"/>
              <a:gd name="connsiteY13" fmla="*/ 902369 h 2105527"/>
              <a:gd name="connsiteX14" fmla="*/ 2394285 w 2622885"/>
              <a:gd name="connsiteY14" fmla="*/ 842211 h 2105527"/>
              <a:gd name="connsiteX15" fmla="*/ 2286000 w 2622885"/>
              <a:gd name="connsiteY15" fmla="*/ 794085 h 2105527"/>
              <a:gd name="connsiteX16" fmla="*/ 2225843 w 2622885"/>
              <a:gd name="connsiteY16" fmla="*/ 782053 h 2105527"/>
              <a:gd name="connsiteX17" fmla="*/ 2177716 w 2622885"/>
              <a:gd name="connsiteY17" fmla="*/ 757990 h 2105527"/>
              <a:gd name="connsiteX18" fmla="*/ 2141622 w 2622885"/>
              <a:gd name="connsiteY18" fmla="*/ 721895 h 2105527"/>
              <a:gd name="connsiteX19" fmla="*/ 1997243 w 2622885"/>
              <a:gd name="connsiteY19" fmla="*/ 697832 h 2105527"/>
              <a:gd name="connsiteX20" fmla="*/ 1888958 w 2622885"/>
              <a:gd name="connsiteY20" fmla="*/ 661737 h 2105527"/>
              <a:gd name="connsiteX21" fmla="*/ 1852864 w 2622885"/>
              <a:gd name="connsiteY21" fmla="*/ 649706 h 2105527"/>
              <a:gd name="connsiteX22" fmla="*/ 1756611 w 2622885"/>
              <a:gd name="connsiteY22" fmla="*/ 625642 h 2105527"/>
              <a:gd name="connsiteX23" fmla="*/ 1672390 w 2622885"/>
              <a:gd name="connsiteY23" fmla="*/ 601579 h 2105527"/>
              <a:gd name="connsiteX24" fmla="*/ 1636295 w 2622885"/>
              <a:gd name="connsiteY24" fmla="*/ 589548 h 2105527"/>
              <a:gd name="connsiteX25" fmla="*/ 1515979 w 2622885"/>
              <a:gd name="connsiteY25" fmla="*/ 565485 h 2105527"/>
              <a:gd name="connsiteX26" fmla="*/ 1407695 w 2622885"/>
              <a:gd name="connsiteY26" fmla="*/ 541421 h 2105527"/>
              <a:gd name="connsiteX27" fmla="*/ 1323474 w 2622885"/>
              <a:gd name="connsiteY27" fmla="*/ 517358 h 2105527"/>
              <a:gd name="connsiteX28" fmla="*/ 1275348 w 2622885"/>
              <a:gd name="connsiteY28" fmla="*/ 493295 h 2105527"/>
              <a:gd name="connsiteX29" fmla="*/ 1227222 w 2622885"/>
              <a:gd name="connsiteY29" fmla="*/ 481264 h 2105527"/>
              <a:gd name="connsiteX30" fmla="*/ 1191127 w 2622885"/>
              <a:gd name="connsiteY30" fmla="*/ 469232 h 2105527"/>
              <a:gd name="connsiteX31" fmla="*/ 1143000 w 2622885"/>
              <a:gd name="connsiteY31" fmla="*/ 457200 h 2105527"/>
              <a:gd name="connsiteX32" fmla="*/ 1106906 w 2622885"/>
              <a:gd name="connsiteY32" fmla="*/ 445169 h 2105527"/>
              <a:gd name="connsiteX33" fmla="*/ 986590 w 2622885"/>
              <a:gd name="connsiteY33" fmla="*/ 421106 h 2105527"/>
              <a:gd name="connsiteX34" fmla="*/ 902369 w 2622885"/>
              <a:gd name="connsiteY34" fmla="*/ 397042 h 2105527"/>
              <a:gd name="connsiteX35" fmla="*/ 818148 w 2622885"/>
              <a:gd name="connsiteY35" fmla="*/ 360948 h 2105527"/>
              <a:gd name="connsiteX36" fmla="*/ 782053 w 2622885"/>
              <a:gd name="connsiteY36" fmla="*/ 348916 h 2105527"/>
              <a:gd name="connsiteX37" fmla="*/ 733927 w 2622885"/>
              <a:gd name="connsiteY37" fmla="*/ 336885 h 2105527"/>
              <a:gd name="connsiteX38" fmla="*/ 697832 w 2622885"/>
              <a:gd name="connsiteY38" fmla="*/ 324853 h 2105527"/>
              <a:gd name="connsiteX39" fmla="*/ 613611 w 2622885"/>
              <a:gd name="connsiteY39" fmla="*/ 312821 h 2105527"/>
              <a:gd name="connsiteX40" fmla="*/ 577516 w 2622885"/>
              <a:gd name="connsiteY40" fmla="*/ 288758 h 2105527"/>
              <a:gd name="connsiteX41" fmla="*/ 481264 w 2622885"/>
              <a:gd name="connsiteY41" fmla="*/ 264695 h 2105527"/>
              <a:gd name="connsiteX42" fmla="*/ 312822 w 2622885"/>
              <a:gd name="connsiteY42" fmla="*/ 204537 h 2105527"/>
              <a:gd name="connsiteX43" fmla="*/ 240632 w 2622885"/>
              <a:gd name="connsiteY43" fmla="*/ 180474 h 2105527"/>
              <a:gd name="connsiteX44" fmla="*/ 204537 w 2622885"/>
              <a:gd name="connsiteY44" fmla="*/ 168442 h 2105527"/>
              <a:gd name="connsiteX45" fmla="*/ 156411 w 2622885"/>
              <a:gd name="connsiteY45" fmla="*/ 156411 h 2105527"/>
              <a:gd name="connsiteX46" fmla="*/ 84222 w 2622885"/>
              <a:gd name="connsiteY46" fmla="*/ 132348 h 2105527"/>
              <a:gd name="connsiteX47" fmla="*/ 12032 w 2622885"/>
              <a:gd name="connsiteY47" fmla="*/ 48127 h 2105527"/>
              <a:gd name="connsiteX48" fmla="*/ 0 w 2622885"/>
              <a:gd name="connsiteY48" fmla="*/ 12032 h 2105527"/>
              <a:gd name="connsiteX49" fmla="*/ 36095 w 2622885"/>
              <a:gd name="connsiteY49" fmla="*/ 0 h 2105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622885" h="2105527">
                <a:moveTo>
                  <a:pt x="2249906" y="2105527"/>
                </a:moveTo>
                <a:cubicBezTo>
                  <a:pt x="2265948" y="2101516"/>
                  <a:pt x="2282833" y="2100009"/>
                  <a:pt x="2298032" y="2093495"/>
                </a:cubicBezTo>
                <a:cubicBezTo>
                  <a:pt x="2334862" y="2077710"/>
                  <a:pt x="2352364" y="2046925"/>
                  <a:pt x="2382253" y="2021306"/>
                </a:cubicBezTo>
                <a:cubicBezTo>
                  <a:pt x="2393232" y="2011895"/>
                  <a:pt x="2408123" y="2007467"/>
                  <a:pt x="2418348" y="1997242"/>
                </a:cubicBezTo>
                <a:cubicBezTo>
                  <a:pt x="2469472" y="1946118"/>
                  <a:pt x="2457092" y="1921080"/>
                  <a:pt x="2502569" y="1852864"/>
                </a:cubicBezTo>
                <a:cubicBezTo>
                  <a:pt x="2539604" y="1797311"/>
                  <a:pt x="2519192" y="1829169"/>
                  <a:pt x="2562727" y="1756611"/>
                </a:cubicBezTo>
                <a:cubicBezTo>
                  <a:pt x="2566737" y="1740569"/>
                  <a:pt x="2571515" y="1724700"/>
                  <a:pt x="2574758" y="1708485"/>
                </a:cubicBezTo>
                <a:cubicBezTo>
                  <a:pt x="2579542" y="1684563"/>
                  <a:pt x="2579076" y="1659438"/>
                  <a:pt x="2586790" y="1636295"/>
                </a:cubicBezTo>
                <a:cubicBezTo>
                  <a:pt x="2591363" y="1622577"/>
                  <a:pt x="2602832" y="1612232"/>
                  <a:pt x="2610853" y="1600200"/>
                </a:cubicBezTo>
                <a:cubicBezTo>
                  <a:pt x="2614864" y="1580147"/>
                  <a:pt x="2622885" y="1560492"/>
                  <a:pt x="2622885" y="1540042"/>
                </a:cubicBezTo>
                <a:cubicBezTo>
                  <a:pt x="2622885" y="1371552"/>
                  <a:pt x="2622061" y="1202833"/>
                  <a:pt x="2610853" y="1034716"/>
                </a:cubicBezTo>
                <a:cubicBezTo>
                  <a:pt x="2609891" y="1020288"/>
                  <a:pt x="2593257" y="1011555"/>
                  <a:pt x="2586790" y="998621"/>
                </a:cubicBezTo>
                <a:cubicBezTo>
                  <a:pt x="2581118" y="987278"/>
                  <a:pt x="2581793" y="973079"/>
                  <a:pt x="2574758" y="962527"/>
                </a:cubicBezTo>
                <a:cubicBezTo>
                  <a:pt x="2546941" y="920802"/>
                  <a:pt x="2537098" y="931965"/>
                  <a:pt x="2502569" y="902369"/>
                </a:cubicBezTo>
                <a:cubicBezTo>
                  <a:pt x="2426376" y="837061"/>
                  <a:pt x="2488954" y="861144"/>
                  <a:pt x="2394285" y="842211"/>
                </a:cubicBezTo>
                <a:cubicBezTo>
                  <a:pt x="2358735" y="824436"/>
                  <a:pt x="2324406" y="805607"/>
                  <a:pt x="2286000" y="794085"/>
                </a:cubicBezTo>
                <a:cubicBezTo>
                  <a:pt x="2266413" y="788209"/>
                  <a:pt x="2245895" y="786064"/>
                  <a:pt x="2225843" y="782053"/>
                </a:cubicBezTo>
                <a:cubicBezTo>
                  <a:pt x="2209801" y="774032"/>
                  <a:pt x="2192311" y="768415"/>
                  <a:pt x="2177716" y="757990"/>
                </a:cubicBezTo>
                <a:cubicBezTo>
                  <a:pt x="2163870" y="748100"/>
                  <a:pt x="2157764" y="727276"/>
                  <a:pt x="2141622" y="721895"/>
                </a:cubicBezTo>
                <a:cubicBezTo>
                  <a:pt x="2095336" y="706466"/>
                  <a:pt x="2043529" y="713261"/>
                  <a:pt x="1997243" y="697832"/>
                </a:cubicBezTo>
                <a:lnTo>
                  <a:pt x="1888958" y="661737"/>
                </a:lnTo>
                <a:cubicBezTo>
                  <a:pt x="1876927" y="657727"/>
                  <a:pt x="1865167" y="652782"/>
                  <a:pt x="1852864" y="649706"/>
                </a:cubicBezTo>
                <a:cubicBezTo>
                  <a:pt x="1820780" y="641685"/>
                  <a:pt x="1787986" y="636100"/>
                  <a:pt x="1756611" y="625642"/>
                </a:cubicBezTo>
                <a:cubicBezTo>
                  <a:pt x="1670067" y="596796"/>
                  <a:pt x="1778143" y="631794"/>
                  <a:pt x="1672390" y="601579"/>
                </a:cubicBezTo>
                <a:cubicBezTo>
                  <a:pt x="1660196" y="598095"/>
                  <a:pt x="1648653" y="592400"/>
                  <a:pt x="1636295" y="589548"/>
                </a:cubicBezTo>
                <a:cubicBezTo>
                  <a:pt x="1596443" y="580352"/>
                  <a:pt x="1555657" y="575405"/>
                  <a:pt x="1515979" y="565485"/>
                </a:cubicBezTo>
                <a:cubicBezTo>
                  <a:pt x="1398647" y="536151"/>
                  <a:pt x="1545120" y="571960"/>
                  <a:pt x="1407695" y="541421"/>
                </a:cubicBezTo>
                <a:cubicBezTo>
                  <a:pt x="1386555" y="536723"/>
                  <a:pt x="1345122" y="526636"/>
                  <a:pt x="1323474" y="517358"/>
                </a:cubicBezTo>
                <a:cubicBezTo>
                  <a:pt x="1306989" y="510293"/>
                  <a:pt x="1292142" y="499592"/>
                  <a:pt x="1275348" y="493295"/>
                </a:cubicBezTo>
                <a:cubicBezTo>
                  <a:pt x="1259865" y="487489"/>
                  <a:pt x="1243121" y="485807"/>
                  <a:pt x="1227222" y="481264"/>
                </a:cubicBezTo>
                <a:cubicBezTo>
                  <a:pt x="1215027" y="477780"/>
                  <a:pt x="1203322" y="472716"/>
                  <a:pt x="1191127" y="469232"/>
                </a:cubicBezTo>
                <a:cubicBezTo>
                  <a:pt x="1175227" y="464689"/>
                  <a:pt x="1158900" y="461743"/>
                  <a:pt x="1143000" y="457200"/>
                </a:cubicBezTo>
                <a:cubicBezTo>
                  <a:pt x="1130806" y="453716"/>
                  <a:pt x="1119263" y="448021"/>
                  <a:pt x="1106906" y="445169"/>
                </a:cubicBezTo>
                <a:cubicBezTo>
                  <a:pt x="1067054" y="435972"/>
                  <a:pt x="1025391" y="434040"/>
                  <a:pt x="986590" y="421106"/>
                </a:cubicBezTo>
                <a:cubicBezTo>
                  <a:pt x="934808" y="403845"/>
                  <a:pt x="962799" y="412150"/>
                  <a:pt x="902369" y="397042"/>
                </a:cubicBezTo>
                <a:cubicBezTo>
                  <a:pt x="847418" y="360409"/>
                  <a:pt x="886131" y="380372"/>
                  <a:pt x="818148" y="360948"/>
                </a:cubicBezTo>
                <a:cubicBezTo>
                  <a:pt x="805953" y="357464"/>
                  <a:pt x="794248" y="352400"/>
                  <a:pt x="782053" y="348916"/>
                </a:cubicBezTo>
                <a:cubicBezTo>
                  <a:pt x="766154" y="344373"/>
                  <a:pt x="749826" y="341428"/>
                  <a:pt x="733927" y="336885"/>
                </a:cubicBezTo>
                <a:cubicBezTo>
                  <a:pt x="721732" y="333401"/>
                  <a:pt x="710268" y="327340"/>
                  <a:pt x="697832" y="324853"/>
                </a:cubicBezTo>
                <a:cubicBezTo>
                  <a:pt x="670024" y="319291"/>
                  <a:pt x="641685" y="316832"/>
                  <a:pt x="613611" y="312821"/>
                </a:cubicBezTo>
                <a:cubicBezTo>
                  <a:pt x="601579" y="304800"/>
                  <a:pt x="591106" y="293700"/>
                  <a:pt x="577516" y="288758"/>
                </a:cubicBezTo>
                <a:cubicBezTo>
                  <a:pt x="546436" y="277456"/>
                  <a:pt x="481264" y="264695"/>
                  <a:pt x="481264" y="264695"/>
                </a:cubicBezTo>
                <a:cubicBezTo>
                  <a:pt x="417680" y="201114"/>
                  <a:pt x="487627" y="262805"/>
                  <a:pt x="312822" y="204537"/>
                </a:cubicBezTo>
                <a:lnTo>
                  <a:pt x="240632" y="180474"/>
                </a:lnTo>
                <a:cubicBezTo>
                  <a:pt x="228600" y="176463"/>
                  <a:pt x="216841" y="171518"/>
                  <a:pt x="204537" y="168442"/>
                </a:cubicBezTo>
                <a:cubicBezTo>
                  <a:pt x="188495" y="164432"/>
                  <a:pt x="172249" y="161162"/>
                  <a:pt x="156411" y="156411"/>
                </a:cubicBezTo>
                <a:cubicBezTo>
                  <a:pt x="132116" y="149123"/>
                  <a:pt x="84222" y="132348"/>
                  <a:pt x="84222" y="132348"/>
                </a:cubicBezTo>
                <a:cubicBezTo>
                  <a:pt x="54620" y="102746"/>
                  <a:pt x="30356" y="84774"/>
                  <a:pt x="12032" y="48127"/>
                </a:cubicBezTo>
                <a:cubicBezTo>
                  <a:pt x="6360" y="36783"/>
                  <a:pt x="4011" y="24064"/>
                  <a:pt x="0" y="12032"/>
                </a:cubicBezTo>
                <a:lnTo>
                  <a:pt x="36095" y="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3657600" y="1985139"/>
            <a:ext cx="180971" cy="156482"/>
          </a:xfrm>
          <a:custGeom>
            <a:avLst/>
            <a:gdLst>
              <a:gd name="connsiteX0" fmla="*/ 0 w 180971"/>
              <a:gd name="connsiteY0" fmla="*/ 60229 h 156482"/>
              <a:gd name="connsiteX1" fmla="*/ 12032 w 180971"/>
              <a:gd name="connsiteY1" fmla="*/ 24135 h 156482"/>
              <a:gd name="connsiteX2" fmla="*/ 84221 w 180971"/>
              <a:gd name="connsiteY2" fmla="*/ 72 h 156482"/>
              <a:gd name="connsiteX3" fmla="*/ 156411 w 180971"/>
              <a:gd name="connsiteY3" fmla="*/ 12103 h 156482"/>
              <a:gd name="connsiteX4" fmla="*/ 168442 w 180971"/>
              <a:gd name="connsiteY4" fmla="*/ 48198 h 156482"/>
              <a:gd name="connsiteX5" fmla="*/ 180474 w 180971"/>
              <a:gd name="connsiteY5" fmla="*/ 156482 h 156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0971" h="156482">
                <a:moveTo>
                  <a:pt x="0" y="60229"/>
                </a:moveTo>
                <a:cubicBezTo>
                  <a:pt x="4011" y="48198"/>
                  <a:pt x="1712" y="31506"/>
                  <a:pt x="12032" y="24135"/>
                </a:cubicBezTo>
                <a:cubicBezTo>
                  <a:pt x="32672" y="9392"/>
                  <a:pt x="84221" y="72"/>
                  <a:pt x="84221" y="72"/>
                </a:cubicBezTo>
                <a:cubicBezTo>
                  <a:pt x="108284" y="4082"/>
                  <a:pt x="135230" y="0"/>
                  <a:pt x="156411" y="12103"/>
                </a:cubicBezTo>
                <a:cubicBezTo>
                  <a:pt x="167422" y="18395"/>
                  <a:pt x="166173" y="35720"/>
                  <a:pt x="168442" y="48198"/>
                </a:cubicBezTo>
                <a:cubicBezTo>
                  <a:pt x="180971" y="117110"/>
                  <a:pt x="180474" y="116001"/>
                  <a:pt x="180474" y="156482"/>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3946358" y="1491916"/>
            <a:ext cx="168442" cy="649705"/>
          </a:xfrm>
          <a:custGeom>
            <a:avLst/>
            <a:gdLst>
              <a:gd name="connsiteX0" fmla="*/ 0 w 168442"/>
              <a:gd name="connsiteY0" fmla="*/ 649705 h 649705"/>
              <a:gd name="connsiteX1" fmla="*/ 12031 w 168442"/>
              <a:gd name="connsiteY1" fmla="*/ 613610 h 649705"/>
              <a:gd name="connsiteX2" fmla="*/ 24063 w 168442"/>
              <a:gd name="connsiteY2" fmla="*/ 565484 h 649705"/>
              <a:gd name="connsiteX3" fmla="*/ 48126 w 168442"/>
              <a:gd name="connsiteY3" fmla="*/ 529389 h 649705"/>
              <a:gd name="connsiteX4" fmla="*/ 60158 w 168442"/>
              <a:gd name="connsiteY4" fmla="*/ 493295 h 649705"/>
              <a:gd name="connsiteX5" fmla="*/ 72189 w 168442"/>
              <a:gd name="connsiteY5" fmla="*/ 409073 h 649705"/>
              <a:gd name="connsiteX6" fmla="*/ 96253 w 168442"/>
              <a:gd name="connsiteY6" fmla="*/ 324852 h 649705"/>
              <a:gd name="connsiteX7" fmla="*/ 108284 w 168442"/>
              <a:gd name="connsiteY7" fmla="*/ 264695 h 649705"/>
              <a:gd name="connsiteX8" fmla="*/ 120316 w 168442"/>
              <a:gd name="connsiteY8" fmla="*/ 228600 h 649705"/>
              <a:gd name="connsiteX9" fmla="*/ 132347 w 168442"/>
              <a:gd name="connsiteY9" fmla="*/ 180473 h 649705"/>
              <a:gd name="connsiteX10" fmla="*/ 156410 w 168442"/>
              <a:gd name="connsiteY10" fmla="*/ 108284 h 649705"/>
              <a:gd name="connsiteX11" fmla="*/ 168442 w 168442"/>
              <a:gd name="connsiteY11" fmla="*/ 0 h 649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8442" h="649705">
                <a:moveTo>
                  <a:pt x="0" y="649705"/>
                </a:moveTo>
                <a:cubicBezTo>
                  <a:pt x="4010" y="637673"/>
                  <a:pt x="8547" y="625804"/>
                  <a:pt x="12031" y="613610"/>
                </a:cubicBezTo>
                <a:cubicBezTo>
                  <a:pt x="16574" y="597710"/>
                  <a:pt x="17549" y="580683"/>
                  <a:pt x="24063" y="565484"/>
                </a:cubicBezTo>
                <a:cubicBezTo>
                  <a:pt x="29759" y="552193"/>
                  <a:pt x="41659" y="542323"/>
                  <a:pt x="48126" y="529389"/>
                </a:cubicBezTo>
                <a:cubicBezTo>
                  <a:pt x="53798" y="518046"/>
                  <a:pt x="56147" y="505326"/>
                  <a:pt x="60158" y="493295"/>
                </a:cubicBezTo>
                <a:cubicBezTo>
                  <a:pt x="64168" y="465221"/>
                  <a:pt x="67116" y="436975"/>
                  <a:pt x="72189" y="409073"/>
                </a:cubicBezTo>
                <a:cubicBezTo>
                  <a:pt x="87192" y="326558"/>
                  <a:pt x="79073" y="393573"/>
                  <a:pt x="96253" y="324852"/>
                </a:cubicBezTo>
                <a:cubicBezTo>
                  <a:pt x="101213" y="305013"/>
                  <a:pt x="103324" y="284534"/>
                  <a:pt x="108284" y="264695"/>
                </a:cubicBezTo>
                <a:cubicBezTo>
                  <a:pt x="111360" y="252391"/>
                  <a:pt x="116832" y="240795"/>
                  <a:pt x="120316" y="228600"/>
                </a:cubicBezTo>
                <a:cubicBezTo>
                  <a:pt x="124859" y="212700"/>
                  <a:pt x="127596" y="196312"/>
                  <a:pt x="132347" y="180473"/>
                </a:cubicBezTo>
                <a:cubicBezTo>
                  <a:pt x="139635" y="156178"/>
                  <a:pt x="156410" y="108284"/>
                  <a:pt x="156410" y="108284"/>
                </a:cubicBezTo>
                <a:lnTo>
                  <a:pt x="168442" y="0"/>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Oval 13"/>
          <p:cNvSpPr/>
          <p:nvPr/>
        </p:nvSpPr>
        <p:spPr>
          <a:xfrm>
            <a:off x="4045517" y="1403083"/>
            <a:ext cx="139767" cy="12663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167" y="663132"/>
            <a:ext cx="7772400" cy="1470025"/>
          </a:xfrm>
        </p:spPr>
        <p:txBody>
          <a:bodyPr>
            <a:normAutofit/>
          </a:bodyPr>
          <a:lstStyle/>
          <a:p>
            <a:pPr algn="just"/>
            <a:r>
              <a:rPr lang="en-US" sz="2800" dirty="0" smtClean="0">
                <a:latin typeface="Arial" pitchFamily="34" charset="0"/>
                <a:cs typeface="Arial" pitchFamily="34" charset="0"/>
              </a:rPr>
              <a:t>When you look at the motor and there are no starting relays nor capacitors, there is only one choice.</a:t>
            </a:r>
            <a:endParaRPr lang="en-US" sz="2800"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r>
              <a:rPr lang="en-US" dirty="0" smtClean="0">
                <a:solidFill>
                  <a:schemeClr val="tx1"/>
                </a:solidFill>
                <a:latin typeface="Arial" pitchFamily="34" charset="0"/>
                <a:cs typeface="Arial" pitchFamily="34" charset="0"/>
              </a:rPr>
              <a:t>Did you answer:  shaded pole.</a:t>
            </a:r>
            <a:endParaRPr lang="en-US"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wd">
                                    <p:tmPct val="70000"/>
                                  </p:iterate>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7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8147" y="663130"/>
            <a:ext cx="7629419" cy="4486385"/>
          </a:xfrm>
        </p:spPr>
        <p:txBody>
          <a:bodyPr>
            <a:normAutofit/>
          </a:bodyPr>
          <a:lstStyle/>
          <a:p>
            <a:pPr>
              <a:lnSpc>
                <a:spcPct val="150000"/>
              </a:lnSpc>
              <a:tabLst>
                <a:tab pos="685800" algn="l"/>
              </a:tabLst>
            </a:pPr>
            <a:r>
              <a:rPr lang="en-US" sz="4000" dirty="0" smtClean="0">
                <a:latin typeface="Arial" pitchFamily="34" charset="0"/>
                <a:cs typeface="Arial" pitchFamily="34" charset="0"/>
              </a:rPr>
              <a:t>You have finished a </a:t>
            </a:r>
            <a:br>
              <a:rPr lang="en-US" sz="4000" dirty="0" smtClean="0">
                <a:latin typeface="Arial" pitchFamily="34" charset="0"/>
                <a:cs typeface="Arial" pitchFamily="34" charset="0"/>
              </a:rPr>
            </a:br>
            <a:r>
              <a:rPr lang="en-US" sz="4000" b="1" dirty="0" smtClean="0">
                <a:latin typeface="Arial" pitchFamily="34" charset="0"/>
                <a:cs typeface="Arial" pitchFamily="34" charset="0"/>
              </a:rPr>
              <a:t>pictorial</a:t>
            </a:r>
            <a:r>
              <a:rPr lang="en-US" sz="4000" dirty="0" smtClean="0">
                <a:latin typeface="Arial" pitchFamily="34" charset="0"/>
                <a:cs typeface="Arial" pitchFamily="34" charset="0"/>
              </a:rPr>
              <a:t/>
            </a:r>
            <a:br>
              <a:rPr lang="en-US" sz="4000" dirty="0" smtClean="0">
                <a:latin typeface="Arial" pitchFamily="34" charset="0"/>
                <a:cs typeface="Arial" pitchFamily="34" charset="0"/>
              </a:rPr>
            </a:br>
            <a:r>
              <a:rPr lang="en-US" sz="4000" dirty="0" smtClean="0">
                <a:latin typeface="Arial" pitchFamily="34" charset="0"/>
                <a:cs typeface="Arial" pitchFamily="34" charset="0"/>
              </a:rPr>
              <a:t>following a</a:t>
            </a:r>
            <a:br>
              <a:rPr lang="en-US" sz="4000" dirty="0" smtClean="0">
                <a:latin typeface="Arial" pitchFamily="34" charset="0"/>
                <a:cs typeface="Arial" pitchFamily="34" charset="0"/>
              </a:rPr>
            </a:br>
            <a:r>
              <a:rPr lang="en-US" sz="4000" b="1" dirty="0" smtClean="0">
                <a:latin typeface="Arial" pitchFamily="34" charset="0"/>
                <a:cs typeface="Arial" pitchFamily="34" charset="0"/>
              </a:rPr>
              <a:t>schematic</a:t>
            </a:r>
            <a:endParaRPr lang="en-US" sz="4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wd">
                                    <p:tmPct val="70000"/>
                                  </p:iterate>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54034" y="1631830"/>
            <a:ext cx="6987810" cy="2215991"/>
          </a:xfrm>
          <a:prstGeom prst="rect">
            <a:avLst/>
          </a:prstGeom>
          <a:noFill/>
        </p:spPr>
        <p:txBody>
          <a:bodyPr wrap="none" lIns="91440" tIns="45720" rIns="91440" bIns="45720">
            <a:spAutoFit/>
          </a:bodyPr>
          <a:lstStyle/>
          <a:p>
            <a:pPr algn="ctr"/>
            <a:r>
              <a:rPr lang="en-US" sz="13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end</a:t>
            </a:r>
            <a:endParaRPr lang="en-US" sz="13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jpg"/>
          <p:cNvPicPr>
            <a:picLocks noChangeAspect="1"/>
          </p:cNvPicPr>
          <p:nvPr/>
        </p:nvPicPr>
        <p:blipFill>
          <a:blip r:embed="rId2" cstate="print"/>
          <a:stretch>
            <a:fillRect/>
          </a:stretch>
        </p:blipFill>
        <p:spPr>
          <a:xfrm>
            <a:off x="496247" y="806097"/>
            <a:ext cx="7935372" cy="5392683"/>
          </a:xfrm>
          <a:prstGeom prst="rect">
            <a:avLst/>
          </a:prstGeom>
        </p:spPr>
      </p:pic>
      <p:sp>
        <p:nvSpPr>
          <p:cNvPr id="3" name="TextBox 2"/>
          <p:cNvSpPr txBox="1"/>
          <p:nvPr/>
        </p:nvSpPr>
        <p:spPr>
          <a:xfrm>
            <a:off x="0" y="168442"/>
            <a:ext cx="9144000" cy="461665"/>
          </a:xfrm>
          <a:prstGeom prst="rect">
            <a:avLst/>
          </a:prstGeom>
          <a:noFill/>
        </p:spPr>
        <p:txBody>
          <a:bodyPr wrap="square" rtlCol="0">
            <a:spAutoFit/>
          </a:bodyPr>
          <a:lstStyle/>
          <a:p>
            <a:pPr algn="ctr"/>
            <a:r>
              <a:rPr lang="en-US" sz="2400" b="1" u="sng" dirty="0" smtClean="0">
                <a:latin typeface="Arial" pitchFamily="34" charset="0"/>
                <a:cs typeface="Arial" pitchFamily="34" charset="0"/>
              </a:rPr>
              <a:t>What is the switching action of the FR (fan relay)?</a:t>
            </a:r>
            <a:endParaRPr lang="en-US" sz="2400" b="1" u="sng"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167" y="663132"/>
            <a:ext cx="7772400" cy="1470025"/>
          </a:xfrm>
        </p:spPr>
        <p:txBody>
          <a:bodyPr>
            <a:normAutofit/>
          </a:bodyPr>
          <a:lstStyle/>
          <a:p>
            <a:pPr algn="just"/>
            <a:r>
              <a:rPr lang="en-US" sz="2800" dirty="0" smtClean="0">
                <a:latin typeface="Arial" pitchFamily="34" charset="0"/>
                <a:cs typeface="Arial" pitchFamily="34" charset="0"/>
              </a:rPr>
              <a:t>Look at the </a:t>
            </a:r>
            <a:r>
              <a:rPr lang="en-US" sz="2800" b="1" dirty="0" smtClean="0">
                <a:latin typeface="Arial" pitchFamily="34" charset="0"/>
                <a:cs typeface="Arial" pitchFamily="34" charset="0"/>
              </a:rPr>
              <a:t>NO</a:t>
            </a:r>
            <a:r>
              <a:rPr lang="en-US" sz="2800" dirty="0" smtClean="0">
                <a:latin typeface="Arial" pitchFamily="34" charset="0"/>
                <a:cs typeface="Arial" pitchFamily="34" charset="0"/>
              </a:rPr>
              <a:t> contacts.  Where do the contacts get power from?</a:t>
            </a:r>
            <a:endParaRPr lang="en-US" sz="2800"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r>
              <a:rPr lang="en-US" dirty="0" smtClean="0">
                <a:solidFill>
                  <a:schemeClr val="tx1"/>
                </a:solidFill>
                <a:latin typeface="Arial" pitchFamily="34" charset="0"/>
                <a:cs typeface="Arial" pitchFamily="34" charset="0"/>
              </a:rPr>
              <a:t>Did you answer:  L1 (H)</a:t>
            </a:r>
          </a:p>
          <a:p>
            <a:r>
              <a:rPr lang="en-US" dirty="0">
                <a:solidFill>
                  <a:schemeClr val="tx1"/>
                </a:solidFill>
                <a:latin typeface="Arial" pitchFamily="34" charset="0"/>
                <a:cs typeface="Arial" pitchFamily="34" charset="0"/>
              </a:rPr>
              <a:t>T</a:t>
            </a:r>
            <a:r>
              <a:rPr lang="en-US" dirty="0" smtClean="0">
                <a:solidFill>
                  <a:schemeClr val="tx1"/>
                </a:solidFill>
                <a:latin typeface="Arial" pitchFamily="34" charset="0"/>
                <a:cs typeface="Arial" pitchFamily="34" charset="0"/>
              </a:rPr>
              <a:t>his becomes one ‘input.’</a:t>
            </a:r>
            <a:endParaRPr lang="en-US"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wd">
                                    <p:tmPct val="70000"/>
                                  </p:iterate>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7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70000"/>
                                  </p:iterate>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jpg"/>
          <p:cNvPicPr>
            <a:picLocks noChangeAspect="1"/>
          </p:cNvPicPr>
          <p:nvPr/>
        </p:nvPicPr>
        <p:blipFill>
          <a:blip r:embed="rId2" cstate="print"/>
          <a:stretch>
            <a:fillRect/>
          </a:stretch>
        </p:blipFill>
        <p:spPr>
          <a:xfrm>
            <a:off x="496247" y="806097"/>
            <a:ext cx="7935372" cy="5392683"/>
          </a:xfrm>
          <a:prstGeom prst="rect">
            <a:avLst/>
          </a:prstGeom>
        </p:spPr>
      </p:pic>
      <p:sp>
        <p:nvSpPr>
          <p:cNvPr id="3" name="TextBox 2"/>
          <p:cNvSpPr txBox="1"/>
          <p:nvPr/>
        </p:nvSpPr>
        <p:spPr>
          <a:xfrm>
            <a:off x="0" y="168442"/>
            <a:ext cx="9144000" cy="461665"/>
          </a:xfrm>
          <a:prstGeom prst="rect">
            <a:avLst/>
          </a:prstGeom>
          <a:noFill/>
        </p:spPr>
        <p:txBody>
          <a:bodyPr wrap="square" rtlCol="0">
            <a:spAutoFit/>
          </a:bodyPr>
          <a:lstStyle/>
          <a:p>
            <a:pPr algn="ctr"/>
            <a:r>
              <a:rPr lang="en-US" sz="2400" b="1" u="sng" dirty="0" smtClean="0">
                <a:latin typeface="Arial" pitchFamily="34" charset="0"/>
                <a:cs typeface="Arial" pitchFamily="34" charset="0"/>
              </a:rPr>
              <a:t>What is the switching action of the FR (fan relay)?</a:t>
            </a:r>
            <a:endParaRPr lang="en-US" sz="2400" b="1" u="sng" dirty="0">
              <a:latin typeface="Arial" pitchFamily="34" charset="0"/>
              <a:cs typeface="Arial" pitchFamily="34" charset="0"/>
            </a:endParaRPr>
          </a:p>
        </p:txBody>
      </p:sp>
      <p:cxnSp>
        <p:nvCxnSpPr>
          <p:cNvPr id="5" name="Straight Connector 4"/>
          <p:cNvCxnSpPr/>
          <p:nvPr/>
        </p:nvCxnSpPr>
        <p:spPr>
          <a:xfrm rot="16200000" flipH="1">
            <a:off x="643691" y="1425740"/>
            <a:ext cx="433135" cy="12032"/>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866274" y="1672389"/>
            <a:ext cx="1407694" cy="0"/>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2000"/>
                                        <p:tgtEl>
                                          <p:spTgt spid="5"/>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5167" y="663132"/>
            <a:ext cx="7772400" cy="1470025"/>
          </a:xfrm>
        </p:spPr>
        <p:txBody>
          <a:bodyPr>
            <a:normAutofit/>
          </a:bodyPr>
          <a:lstStyle/>
          <a:p>
            <a:pPr algn="just"/>
            <a:r>
              <a:rPr lang="en-US" sz="2800" dirty="0" smtClean="0">
                <a:latin typeface="Arial" pitchFamily="34" charset="0"/>
                <a:cs typeface="Arial" pitchFamily="34" charset="0"/>
              </a:rPr>
              <a:t>Look at the </a:t>
            </a:r>
            <a:r>
              <a:rPr lang="en-US" sz="2800" b="1" dirty="0" smtClean="0">
                <a:latin typeface="Arial" pitchFamily="34" charset="0"/>
                <a:cs typeface="Arial" pitchFamily="34" charset="0"/>
              </a:rPr>
              <a:t>NC</a:t>
            </a:r>
            <a:r>
              <a:rPr lang="en-US" sz="2800" dirty="0" smtClean="0">
                <a:latin typeface="Arial" pitchFamily="34" charset="0"/>
                <a:cs typeface="Arial" pitchFamily="34" charset="0"/>
              </a:rPr>
              <a:t> contacts.  Where do the contacts get power from?</a:t>
            </a:r>
            <a:endParaRPr lang="en-US" sz="2800"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r>
              <a:rPr lang="en-US" dirty="0" smtClean="0">
                <a:solidFill>
                  <a:schemeClr val="tx1"/>
                </a:solidFill>
                <a:latin typeface="Arial" pitchFamily="34" charset="0"/>
                <a:cs typeface="Arial" pitchFamily="34" charset="0"/>
              </a:rPr>
              <a:t>Did you answer:  the FL.</a:t>
            </a:r>
          </a:p>
          <a:p>
            <a:r>
              <a:rPr lang="en-US" dirty="0" smtClean="0">
                <a:solidFill>
                  <a:schemeClr val="tx1"/>
                </a:solidFill>
                <a:latin typeface="Arial" pitchFamily="34" charset="0"/>
                <a:cs typeface="Arial" pitchFamily="34" charset="0"/>
              </a:rPr>
              <a:t>This becomes a second ‘input.’</a:t>
            </a:r>
            <a:endParaRPr lang="en-US"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wd">
                                    <p:tmPct val="70000"/>
                                  </p:iterate>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7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70000"/>
                                  </p:iterate>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1.jpg"/>
          <p:cNvPicPr>
            <a:picLocks noChangeAspect="1"/>
          </p:cNvPicPr>
          <p:nvPr/>
        </p:nvPicPr>
        <p:blipFill>
          <a:blip r:embed="rId2" cstate="print"/>
          <a:stretch>
            <a:fillRect/>
          </a:stretch>
        </p:blipFill>
        <p:spPr>
          <a:xfrm>
            <a:off x="496247" y="806097"/>
            <a:ext cx="7935372" cy="5392683"/>
          </a:xfrm>
          <a:prstGeom prst="rect">
            <a:avLst/>
          </a:prstGeom>
        </p:spPr>
      </p:pic>
      <p:sp>
        <p:nvSpPr>
          <p:cNvPr id="3" name="TextBox 2"/>
          <p:cNvSpPr txBox="1"/>
          <p:nvPr/>
        </p:nvSpPr>
        <p:spPr>
          <a:xfrm>
            <a:off x="0" y="168442"/>
            <a:ext cx="9144000" cy="461665"/>
          </a:xfrm>
          <a:prstGeom prst="rect">
            <a:avLst/>
          </a:prstGeom>
          <a:noFill/>
        </p:spPr>
        <p:txBody>
          <a:bodyPr wrap="square" rtlCol="0">
            <a:spAutoFit/>
          </a:bodyPr>
          <a:lstStyle/>
          <a:p>
            <a:pPr algn="ctr"/>
            <a:r>
              <a:rPr lang="en-US" sz="2400" b="1" u="sng" dirty="0" smtClean="0">
                <a:latin typeface="Arial" pitchFamily="34" charset="0"/>
                <a:cs typeface="Arial" pitchFamily="34" charset="0"/>
              </a:rPr>
              <a:t>What is the switching action of the FR (fan relay)?</a:t>
            </a:r>
            <a:endParaRPr lang="en-US" sz="2400" b="1" u="sng" dirty="0">
              <a:latin typeface="Arial" pitchFamily="34" charset="0"/>
              <a:cs typeface="Arial" pitchFamily="34" charset="0"/>
            </a:endParaRPr>
          </a:p>
        </p:txBody>
      </p:sp>
      <p:cxnSp>
        <p:nvCxnSpPr>
          <p:cNvPr id="4" name="Straight Connector 3"/>
          <p:cNvCxnSpPr/>
          <p:nvPr/>
        </p:nvCxnSpPr>
        <p:spPr>
          <a:xfrm flipV="1">
            <a:off x="2394284" y="2394284"/>
            <a:ext cx="577515" cy="12032"/>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468</Words>
  <Application>Microsoft Office PowerPoint</Application>
  <PresentationFormat>On-screen Show (4:3)</PresentationFormat>
  <Paragraphs>52</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K1 Schematic Analysis and  Pictorial Diagram</vt:lpstr>
      <vt:lpstr>Turn to page K1 in the Student Handout Packet</vt:lpstr>
      <vt:lpstr>Slide 3</vt:lpstr>
      <vt:lpstr>When you look at the motor and there are no starting relays nor capacitors, there is only one choice.</vt:lpstr>
      <vt:lpstr>Slide 5</vt:lpstr>
      <vt:lpstr>Look at the NO contacts.  Where do the contacts get power from?</vt:lpstr>
      <vt:lpstr>Slide 7</vt:lpstr>
      <vt:lpstr>Look at the NC contacts.  Where do the contacts get power from?</vt:lpstr>
      <vt:lpstr>Slide 9</vt:lpstr>
      <vt:lpstr>So this FR has two inputs, which is called ‘double pole.’  There is one open contact and one closed contact.  So what is the switching action?</vt:lpstr>
      <vt:lpstr>Slide 11</vt:lpstr>
      <vt:lpstr>Where does the FL – closed contacts, and the FL – open contacts get power from?</vt:lpstr>
      <vt:lpstr>Slide 13</vt:lpstr>
      <vt:lpstr>Slide 14</vt:lpstr>
      <vt:lpstr>What does the abbreviation FL mean?</vt:lpstr>
      <vt:lpstr>Which one is the fan and which one is the limit?</vt:lpstr>
      <vt:lpstr>Slide 17</vt:lpstr>
      <vt:lpstr>You will now draw the Pictorial by following the  Schematic</vt:lpstr>
      <vt:lpstr>Turn to page K1a and you will see  1. the 24 v circuit is completed. 2. there is a square ‘junction box’ that the  wires will run from this box. </vt:lpstr>
      <vt:lpstr>Slide 20</vt:lpstr>
      <vt:lpstr>The process will be to follow the schematic one wire at a time from one component to another component until we are finished. </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You have finished a  pictorial following a schematic</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K1 Schematic Analysis and  Pictorial Diagram</dc:title>
  <dc:creator>Arthur Miller</dc:creator>
  <cp:lastModifiedBy>Arthur Miller</cp:lastModifiedBy>
  <cp:revision>14</cp:revision>
  <dcterms:created xsi:type="dcterms:W3CDTF">2011-08-07T00:54:40Z</dcterms:created>
  <dcterms:modified xsi:type="dcterms:W3CDTF">2011-08-16T04:10:31Z</dcterms:modified>
</cp:coreProperties>
</file>