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302" r:id="rId6"/>
    <p:sldId id="301"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7" r:id="rId20"/>
    <p:sldId id="318" r:id="rId21"/>
    <p:sldId id="319" r:id="rId22"/>
    <p:sldId id="320" r:id="rId23"/>
    <p:sldId id="321" r:id="rId24"/>
    <p:sldId id="322" r:id="rId25"/>
    <p:sldId id="323" r:id="rId26"/>
    <p:sldId id="324" r:id="rId27"/>
    <p:sldId id="327" r:id="rId28"/>
    <p:sldId id="328" r:id="rId29"/>
    <p:sldId id="325" r:id="rId30"/>
    <p:sldId id="326" r:id="rId31"/>
    <p:sldId id="329" r:id="rId32"/>
    <p:sldId id="330" r:id="rId33"/>
    <p:sldId id="331" r:id="rId34"/>
    <p:sldId id="332" r:id="rId35"/>
    <p:sldId id="333" r:id="rId36"/>
    <p:sldId id="334" r:id="rId37"/>
    <p:sldId id="335" r:id="rId38"/>
    <p:sldId id="336" r:id="rId39"/>
    <p:sldId id="298" r:id="rId40"/>
    <p:sldId id="300" r:id="rId41"/>
    <p:sldId id="337" r:id="rId42"/>
    <p:sldId id="339" r:id="rId43"/>
    <p:sldId id="34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8" d="100"/>
          <a:sy n="88" d="100"/>
        </p:scale>
        <p:origin x="-978" y="-108"/>
      </p:cViewPr>
      <p:guideLst>
        <p:guide orient="horz" pos="2160"/>
        <p:guide pos="2880"/>
      </p:guideLst>
    </p:cSldViewPr>
  </p:slideViewPr>
  <p:notesTextViewPr>
    <p:cViewPr>
      <p:scale>
        <a:sx n="1" d="1"/>
        <a:sy n="1" d="1"/>
      </p:scale>
      <p:origin x="0" y="0"/>
    </p:cViewPr>
  </p:notesTextViewPr>
  <p:sorterViewPr>
    <p:cViewPr>
      <p:scale>
        <a:sx n="200" d="100"/>
        <a:sy n="200" d="100"/>
      </p:scale>
      <p:origin x="0" y="207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C717E3-177B-402E-979F-6C8948B6F792}" type="datetimeFigureOut">
              <a:rPr lang="en-US" smtClean="0"/>
              <a:t>9/27/2012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E8330-90F7-4955-A2B4-5CC2A0BA7788}" type="slidenum">
              <a:rPr lang="en-US" smtClean="0"/>
              <a:t>‹#›</a:t>
            </a:fld>
            <a:endParaRPr lang="en-US"/>
          </a:p>
        </p:txBody>
      </p:sp>
    </p:spTree>
    <p:extLst>
      <p:ext uri="{BB962C8B-B14F-4D97-AF65-F5344CB8AC3E}">
        <p14:creationId xmlns:p14="http://schemas.microsoft.com/office/powerpoint/2010/main" val="3656133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C717E3-177B-402E-979F-6C8948B6F792}" type="datetimeFigureOut">
              <a:rPr lang="en-US" smtClean="0"/>
              <a:t>9/27/2012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E8330-90F7-4955-A2B4-5CC2A0BA7788}" type="slidenum">
              <a:rPr lang="en-US" smtClean="0"/>
              <a:t>‹#›</a:t>
            </a:fld>
            <a:endParaRPr lang="en-US"/>
          </a:p>
        </p:txBody>
      </p:sp>
    </p:spTree>
    <p:extLst>
      <p:ext uri="{BB962C8B-B14F-4D97-AF65-F5344CB8AC3E}">
        <p14:creationId xmlns:p14="http://schemas.microsoft.com/office/powerpoint/2010/main" val="85517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C717E3-177B-402E-979F-6C8948B6F792}" type="datetimeFigureOut">
              <a:rPr lang="en-US" smtClean="0"/>
              <a:t>9/27/2012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E8330-90F7-4955-A2B4-5CC2A0BA7788}" type="slidenum">
              <a:rPr lang="en-US" smtClean="0"/>
              <a:t>‹#›</a:t>
            </a:fld>
            <a:endParaRPr lang="en-US"/>
          </a:p>
        </p:txBody>
      </p:sp>
    </p:spTree>
    <p:extLst>
      <p:ext uri="{BB962C8B-B14F-4D97-AF65-F5344CB8AC3E}">
        <p14:creationId xmlns:p14="http://schemas.microsoft.com/office/powerpoint/2010/main" val="1740966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C717E3-177B-402E-979F-6C8948B6F792}" type="datetimeFigureOut">
              <a:rPr lang="en-US" smtClean="0"/>
              <a:t>9/27/2012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E8330-90F7-4955-A2B4-5CC2A0BA7788}" type="slidenum">
              <a:rPr lang="en-US" smtClean="0"/>
              <a:t>‹#›</a:t>
            </a:fld>
            <a:endParaRPr lang="en-US"/>
          </a:p>
        </p:txBody>
      </p:sp>
    </p:spTree>
    <p:extLst>
      <p:ext uri="{BB962C8B-B14F-4D97-AF65-F5344CB8AC3E}">
        <p14:creationId xmlns:p14="http://schemas.microsoft.com/office/powerpoint/2010/main" val="892232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C717E3-177B-402E-979F-6C8948B6F792}" type="datetimeFigureOut">
              <a:rPr lang="en-US" smtClean="0"/>
              <a:t>9/27/2012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E8330-90F7-4955-A2B4-5CC2A0BA7788}" type="slidenum">
              <a:rPr lang="en-US" smtClean="0"/>
              <a:t>‹#›</a:t>
            </a:fld>
            <a:endParaRPr lang="en-US"/>
          </a:p>
        </p:txBody>
      </p:sp>
    </p:spTree>
    <p:extLst>
      <p:ext uri="{BB962C8B-B14F-4D97-AF65-F5344CB8AC3E}">
        <p14:creationId xmlns:p14="http://schemas.microsoft.com/office/powerpoint/2010/main" val="3012726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C717E3-177B-402E-979F-6C8948B6F792}" type="datetimeFigureOut">
              <a:rPr lang="en-US" smtClean="0"/>
              <a:t>9/27/2012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E8330-90F7-4955-A2B4-5CC2A0BA7788}" type="slidenum">
              <a:rPr lang="en-US" smtClean="0"/>
              <a:t>‹#›</a:t>
            </a:fld>
            <a:endParaRPr lang="en-US"/>
          </a:p>
        </p:txBody>
      </p:sp>
    </p:spTree>
    <p:extLst>
      <p:ext uri="{BB962C8B-B14F-4D97-AF65-F5344CB8AC3E}">
        <p14:creationId xmlns:p14="http://schemas.microsoft.com/office/powerpoint/2010/main" val="1258270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C717E3-177B-402E-979F-6C8948B6F792}" type="datetimeFigureOut">
              <a:rPr lang="en-US" smtClean="0"/>
              <a:t>9/27/2012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0E8330-90F7-4955-A2B4-5CC2A0BA7788}" type="slidenum">
              <a:rPr lang="en-US" smtClean="0"/>
              <a:t>‹#›</a:t>
            </a:fld>
            <a:endParaRPr lang="en-US"/>
          </a:p>
        </p:txBody>
      </p:sp>
    </p:spTree>
    <p:extLst>
      <p:ext uri="{BB962C8B-B14F-4D97-AF65-F5344CB8AC3E}">
        <p14:creationId xmlns:p14="http://schemas.microsoft.com/office/powerpoint/2010/main" val="3614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C717E3-177B-402E-979F-6C8948B6F792}" type="datetimeFigureOut">
              <a:rPr lang="en-US" smtClean="0"/>
              <a:t>9/27/2012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0E8330-90F7-4955-A2B4-5CC2A0BA7788}" type="slidenum">
              <a:rPr lang="en-US" smtClean="0"/>
              <a:t>‹#›</a:t>
            </a:fld>
            <a:endParaRPr lang="en-US"/>
          </a:p>
        </p:txBody>
      </p:sp>
    </p:spTree>
    <p:extLst>
      <p:ext uri="{BB962C8B-B14F-4D97-AF65-F5344CB8AC3E}">
        <p14:creationId xmlns:p14="http://schemas.microsoft.com/office/powerpoint/2010/main" val="3233452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717E3-177B-402E-979F-6C8948B6F792}" type="datetimeFigureOut">
              <a:rPr lang="en-US" smtClean="0"/>
              <a:t>9/27/2012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0E8330-90F7-4955-A2B4-5CC2A0BA7788}" type="slidenum">
              <a:rPr lang="en-US" smtClean="0"/>
              <a:t>‹#›</a:t>
            </a:fld>
            <a:endParaRPr lang="en-US"/>
          </a:p>
        </p:txBody>
      </p:sp>
    </p:spTree>
    <p:extLst>
      <p:ext uri="{BB962C8B-B14F-4D97-AF65-F5344CB8AC3E}">
        <p14:creationId xmlns:p14="http://schemas.microsoft.com/office/powerpoint/2010/main" val="3549974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C717E3-177B-402E-979F-6C8948B6F792}" type="datetimeFigureOut">
              <a:rPr lang="en-US" smtClean="0"/>
              <a:t>9/27/2012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E8330-90F7-4955-A2B4-5CC2A0BA7788}" type="slidenum">
              <a:rPr lang="en-US" smtClean="0"/>
              <a:t>‹#›</a:t>
            </a:fld>
            <a:endParaRPr lang="en-US"/>
          </a:p>
        </p:txBody>
      </p:sp>
    </p:spTree>
    <p:extLst>
      <p:ext uri="{BB962C8B-B14F-4D97-AF65-F5344CB8AC3E}">
        <p14:creationId xmlns:p14="http://schemas.microsoft.com/office/powerpoint/2010/main" val="777221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C717E3-177B-402E-979F-6C8948B6F792}" type="datetimeFigureOut">
              <a:rPr lang="en-US" smtClean="0"/>
              <a:t>9/27/2012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E8330-90F7-4955-A2B4-5CC2A0BA7788}" type="slidenum">
              <a:rPr lang="en-US" smtClean="0"/>
              <a:t>‹#›</a:t>
            </a:fld>
            <a:endParaRPr lang="en-US"/>
          </a:p>
        </p:txBody>
      </p:sp>
    </p:spTree>
    <p:extLst>
      <p:ext uri="{BB962C8B-B14F-4D97-AF65-F5344CB8AC3E}">
        <p14:creationId xmlns:p14="http://schemas.microsoft.com/office/powerpoint/2010/main" val="145978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717E3-177B-402E-979F-6C8948B6F792}" type="datetimeFigureOut">
              <a:rPr lang="en-US" smtClean="0"/>
              <a:t>9/27/2012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E8330-90F7-4955-A2B4-5CC2A0BA7788}" type="slidenum">
              <a:rPr lang="en-US" smtClean="0"/>
              <a:t>‹#›</a:t>
            </a:fld>
            <a:endParaRPr lang="en-US"/>
          </a:p>
        </p:txBody>
      </p:sp>
    </p:spTree>
    <p:extLst>
      <p:ext uri="{BB962C8B-B14F-4D97-AF65-F5344CB8AC3E}">
        <p14:creationId xmlns:p14="http://schemas.microsoft.com/office/powerpoint/2010/main" val="4061390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2514599"/>
          </a:xfrm>
        </p:spPr>
        <p:txBody>
          <a:bodyPr>
            <a:normAutofit/>
          </a:bodyPr>
          <a:lstStyle/>
          <a:p>
            <a:r>
              <a:rPr lang="en-US" sz="4800" b="1" u="sng" dirty="0" smtClean="0"/>
              <a:t>G2 to G2a</a:t>
            </a:r>
            <a:br>
              <a:rPr lang="en-US" sz="4800" b="1" u="sng" dirty="0" smtClean="0"/>
            </a:br>
            <a:r>
              <a:rPr lang="en-US" sz="3200" b="1" u="sng" dirty="0" smtClean="0"/>
              <a:t/>
            </a:r>
            <a:br>
              <a:rPr lang="en-US" sz="3200" b="1" u="sng" dirty="0" smtClean="0"/>
            </a:br>
            <a:r>
              <a:rPr lang="en-US" sz="4800" b="1" u="sng" dirty="0" smtClean="0"/>
              <a:t>LINE  VOLTAGE</a:t>
            </a:r>
            <a:endParaRPr lang="en-US" sz="4800" b="1" u="sng" dirty="0"/>
          </a:p>
        </p:txBody>
      </p:sp>
      <p:sp>
        <p:nvSpPr>
          <p:cNvPr id="3" name="Subtitle 2"/>
          <p:cNvSpPr>
            <a:spLocks noGrp="1"/>
          </p:cNvSpPr>
          <p:nvPr>
            <p:ph type="subTitle" idx="1"/>
          </p:nvPr>
        </p:nvSpPr>
        <p:spPr>
          <a:xfrm>
            <a:off x="0" y="3124200"/>
            <a:ext cx="9144000" cy="3581400"/>
          </a:xfrm>
        </p:spPr>
        <p:txBody>
          <a:bodyPr>
            <a:noAutofit/>
          </a:bodyPr>
          <a:lstStyle/>
          <a:p>
            <a:r>
              <a:rPr lang="en-US" sz="5400" dirty="0" smtClean="0">
                <a:solidFill>
                  <a:schemeClr val="tx1"/>
                </a:solidFill>
              </a:rPr>
              <a:t>Schematic</a:t>
            </a:r>
          </a:p>
          <a:p>
            <a:r>
              <a:rPr lang="en-US" sz="5400" dirty="0" smtClean="0">
                <a:solidFill>
                  <a:schemeClr val="tx1"/>
                </a:solidFill>
              </a:rPr>
              <a:t>to</a:t>
            </a:r>
          </a:p>
          <a:p>
            <a:r>
              <a:rPr lang="en-US" sz="5400" dirty="0" smtClean="0">
                <a:solidFill>
                  <a:schemeClr val="tx1"/>
                </a:solidFill>
              </a:rPr>
              <a:t>Pictorial</a:t>
            </a:r>
            <a:endParaRPr lang="en-US" sz="5400" dirty="0">
              <a:solidFill>
                <a:schemeClr val="tx1"/>
              </a:solidFill>
            </a:endParaRPr>
          </a:p>
        </p:txBody>
      </p:sp>
    </p:spTree>
    <p:extLst>
      <p:ext uri="{BB962C8B-B14F-4D97-AF65-F5344CB8AC3E}">
        <p14:creationId xmlns:p14="http://schemas.microsoft.com/office/powerpoint/2010/main" val="1834699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874" y="0"/>
            <a:ext cx="5304252" cy="6858000"/>
          </a:xfrm>
          <a:prstGeom prst="rect">
            <a:avLst/>
          </a:prstGeom>
        </p:spPr>
      </p:pic>
      <p:sp>
        <p:nvSpPr>
          <p:cNvPr id="5" name="Freeform 4"/>
          <p:cNvSpPr/>
          <p:nvPr/>
        </p:nvSpPr>
        <p:spPr>
          <a:xfrm>
            <a:off x="2192015" y="836329"/>
            <a:ext cx="143699" cy="520889"/>
          </a:xfrm>
          <a:custGeom>
            <a:avLst/>
            <a:gdLst>
              <a:gd name="connsiteX0" fmla="*/ 169934 w 180141"/>
              <a:gd name="connsiteY0" fmla="*/ 0 h 529788"/>
              <a:gd name="connsiteX1" fmla="*/ 169934 w 180141"/>
              <a:gd name="connsiteY1" fmla="*/ 121380 h 529788"/>
              <a:gd name="connsiteX2" fmla="*/ 145658 w 180141"/>
              <a:gd name="connsiteY2" fmla="*/ 145656 h 529788"/>
              <a:gd name="connsiteX3" fmla="*/ 121382 w 180141"/>
              <a:gd name="connsiteY3" fmla="*/ 202301 h 529788"/>
              <a:gd name="connsiteX4" fmla="*/ 105198 w 180141"/>
              <a:gd name="connsiteY4" fmla="*/ 283221 h 529788"/>
              <a:gd name="connsiteX5" fmla="*/ 97106 w 180141"/>
              <a:gd name="connsiteY5" fmla="*/ 347957 h 529788"/>
              <a:gd name="connsiteX6" fmla="*/ 89014 w 180141"/>
              <a:gd name="connsiteY6" fmla="*/ 372233 h 529788"/>
              <a:gd name="connsiteX7" fmla="*/ 64738 w 180141"/>
              <a:gd name="connsiteY7" fmla="*/ 388417 h 529788"/>
              <a:gd name="connsiteX8" fmla="*/ 16185 w 180141"/>
              <a:gd name="connsiteY8" fmla="*/ 428878 h 529788"/>
              <a:gd name="connsiteX9" fmla="*/ 8093 w 180141"/>
              <a:gd name="connsiteY9" fmla="*/ 453154 h 529788"/>
              <a:gd name="connsiteX10" fmla="*/ 1 w 180141"/>
              <a:gd name="connsiteY10" fmla="*/ 517890 h 529788"/>
              <a:gd name="connsiteX0" fmla="*/ 163273 w 173480"/>
              <a:gd name="connsiteY0" fmla="*/ 0 h 507026"/>
              <a:gd name="connsiteX1" fmla="*/ 163273 w 173480"/>
              <a:gd name="connsiteY1" fmla="*/ 121380 h 507026"/>
              <a:gd name="connsiteX2" fmla="*/ 138997 w 173480"/>
              <a:gd name="connsiteY2" fmla="*/ 145656 h 507026"/>
              <a:gd name="connsiteX3" fmla="*/ 114721 w 173480"/>
              <a:gd name="connsiteY3" fmla="*/ 202301 h 507026"/>
              <a:gd name="connsiteX4" fmla="*/ 98537 w 173480"/>
              <a:gd name="connsiteY4" fmla="*/ 283221 h 507026"/>
              <a:gd name="connsiteX5" fmla="*/ 90445 w 173480"/>
              <a:gd name="connsiteY5" fmla="*/ 347957 h 507026"/>
              <a:gd name="connsiteX6" fmla="*/ 82353 w 173480"/>
              <a:gd name="connsiteY6" fmla="*/ 372233 h 507026"/>
              <a:gd name="connsiteX7" fmla="*/ 58077 w 173480"/>
              <a:gd name="connsiteY7" fmla="*/ 388417 h 507026"/>
              <a:gd name="connsiteX8" fmla="*/ 9524 w 173480"/>
              <a:gd name="connsiteY8" fmla="*/ 428878 h 507026"/>
              <a:gd name="connsiteX9" fmla="*/ 1432 w 173480"/>
              <a:gd name="connsiteY9" fmla="*/ 453154 h 507026"/>
              <a:gd name="connsiteX10" fmla="*/ 40965 w 173480"/>
              <a:gd name="connsiteY10" fmla="*/ 496935 h 507026"/>
              <a:gd name="connsiteX0" fmla="*/ 162136 w 172343"/>
              <a:gd name="connsiteY0" fmla="*/ 0 h 507121"/>
              <a:gd name="connsiteX1" fmla="*/ 162136 w 172343"/>
              <a:gd name="connsiteY1" fmla="*/ 121380 h 507121"/>
              <a:gd name="connsiteX2" fmla="*/ 137860 w 172343"/>
              <a:gd name="connsiteY2" fmla="*/ 145656 h 507121"/>
              <a:gd name="connsiteX3" fmla="*/ 113584 w 172343"/>
              <a:gd name="connsiteY3" fmla="*/ 202301 h 507121"/>
              <a:gd name="connsiteX4" fmla="*/ 97400 w 172343"/>
              <a:gd name="connsiteY4" fmla="*/ 283221 h 507121"/>
              <a:gd name="connsiteX5" fmla="*/ 89308 w 172343"/>
              <a:gd name="connsiteY5" fmla="*/ 347957 h 507121"/>
              <a:gd name="connsiteX6" fmla="*/ 81216 w 172343"/>
              <a:gd name="connsiteY6" fmla="*/ 372233 h 507121"/>
              <a:gd name="connsiteX7" fmla="*/ 56940 w 172343"/>
              <a:gd name="connsiteY7" fmla="*/ 388417 h 507121"/>
              <a:gd name="connsiteX8" fmla="*/ 65537 w 172343"/>
              <a:gd name="connsiteY8" fmla="*/ 423163 h 507121"/>
              <a:gd name="connsiteX9" fmla="*/ 295 w 172343"/>
              <a:gd name="connsiteY9" fmla="*/ 453154 h 507121"/>
              <a:gd name="connsiteX10" fmla="*/ 39828 w 172343"/>
              <a:gd name="connsiteY10" fmla="*/ 496935 h 507121"/>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17112 w 132515"/>
              <a:gd name="connsiteY7" fmla="*/ 388417 h 507554"/>
              <a:gd name="connsiteX8" fmla="*/ 25709 w 132515"/>
              <a:gd name="connsiteY8" fmla="*/ 423163 h 507554"/>
              <a:gd name="connsiteX9" fmla="*/ 15712 w 132515"/>
              <a:gd name="connsiteY9" fmla="*/ 456964 h 507554"/>
              <a:gd name="connsiteX10" fmla="*/ 0 w 132515"/>
              <a:gd name="connsiteY10" fmla="*/ 496935 h 507554"/>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34257 w 132515"/>
              <a:gd name="connsiteY7" fmla="*/ 390322 h 507554"/>
              <a:gd name="connsiteX8" fmla="*/ 25709 w 132515"/>
              <a:gd name="connsiteY8" fmla="*/ 423163 h 507554"/>
              <a:gd name="connsiteX9" fmla="*/ 15712 w 132515"/>
              <a:gd name="connsiteY9" fmla="*/ 456964 h 507554"/>
              <a:gd name="connsiteX10" fmla="*/ 0 w 132515"/>
              <a:gd name="connsiteY10" fmla="*/ 496935 h 507554"/>
              <a:gd name="connsiteX0" fmla="*/ 141358 w 143747"/>
              <a:gd name="connsiteY0" fmla="*/ 0 h 520889"/>
              <a:gd name="connsiteX1" fmla="*/ 122308 w 143747"/>
              <a:gd name="connsiteY1" fmla="*/ 134715 h 520889"/>
              <a:gd name="connsiteX2" fmla="*/ 98032 w 143747"/>
              <a:gd name="connsiteY2" fmla="*/ 158991 h 520889"/>
              <a:gd name="connsiteX3" fmla="*/ 73756 w 143747"/>
              <a:gd name="connsiteY3" fmla="*/ 215636 h 520889"/>
              <a:gd name="connsiteX4" fmla="*/ 57572 w 143747"/>
              <a:gd name="connsiteY4" fmla="*/ 296556 h 520889"/>
              <a:gd name="connsiteX5" fmla="*/ 49480 w 143747"/>
              <a:gd name="connsiteY5" fmla="*/ 361292 h 520889"/>
              <a:gd name="connsiteX6" fmla="*/ 41388 w 143747"/>
              <a:gd name="connsiteY6" fmla="*/ 385568 h 520889"/>
              <a:gd name="connsiteX7" fmla="*/ 34257 w 143747"/>
              <a:gd name="connsiteY7" fmla="*/ 403657 h 520889"/>
              <a:gd name="connsiteX8" fmla="*/ 25709 w 143747"/>
              <a:gd name="connsiteY8" fmla="*/ 436498 h 520889"/>
              <a:gd name="connsiteX9" fmla="*/ 15712 w 143747"/>
              <a:gd name="connsiteY9" fmla="*/ 470299 h 520889"/>
              <a:gd name="connsiteX10" fmla="*/ 0 w 143747"/>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3756 w 143699"/>
              <a:gd name="connsiteY3" fmla="*/ 215636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9471 w 143699"/>
              <a:gd name="connsiteY3" fmla="*/ 225161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699" h="520889">
                <a:moveTo>
                  <a:pt x="141358" y="0"/>
                </a:moveTo>
                <a:cubicBezTo>
                  <a:pt x="150839" y="47405"/>
                  <a:pt x="128894" y="106947"/>
                  <a:pt x="122308" y="134715"/>
                </a:cubicBezTo>
                <a:cubicBezTo>
                  <a:pt x="115722" y="162484"/>
                  <a:pt x="109934" y="158519"/>
                  <a:pt x="101842" y="166611"/>
                </a:cubicBezTo>
                <a:cubicBezTo>
                  <a:pt x="78611" y="259536"/>
                  <a:pt x="86849" y="203504"/>
                  <a:pt x="79471" y="225161"/>
                </a:cubicBezTo>
                <a:cubicBezTo>
                  <a:pt x="72093" y="246818"/>
                  <a:pt x="62570" y="273868"/>
                  <a:pt x="57572" y="296556"/>
                </a:cubicBezTo>
                <a:cubicBezTo>
                  <a:pt x="52574" y="319244"/>
                  <a:pt x="53370" y="339896"/>
                  <a:pt x="49480" y="361292"/>
                </a:cubicBezTo>
                <a:cubicBezTo>
                  <a:pt x="47954" y="369684"/>
                  <a:pt x="43925" y="378507"/>
                  <a:pt x="41388" y="385568"/>
                </a:cubicBezTo>
                <a:cubicBezTo>
                  <a:pt x="38851" y="392629"/>
                  <a:pt x="36870" y="395169"/>
                  <a:pt x="34257" y="403657"/>
                </a:cubicBezTo>
                <a:cubicBezTo>
                  <a:pt x="31644" y="412145"/>
                  <a:pt x="48709" y="413500"/>
                  <a:pt x="25709" y="436498"/>
                </a:cubicBezTo>
                <a:cubicBezTo>
                  <a:pt x="23012" y="444590"/>
                  <a:pt x="19997" y="458004"/>
                  <a:pt x="15712" y="470299"/>
                </a:cubicBezTo>
                <a:cubicBezTo>
                  <a:pt x="11427" y="482594"/>
                  <a:pt x="0" y="545567"/>
                  <a:pt x="0" y="51027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2192942" y="1294726"/>
            <a:ext cx="227714" cy="64736"/>
          </a:xfrm>
          <a:custGeom>
            <a:avLst/>
            <a:gdLst>
              <a:gd name="connsiteX0" fmla="*/ 0 w 227714"/>
              <a:gd name="connsiteY0" fmla="*/ 56644 h 64736"/>
              <a:gd name="connsiteX1" fmla="*/ 64736 w 227714"/>
              <a:gd name="connsiteY1" fmla="*/ 48552 h 64736"/>
              <a:gd name="connsiteX2" fmla="*/ 89012 w 227714"/>
              <a:gd name="connsiteY2" fmla="*/ 24276 h 64736"/>
              <a:gd name="connsiteX3" fmla="*/ 137564 w 227714"/>
              <a:gd name="connsiteY3" fmla="*/ 0 h 64736"/>
              <a:gd name="connsiteX4" fmla="*/ 178024 w 227714"/>
              <a:gd name="connsiteY4" fmla="*/ 8092 h 64736"/>
              <a:gd name="connsiteX5" fmla="*/ 226577 w 227714"/>
              <a:gd name="connsiteY5" fmla="*/ 40460 h 64736"/>
              <a:gd name="connsiteX6" fmla="*/ 226577 w 227714"/>
              <a:gd name="connsiteY6" fmla="*/ 64736 h 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714" h="64736">
                <a:moveTo>
                  <a:pt x="0" y="56644"/>
                </a:moveTo>
                <a:cubicBezTo>
                  <a:pt x="21579" y="53947"/>
                  <a:pt x="44299" y="55984"/>
                  <a:pt x="64736" y="48552"/>
                </a:cubicBezTo>
                <a:cubicBezTo>
                  <a:pt x="75491" y="44641"/>
                  <a:pt x="80221" y="31602"/>
                  <a:pt x="89012" y="24276"/>
                </a:cubicBezTo>
                <a:cubicBezTo>
                  <a:pt x="109927" y="6846"/>
                  <a:pt x="113234" y="8110"/>
                  <a:pt x="137564" y="0"/>
                </a:cubicBezTo>
                <a:cubicBezTo>
                  <a:pt x="151051" y="2697"/>
                  <a:pt x="164598" y="5108"/>
                  <a:pt x="178024" y="8092"/>
                </a:cubicBezTo>
                <a:cubicBezTo>
                  <a:pt x="205606" y="14221"/>
                  <a:pt x="216660" y="10709"/>
                  <a:pt x="226577" y="40460"/>
                </a:cubicBezTo>
                <a:cubicBezTo>
                  <a:pt x="229136" y="48137"/>
                  <a:pt x="226577" y="56644"/>
                  <a:pt x="226577" y="6473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435703" y="1380688"/>
            <a:ext cx="2484255" cy="982187"/>
          </a:xfrm>
          <a:custGeom>
            <a:avLst/>
            <a:gdLst>
              <a:gd name="connsiteX0" fmla="*/ 0 w 2484255"/>
              <a:gd name="connsiteY0" fmla="*/ 504756 h 982187"/>
              <a:gd name="connsiteX1" fmla="*/ 8092 w 2484255"/>
              <a:gd name="connsiteY1" fmla="*/ 601861 h 982187"/>
              <a:gd name="connsiteX2" fmla="*/ 16184 w 2484255"/>
              <a:gd name="connsiteY2" fmla="*/ 626137 h 982187"/>
              <a:gd name="connsiteX3" fmla="*/ 24276 w 2484255"/>
              <a:gd name="connsiteY3" fmla="*/ 666597 h 982187"/>
              <a:gd name="connsiteX4" fmla="*/ 32368 w 2484255"/>
              <a:gd name="connsiteY4" fmla="*/ 715149 h 982187"/>
              <a:gd name="connsiteX5" fmla="*/ 72828 w 2484255"/>
              <a:gd name="connsiteY5" fmla="*/ 755609 h 982187"/>
              <a:gd name="connsiteX6" fmla="*/ 97104 w 2484255"/>
              <a:gd name="connsiteY6" fmla="*/ 779885 h 982187"/>
              <a:gd name="connsiteX7" fmla="*/ 145656 w 2484255"/>
              <a:gd name="connsiteY7" fmla="*/ 804162 h 982187"/>
              <a:gd name="connsiteX8" fmla="*/ 169932 w 2484255"/>
              <a:gd name="connsiteY8" fmla="*/ 820346 h 982187"/>
              <a:gd name="connsiteX9" fmla="*/ 234669 w 2484255"/>
              <a:gd name="connsiteY9" fmla="*/ 836530 h 982187"/>
              <a:gd name="connsiteX10" fmla="*/ 258945 w 2484255"/>
              <a:gd name="connsiteY10" fmla="*/ 844622 h 982187"/>
              <a:gd name="connsiteX11" fmla="*/ 445062 w 2484255"/>
              <a:gd name="connsiteY11" fmla="*/ 868898 h 982187"/>
              <a:gd name="connsiteX12" fmla="*/ 469338 w 2484255"/>
              <a:gd name="connsiteY12" fmla="*/ 885082 h 982187"/>
              <a:gd name="connsiteX13" fmla="*/ 501706 w 2484255"/>
              <a:gd name="connsiteY13" fmla="*/ 893174 h 982187"/>
              <a:gd name="connsiteX14" fmla="*/ 655455 w 2484255"/>
              <a:gd name="connsiteY14" fmla="*/ 909358 h 982187"/>
              <a:gd name="connsiteX15" fmla="*/ 760651 w 2484255"/>
              <a:gd name="connsiteY15" fmla="*/ 933634 h 982187"/>
              <a:gd name="connsiteX16" fmla="*/ 841571 w 2484255"/>
              <a:gd name="connsiteY16" fmla="*/ 941726 h 982187"/>
              <a:gd name="connsiteX17" fmla="*/ 882032 w 2484255"/>
              <a:gd name="connsiteY17" fmla="*/ 949818 h 982187"/>
              <a:gd name="connsiteX18" fmla="*/ 938676 w 2484255"/>
              <a:gd name="connsiteY18" fmla="*/ 974094 h 982187"/>
              <a:gd name="connsiteX19" fmla="*/ 1205713 w 2484255"/>
              <a:gd name="connsiteY19" fmla="*/ 974094 h 982187"/>
              <a:gd name="connsiteX20" fmla="*/ 1286633 w 2484255"/>
              <a:gd name="connsiteY20" fmla="*/ 957910 h 982187"/>
              <a:gd name="connsiteX21" fmla="*/ 1310909 w 2484255"/>
              <a:gd name="connsiteY21" fmla="*/ 941726 h 982187"/>
              <a:gd name="connsiteX22" fmla="*/ 1343278 w 2484255"/>
              <a:gd name="connsiteY22" fmla="*/ 925542 h 982187"/>
              <a:gd name="connsiteX23" fmla="*/ 1383738 w 2484255"/>
              <a:gd name="connsiteY23" fmla="*/ 917450 h 982187"/>
              <a:gd name="connsiteX24" fmla="*/ 1408014 w 2484255"/>
              <a:gd name="connsiteY24" fmla="*/ 901266 h 982187"/>
              <a:gd name="connsiteX25" fmla="*/ 1464658 w 2484255"/>
              <a:gd name="connsiteY25" fmla="*/ 885082 h 982187"/>
              <a:gd name="connsiteX26" fmla="*/ 1586039 w 2484255"/>
              <a:gd name="connsiteY26" fmla="*/ 868898 h 982187"/>
              <a:gd name="connsiteX27" fmla="*/ 1626499 w 2484255"/>
              <a:gd name="connsiteY27" fmla="*/ 860806 h 982187"/>
              <a:gd name="connsiteX28" fmla="*/ 1675051 w 2484255"/>
              <a:gd name="connsiteY28" fmla="*/ 844622 h 982187"/>
              <a:gd name="connsiteX29" fmla="*/ 1707419 w 2484255"/>
              <a:gd name="connsiteY29" fmla="*/ 836530 h 982187"/>
              <a:gd name="connsiteX30" fmla="*/ 1755971 w 2484255"/>
              <a:gd name="connsiteY30" fmla="*/ 812254 h 982187"/>
              <a:gd name="connsiteX31" fmla="*/ 1796432 w 2484255"/>
              <a:gd name="connsiteY31" fmla="*/ 779885 h 982187"/>
              <a:gd name="connsiteX32" fmla="*/ 1820708 w 2484255"/>
              <a:gd name="connsiteY32" fmla="*/ 763701 h 982187"/>
              <a:gd name="connsiteX33" fmla="*/ 1861168 w 2484255"/>
              <a:gd name="connsiteY33" fmla="*/ 723241 h 982187"/>
              <a:gd name="connsiteX34" fmla="*/ 1909720 w 2484255"/>
              <a:gd name="connsiteY34" fmla="*/ 682781 h 982187"/>
              <a:gd name="connsiteX35" fmla="*/ 1933996 w 2484255"/>
              <a:gd name="connsiteY35" fmla="*/ 634229 h 982187"/>
              <a:gd name="connsiteX36" fmla="*/ 1990640 w 2484255"/>
              <a:gd name="connsiteY36" fmla="*/ 561400 h 982187"/>
              <a:gd name="connsiteX37" fmla="*/ 2014916 w 2484255"/>
              <a:gd name="connsiteY37" fmla="*/ 545216 h 982187"/>
              <a:gd name="connsiteX38" fmla="*/ 2031101 w 2484255"/>
              <a:gd name="connsiteY38" fmla="*/ 512848 h 982187"/>
              <a:gd name="connsiteX39" fmla="*/ 2047285 w 2484255"/>
              <a:gd name="connsiteY39" fmla="*/ 488572 h 982187"/>
              <a:gd name="connsiteX40" fmla="*/ 2071561 w 2484255"/>
              <a:gd name="connsiteY40" fmla="*/ 440020 h 982187"/>
              <a:gd name="connsiteX41" fmla="*/ 2087745 w 2484255"/>
              <a:gd name="connsiteY41" fmla="*/ 342916 h 982187"/>
              <a:gd name="connsiteX42" fmla="*/ 2103929 w 2484255"/>
              <a:gd name="connsiteY42" fmla="*/ 326731 h 982187"/>
              <a:gd name="connsiteX43" fmla="*/ 2112021 w 2484255"/>
              <a:gd name="connsiteY43" fmla="*/ 302455 h 982187"/>
              <a:gd name="connsiteX44" fmla="*/ 2136297 w 2484255"/>
              <a:gd name="connsiteY44" fmla="*/ 270087 h 982187"/>
              <a:gd name="connsiteX45" fmla="*/ 2168665 w 2484255"/>
              <a:gd name="connsiteY45" fmla="*/ 189167 h 982187"/>
              <a:gd name="connsiteX46" fmla="*/ 2192941 w 2484255"/>
              <a:gd name="connsiteY46" fmla="*/ 181075 h 982187"/>
              <a:gd name="connsiteX47" fmla="*/ 2209125 w 2484255"/>
              <a:gd name="connsiteY47" fmla="*/ 156799 h 982187"/>
              <a:gd name="connsiteX48" fmla="*/ 2225309 w 2484255"/>
              <a:gd name="connsiteY48" fmla="*/ 124431 h 982187"/>
              <a:gd name="connsiteX49" fmla="*/ 2249585 w 2484255"/>
              <a:gd name="connsiteY49" fmla="*/ 108247 h 982187"/>
              <a:gd name="connsiteX50" fmla="*/ 2273862 w 2484255"/>
              <a:gd name="connsiteY50" fmla="*/ 83970 h 982187"/>
              <a:gd name="connsiteX51" fmla="*/ 2281954 w 2484255"/>
              <a:gd name="connsiteY51" fmla="*/ 51602 h 982187"/>
              <a:gd name="connsiteX52" fmla="*/ 2306230 w 2484255"/>
              <a:gd name="connsiteY52" fmla="*/ 43510 h 982187"/>
              <a:gd name="connsiteX53" fmla="*/ 2338598 w 2484255"/>
              <a:gd name="connsiteY53" fmla="*/ 35418 h 982187"/>
              <a:gd name="connsiteX54" fmla="*/ 2387150 w 2484255"/>
              <a:gd name="connsiteY54" fmla="*/ 19234 h 982187"/>
              <a:gd name="connsiteX55" fmla="*/ 2484255 w 2484255"/>
              <a:gd name="connsiteY55" fmla="*/ 3050 h 98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84255" h="982187">
                <a:moveTo>
                  <a:pt x="0" y="504756"/>
                </a:moveTo>
                <a:cubicBezTo>
                  <a:pt x="2697" y="537124"/>
                  <a:pt x="3799" y="569665"/>
                  <a:pt x="8092" y="601861"/>
                </a:cubicBezTo>
                <a:cubicBezTo>
                  <a:pt x="9219" y="610316"/>
                  <a:pt x="14115" y="617862"/>
                  <a:pt x="16184" y="626137"/>
                </a:cubicBezTo>
                <a:cubicBezTo>
                  <a:pt x="19520" y="639480"/>
                  <a:pt x="21816" y="653065"/>
                  <a:pt x="24276" y="666597"/>
                </a:cubicBezTo>
                <a:cubicBezTo>
                  <a:pt x="27211" y="682740"/>
                  <a:pt x="27180" y="699584"/>
                  <a:pt x="32368" y="715149"/>
                </a:cubicBezTo>
                <a:cubicBezTo>
                  <a:pt x="41497" y="742537"/>
                  <a:pt x="52909" y="739010"/>
                  <a:pt x="72828" y="755609"/>
                </a:cubicBezTo>
                <a:cubicBezTo>
                  <a:pt x="81619" y="762935"/>
                  <a:pt x="88313" y="772559"/>
                  <a:pt x="97104" y="779885"/>
                </a:cubicBezTo>
                <a:cubicBezTo>
                  <a:pt x="118021" y="797316"/>
                  <a:pt x="121324" y="796051"/>
                  <a:pt x="145656" y="804162"/>
                </a:cubicBezTo>
                <a:cubicBezTo>
                  <a:pt x="153748" y="809557"/>
                  <a:pt x="160792" y="817022"/>
                  <a:pt x="169932" y="820346"/>
                </a:cubicBezTo>
                <a:cubicBezTo>
                  <a:pt x="190836" y="827947"/>
                  <a:pt x="213567" y="829496"/>
                  <a:pt x="234669" y="836530"/>
                </a:cubicBezTo>
                <a:lnTo>
                  <a:pt x="258945" y="844622"/>
                </a:lnTo>
                <a:cubicBezTo>
                  <a:pt x="332797" y="893857"/>
                  <a:pt x="247775" y="843165"/>
                  <a:pt x="445062" y="868898"/>
                </a:cubicBezTo>
                <a:cubicBezTo>
                  <a:pt x="454706" y="870156"/>
                  <a:pt x="460399" y="881251"/>
                  <a:pt x="469338" y="885082"/>
                </a:cubicBezTo>
                <a:cubicBezTo>
                  <a:pt x="479560" y="889463"/>
                  <a:pt x="490682" y="891704"/>
                  <a:pt x="501706" y="893174"/>
                </a:cubicBezTo>
                <a:cubicBezTo>
                  <a:pt x="659588" y="914225"/>
                  <a:pt x="526693" y="889549"/>
                  <a:pt x="655455" y="909358"/>
                </a:cubicBezTo>
                <a:cubicBezTo>
                  <a:pt x="687835" y="914340"/>
                  <a:pt x="730911" y="926199"/>
                  <a:pt x="760651" y="933634"/>
                </a:cubicBezTo>
                <a:cubicBezTo>
                  <a:pt x="786949" y="940209"/>
                  <a:pt x="814701" y="938143"/>
                  <a:pt x="841571" y="941726"/>
                </a:cubicBezTo>
                <a:cubicBezTo>
                  <a:pt x="855204" y="943544"/>
                  <a:pt x="868545" y="947121"/>
                  <a:pt x="882032" y="949818"/>
                </a:cubicBezTo>
                <a:cubicBezTo>
                  <a:pt x="900913" y="957910"/>
                  <a:pt x="918574" y="969862"/>
                  <a:pt x="938676" y="974094"/>
                </a:cubicBezTo>
                <a:cubicBezTo>
                  <a:pt x="1016603" y="990500"/>
                  <a:pt x="1135487" y="977438"/>
                  <a:pt x="1205713" y="974094"/>
                </a:cubicBezTo>
                <a:cubicBezTo>
                  <a:pt x="1232686" y="968699"/>
                  <a:pt x="1260342" y="966000"/>
                  <a:pt x="1286633" y="957910"/>
                </a:cubicBezTo>
                <a:cubicBezTo>
                  <a:pt x="1295928" y="955050"/>
                  <a:pt x="1302465" y="946551"/>
                  <a:pt x="1310909" y="941726"/>
                </a:cubicBezTo>
                <a:cubicBezTo>
                  <a:pt x="1321383" y="935741"/>
                  <a:pt x="1331834" y="929357"/>
                  <a:pt x="1343278" y="925542"/>
                </a:cubicBezTo>
                <a:cubicBezTo>
                  <a:pt x="1356326" y="921193"/>
                  <a:pt x="1370251" y="920147"/>
                  <a:pt x="1383738" y="917450"/>
                </a:cubicBezTo>
                <a:cubicBezTo>
                  <a:pt x="1391830" y="912055"/>
                  <a:pt x="1399315" y="905615"/>
                  <a:pt x="1408014" y="901266"/>
                </a:cubicBezTo>
                <a:cubicBezTo>
                  <a:pt x="1420949" y="894799"/>
                  <a:pt x="1452559" y="888539"/>
                  <a:pt x="1464658" y="885082"/>
                </a:cubicBezTo>
                <a:cubicBezTo>
                  <a:pt x="1532710" y="865639"/>
                  <a:pt x="1431075" y="881812"/>
                  <a:pt x="1586039" y="868898"/>
                </a:cubicBezTo>
                <a:cubicBezTo>
                  <a:pt x="1599526" y="866201"/>
                  <a:pt x="1613230" y="864425"/>
                  <a:pt x="1626499" y="860806"/>
                </a:cubicBezTo>
                <a:cubicBezTo>
                  <a:pt x="1642957" y="856317"/>
                  <a:pt x="1658501" y="848760"/>
                  <a:pt x="1675051" y="844622"/>
                </a:cubicBezTo>
                <a:lnTo>
                  <a:pt x="1707419" y="836530"/>
                </a:lnTo>
                <a:cubicBezTo>
                  <a:pt x="1776991" y="790149"/>
                  <a:pt x="1688966" y="845756"/>
                  <a:pt x="1755971" y="812254"/>
                </a:cubicBezTo>
                <a:cubicBezTo>
                  <a:pt x="1789179" y="795650"/>
                  <a:pt x="1771343" y="799956"/>
                  <a:pt x="1796432" y="779885"/>
                </a:cubicBezTo>
                <a:cubicBezTo>
                  <a:pt x="1804026" y="773810"/>
                  <a:pt x="1812616" y="769096"/>
                  <a:pt x="1820708" y="763701"/>
                </a:cubicBezTo>
                <a:cubicBezTo>
                  <a:pt x="1850379" y="719195"/>
                  <a:pt x="1820708" y="756958"/>
                  <a:pt x="1861168" y="723241"/>
                </a:cubicBezTo>
                <a:cubicBezTo>
                  <a:pt x="1923474" y="671320"/>
                  <a:pt x="1849447" y="722963"/>
                  <a:pt x="1909720" y="682781"/>
                </a:cubicBezTo>
                <a:cubicBezTo>
                  <a:pt x="1917812" y="666597"/>
                  <a:pt x="1924879" y="649858"/>
                  <a:pt x="1933996" y="634229"/>
                </a:cubicBezTo>
                <a:cubicBezTo>
                  <a:pt x="1951064" y="604969"/>
                  <a:pt x="1965347" y="582478"/>
                  <a:pt x="1990640" y="561400"/>
                </a:cubicBezTo>
                <a:cubicBezTo>
                  <a:pt x="1998111" y="555174"/>
                  <a:pt x="2006824" y="550611"/>
                  <a:pt x="2014916" y="545216"/>
                </a:cubicBezTo>
                <a:cubicBezTo>
                  <a:pt x="2020311" y="534427"/>
                  <a:pt x="2025116" y="523322"/>
                  <a:pt x="2031101" y="512848"/>
                </a:cubicBezTo>
                <a:cubicBezTo>
                  <a:pt x="2035926" y="504404"/>
                  <a:pt x="2042936" y="497271"/>
                  <a:pt x="2047285" y="488572"/>
                </a:cubicBezTo>
                <a:cubicBezTo>
                  <a:pt x="2080787" y="421567"/>
                  <a:pt x="2025180" y="509592"/>
                  <a:pt x="2071561" y="440020"/>
                </a:cubicBezTo>
                <a:cubicBezTo>
                  <a:pt x="2072320" y="433944"/>
                  <a:pt x="2078834" y="360738"/>
                  <a:pt x="2087745" y="342916"/>
                </a:cubicBezTo>
                <a:cubicBezTo>
                  <a:pt x="2091157" y="336092"/>
                  <a:pt x="2098534" y="332126"/>
                  <a:pt x="2103929" y="326731"/>
                </a:cubicBezTo>
                <a:cubicBezTo>
                  <a:pt x="2106626" y="318639"/>
                  <a:pt x="2107789" y="309861"/>
                  <a:pt x="2112021" y="302455"/>
                </a:cubicBezTo>
                <a:cubicBezTo>
                  <a:pt x="2118712" y="290745"/>
                  <a:pt x="2131688" y="282762"/>
                  <a:pt x="2136297" y="270087"/>
                </a:cubicBezTo>
                <a:cubicBezTo>
                  <a:pt x="2155747" y="216601"/>
                  <a:pt x="2125059" y="218238"/>
                  <a:pt x="2168665" y="189167"/>
                </a:cubicBezTo>
                <a:cubicBezTo>
                  <a:pt x="2175762" y="184436"/>
                  <a:pt x="2184849" y="183772"/>
                  <a:pt x="2192941" y="181075"/>
                </a:cubicBezTo>
                <a:cubicBezTo>
                  <a:pt x="2198336" y="172983"/>
                  <a:pt x="2204300" y="165243"/>
                  <a:pt x="2209125" y="156799"/>
                </a:cubicBezTo>
                <a:cubicBezTo>
                  <a:pt x="2215110" y="146326"/>
                  <a:pt x="2217587" y="133698"/>
                  <a:pt x="2225309" y="124431"/>
                </a:cubicBezTo>
                <a:cubicBezTo>
                  <a:pt x="2231535" y="116960"/>
                  <a:pt x="2242114" y="114473"/>
                  <a:pt x="2249585" y="108247"/>
                </a:cubicBezTo>
                <a:cubicBezTo>
                  <a:pt x="2258377" y="100921"/>
                  <a:pt x="2265770" y="92062"/>
                  <a:pt x="2273862" y="83970"/>
                </a:cubicBezTo>
                <a:cubicBezTo>
                  <a:pt x="2276559" y="73181"/>
                  <a:pt x="2275007" y="60286"/>
                  <a:pt x="2281954" y="51602"/>
                </a:cubicBezTo>
                <a:cubicBezTo>
                  <a:pt x="2287282" y="44941"/>
                  <a:pt x="2298028" y="45853"/>
                  <a:pt x="2306230" y="43510"/>
                </a:cubicBezTo>
                <a:cubicBezTo>
                  <a:pt x="2316923" y="40455"/>
                  <a:pt x="2327946" y="38614"/>
                  <a:pt x="2338598" y="35418"/>
                </a:cubicBezTo>
                <a:cubicBezTo>
                  <a:pt x="2354938" y="30516"/>
                  <a:pt x="2387150" y="19234"/>
                  <a:pt x="2387150" y="19234"/>
                </a:cubicBezTo>
                <a:cubicBezTo>
                  <a:pt x="2431625" y="-10416"/>
                  <a:pt x="2401701" y="3050"/>
                  <a:pt x="2484255" y="305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6776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63346" cy="6857998"/>
          </a:xfrm>
          <a:prstGeom prst="rect">
            <a:avLst/>
          </a:prstGeom>
        </p:spPr>
      </p:pic>
      <p:sp>
        <p:nvSpPr>
          <p:cNvPr id="3" name="Rectangle 2"/>
          <p:cNvSpPr/>
          <p:nvPr/>
        </p:nvSpPr>
        <p:spPr>
          <a:xfrm>
            <a:off x="2971800" y="0"/>
            <a:ext cx="3505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00400" y="6629400"/>
            <a:ext cx="4572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24800" y="3657600"/>
            <a:ext cx="1219200" cy="32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724400" y="304800"/>
            <a:ext cx="0" cy="5334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277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874" y="0"/>
            <a:ext cx="5304252" cy="6858000"/>
          </a:xfrm>
          <a:prstGeom prst="rect">
            <a:avLst/>
          </a:prstGeom>
        </p:spPr>
      </p:pic>
      <p:sp>
        <p:nvSpPr>
          <p:cNvPr id="5" name="Freeform 4"/>
          <p:cNvSpPr/>
          <p:nvPr/>
        </p:nvSpPr>
        <p:spPr>
          <a:xfrm>
            <a:off x="2192015" y="836329"/>
            <a:ext cx="143699" cy="520889"/>
          </a:xfrm>
          <a:custGeom>
            <a:avLst/>
            <a:gdLst>
              <a:gd name="connsiteX0" fmla="*/ 169934 w 180141"/>
              <a:gd name="connsiteY0" fmla="*/ 0 h 529788"/>
              <a:gd name="connsiteX1" fmla="*/ 169934 w 180141"/>
              <a:gd name="connsiteY1" fmla="*/ 121380 h 529788"/>
              <a:gd name="connsiteX2" fmla="*/ 145658 w 180141"/>
              <a:gd name="connsiteY2" fmla="*/ 145656 h 529788"/>
              <a:gd name="connsiteX3" fmla="*/ 121382 w 180141"/>
              <a:gd name="connsiteY3" fmla="*/ 202301 h 529788"/>
              <a:gd name="connsiteX4" fmla="*/ 105198 w 180141"/>
              <a:gd name="connsiteY4" fmla="*/ 283221 h 529788"/>
              <a:gd name="connsiteX5" fmla="*/ 97106 w 180141"/>
              <a:gd name="connsiteY5" fmla="*/ 347957 h 529788"/>
              <a:gd name="connsiteX6" fmla="*/ 89014 w 180141"/>
              <a:gd name="connsiteY6" fmla="*/ 372233 h 529788"/>
              <a:gd name="connsiteX7" fmla="*/ 64738 w 180141"/>
              <a:gd name="connsiteY7" fmla="*/ 388417 h 529788"/>
              <a:gd name="connsiteX8" fmla="*/ 16185 w 180141"/>
              <a:gd name="connsiteY8" fmla="*/ 428878 h 529788"/>
              <a:gd name="connsiteX9" fmla="*/ 8093 w 180141"/>
              <a:gd name="connsiteY9" fmla="*/ 453154 h 529788"/>
              <a:gd name="connsiteX10" fmla="*/ 1 w 180141"/>
              <a:gd name="connsiteY10" fmla="*/ 517890 h 529788"/>
              <a:gd name="connsiteX0" fmla="*/ 163273 w 173480"/>
              <a:gd name="connsiteY0" fmla="*/ 0 h 507026"/>
              <a:gd name="connsiteX1" fmla="*/ 163273 w 173480"/>
              <a:gd name="connsiteY1" fmla="*/ 121380 h 507026"/>
              <a:gd name="connsiteX2" fmla="*/ 138997 w 173480"/>
              <a:gd name="connsiteY2" fmla="*/ 145656 h 507026"/>
              <a:gd name="connsiteX3" fmla="*/ 114721 w 173480"/>
              <a:gd name="connsiteY3" fmla="*/ 202301 h 507026"/>
              <a:gd name="connsiteX4" fmla="*/ 98537 w 173480"/>
              <a:gd name="connsiteY4" fmla="*/ 283221 h 507026"/>
              <a:gd name="connsiteX5" fmla="*/ 90445 w 173480"/>
              <a:gd name="connsiteY5" fmla="*/ 347957 h 507026"/>
              <a:gd name="connsiteX6" fmla="*/ 82353 w 173480"/>
              <a:gd name="connsiteY6" fmla="*/ 372233 h 507026"/>
              <a:gd name="connsiteX7" fmla="*/ 58077 w 173480"/>
              <a:gd name="connsiteY7" fmla="*/ 388417 h 507026"/>
              <a:gd name="connsiteX8" fmla="*/ 9524 w 173480"/>
              <a:gd name="connsiteY8" fmla="*/ 428878 h 507026"/>
              <a:gd name="connsiteX9" fmla="*/ 1432 w 173480"/>
              <a:gd name="connsiteY9" fmla="*/ 453154 h 507026"/>
              <a:gd name="connsiteX10" fmla="*/ 40965 w 173480"/>
              <a:gd name="connsiteY10" fmla="*/ 496935 h 507026"/>
              <a:gd name="connsiteX0" fmla="*/ 162136 w 172343"/>
              <a:gd name="connsiteY0" fmla="*/ 0 h 507121"/>
              <a:gd name="connsiteX1" fmla="*/ 162136 w 172343"/>
              <a:gd name="connsiteY1" fmla="*/ 121380 h 507121"/>
              <a:gd name="connsiteX2" fmla="*/ 137860 w 172343"/>
              <a:gd name="connsiteY2" fmla="*/ 145656 h 507121"/>
              <a:gd name="connsiteX3" fmla="*/ 113584 w 172343"/>
              <a:gd name="connsiteY3" fmla="*/ 202301 h 507121"/>
              <a:gd name="connsiteX4" fmla="*/ 97400 w 172343"/>
              <a:gd name="connsiteY4" fmla="*/ 283221 h 507121"/>
              <a:gd name="connsiteX5" fmla="*/ 89308 w 172343"/>
              <a:gd name="connsiteY5" fmla="*/ 347957 h 507121"/>
              <a:gd name="connsiteX6" fmla="*/ 81216 w 172343"/>
              <a:gd name="connsiteY6" fmla="*/ 372233 h 507121"/>
              <a:gd name="connsiteX7" fmla="*/ 56940 w 172343"/>
              <a:gd name="connsiteY7" fmla="*/ 388417 h 507121"/>
              <a:gd name="connsiteX8" fmla="*/ 65537 w 172343"/>
              <a:gd name="connsiteY8" fmla="*/ 423163 h 507121"/>
              <a:gd name="connsiteX9" fmla="*/ 295 w 172343"/>
              <a:gd name="connsiteY9" fmla="*/ 453154 h 507121"/>
              <a:gd name="connsiteX10" fmla="*/ 39828 w 172343"/>
              <a:gd name="connsiteY10" fmla="*/ 496935 h 507121"/>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17112 w 132515"/>
              <a:gd name="connsiteY7" fmla="*/ 388417 h 507554"/>
              <a:gd name="connsiteX8" fmla="*/ 25709 w 132515"/>
              <a:gd name="connsiteY8" fmla="*/ 423163 h 507554"/>
              <a:gd name="connsiteX9" fmla="*/ 15712 w 132515"/>
              <a:gd name="connsiteY9" fmla="*/ 456964 h 507554"/>
              <a:gd name="connsiteX10" fmla="*/ 0 w 132515"/>
              <a:gd name="connsiteY10" fmla="*/ 496935 h 507554"/>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34257 w 132515"/>
              <a:gd name="connsiteY7" fmla="*/ 390322 h 507554"/>
              <a:gd name="connsiteX8" fmla="*/ 25709 w 132515"/>
              <a:gd name="connsiteY8" fmla="*/ 423163 h 507554"/>
              <a:gd name="connsiteX9" fmla="*/ 15712 w 132515"/>
              <a:gd name="connsiteY9" fmla="*/ 456964 h 507554"/>
              <a:gd name="connsiteX10" fmla="*/ 0 w 132515"/>
              <a:gd name="connsiteY10" fmla="*/ 496935 h 507554"/>
              <a:gd name="connsiteX0" fmla="*/ 141358 w 143747"/>
              <a:gd name="connsiteY0" fmla="*/ 0 h 520889"/>
              <a:gd name="connsiteX1" fmla="*/ 122308 w 143747"/>
              <a:gd name="connsiteY1" fmla="*/ 134715 h 520889"/>
              <a:gd name="connsiteX2" fmla="*/ 98032 w 143747"/>
              <a:gd name="connsiteY2" fmla="*/ 158991 h 520889"/>
              <a:gd name="connsiteX3" fmla="*/ 73756 w 143747"/>
              <a:gd name="connsiteY3" fmla="*/ 215636 h 520889"/>
              <a:gd name="connsiteX4" fmla="*/ 57572 w 143747"/>
              <a:gd name="connsiteY4" fmla="*/ 296556 h 520889"/>
              <a:gd name="connsiteX5" fmla="*/ 49480 w 143747"/>
              <a:gd name="connsiteY5" fmla="*/ 361292 h 520889"/>
              <a:gd name="connsiteX6" fmla="*/ 41388 w 143747"/>
              <a:gd name="connsiteY6" fmla="*/ 385568 h 520889"/>
              <a:gd name="connsiteX7" fmla="*/ 34257 w 143747"/>
              <a:gd name="connsiteY7" fmla="*/ 403657 h 520889"/>
              <a:gd name="connsiteX8" fmla="*/ 25709 w 143747"/>
              <a:gd name="connsiteY8" fmla="*/ 436498 h 520889"/>
              <a:gd name="connsiteX9" fmla="*/ 15712 w 143747"/>
              <a:gd name="connsiteY9" fmla="*/ 470299 h 520889"/>
              <a:gd name="connsiteX10" fmla="*/ 0 w 143747"/>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3756 w 143699"/>
              <a:gd name="connsiteY3" fmla="*/ 215636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9471 w 143699"/>
              <a:gd name="connsiteY3" fmla="*/ 225161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699" h="520889">
                <a:moveTo>
                  <a:pt x="141358" y="0"/>
                </a:moveTo>
                <a:cubicBezTo>
                  <a:pt x="150839" y="47405"/>
                  <a:pt x="128894" y="106947"/>
                  <a:pt x="122308" y="134715"/>
                </a:cubicBezTo>
                <a:cubicBezTo>
                  <a:pt x="115722" y="162484"/>
                  <a:pt x="109934" y="158519"/>
                  <a:pt x="101842" y="166611"/>
                </a:cubicBezTo>
                <a:cubicBezTo>
                  <a:pt x="78611" y="259536"/>
                  <a:pt x="86849" y="203504"/>
                  <a:pt x="79471" y="225161"/>
                </a:cubicBezTo>
                <a:cubicBezTo>
                  <a:pt x="72093" y="246818"/>
                  <a:pt x="62570" y="273868"/>
                  <a:pt x="57572" y="296556"/>
                </a:cubicBezTo>
                <a:cubicBezTo>
                  <a:pt x="52574" y="319244"/>
                  <a:pt x="53370" y="339896"/>
                  <a:pt x="49480" y="361292"/>
                </a:cubicBezTo>
                <a:cubicBezTo>
                  <a:pt x="47954" y="369684"/>
                  <a:pt x="43925" y="378507"/>
                  <a:pt x="41388" y="385568"/>
                </a:cubicBezTo>
                <a:cubicBezTo>
                  <a:pt x="38851" y="392629"/>
                  <a:pt x="36870" y="395169"/>
                  <a:pt x="34257" y="403657"/>
                </a:cubicBezTo>
                <a:cubicBezTo>
                  <a:pt x="31644" y="412145"/>
                  <a:pt x="48709" y="413500"/>
                  <a:pt x="25709" y="436498"/>
                </a:cubicBezTo>
                <a:cubicBezTo>
                  <a:pt x="23012" y="444590"/>
                  <a:pt x="19997" y="458004"/>
                  <a:pt x="15712" y="470299"/>
                </a:cubicBezTo>
                <a:cubicBezTo>
                  <a:pt x="11427" y="482594"/>
                  <a:pt x="0" y="545567"/>
                  <a:pt x="0" y="51027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2192942" y="1294726"/>
            <a:ext cx="227714" cy="64736"/>
          </a:xfrm>
          <a:custGeom>
            <a:avLst/>
            <a:gdLst>
              <a:gd name="connsiteX0" fmla="*/ 0 w 227714"/>
              <a:gd name="connsiteY0" fmla="*/ 56644 h 64736"/>
              <a:gd name="connsiteX1" fmla="*/ 64736 w 227714"/>
              <a:gd name="connsiteY1" fmla="*/ 48552 h 64736"/>
              <a:gd name="connsiteX2" fmla="*/ 89012 w 227714"/>
              <a:gd name="connsiteY2" fmla="*/ 24276 h 64736"/>
              <a:gd name="connsiteX3" fmla="*/ 137564 w 227714"/>
              <a:gd name="connsiteY3" fmla="*/ 0 h 64736"/>
              <a:gd name="connsiteX4" fmla="*/ 178024 w 227714"/>
              <a:gd name="connsiteY4" fmla="*/ 8092 h 64736"/>
              <a:gd name="connsiteX5" fmla="*/ 226577 w 227714"/>
              <a:gd name="connsiteY5" fmla="*/ 40460 h 64736"/>
              <a:gd name="connsiteX6" fmla="*/ 226577 w 227714"/>
              <a:gd name="connsiteY6" fmla="*/ 64736 h 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714" h="64736">
                <a:moveTo>
                  <a:pt x="0" y="56644"/>
                </a:moveTo>
                <a:cubicBezTo>
                  <a:pt x="21579" y="53947"/>
                  <a:pt x="44299" y="55984"/>
                  <a:pt x="64736" y="48552"/>
                </a:cubicBezTo>
                <a:cubicBezTo>
                  <a:pt x="75491" y="44641"/>
                  <a:pt x="80221" y="31602"/>
                  <a:pt x="89012" y="24276"/>
                </a:cubicBezTo>
                <a:cubicBezTo>
                  <a:pt x="109927" y="6846"/>
                  <a:pt x="113234" y="8110"/>
                  <a:pt x="137564" y="0"/>
                </a:cubicBezTo>
                <a:cubicBezTo>
                  <a:pt x="151051" y="2697"/>
                  <a:pt x="164598" y="5108"/>
                  <a:pt x="178024" y="8092"/>
                </a:cubicBezTo>
                <a:cubicBezTo>
                  <a:pt x="205606" y="14221"/>
                  <a:pt x="216660" y="10709"/>
                  <a:pt x="226577" y="40460"/>
                </a:cubicBezTo>
                <a:cubicBezTo>
                  <a:pt x="229136" y="48137"/>
                  <a:pt x="226577" y="56644"/>
                  <a:pt x="226577" y="6473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435703" y="1380688"/>
            <a:ext cx="2484255" cy="982187"/>
          </a:xfrm>
          <a:custGeom>
            <a:avLst/>
            <a:gdLst>
              <a:gd name="connsiteX0" fmla="*/ 0 w 2484255"/>
              <a:gd name="connsiteY0" fmla="*/ 504756 h 982187"/>
              <a:gd name="connsiteX1" fmla="*/ 8092 w 2484255"/>
              <a:gd name="connsiteY1" fmla="*/ 601861 h 982187"/>
              <a:gd name="connsiteX2" fmla="*/ 16184 w 2484255"/>
              <a:gd name="connsiteY2" fmla="*/ 626137 h 982187"/>
              <a:gd name="connsiteX3" fmla="*/ 24276 w 2484255"/>
              <a:gd name="connsiteY3" fmla="*/ 666597 h 982187"/>
              <a:gd name="connsiteX4" fmla="*/ 32368 w 2484255"/>
              <a:gd name="connsiteY4" fmla="*/ 715149 h 982187"/>
              <a:gd name="connsiteX5" fmla="*/ 72828 w 2484255"/>
              <a:gd name="connsiteY5" fmla="*/ 755609 h 982187"/>
              <a:gd name="connsiteX6" fmla="*/ 97104 w 2484255"/>
              <a:gd name="connsiteY6" fmla="*/ 779885 h 982187"/>
              <a:gd name="connsiteX7" fmla="*/ 145656 w 2484255"/>
              <a:gd name="connsiteY7" fmla="*/ 804162 h 982187"/>
              <a:gd name="connsiteX8" fmla="*/ 169932 w 2484255"/>
              <a:gd name="connsiteY8" fmla="*/ 820346 h 982187"/>
              <a:gd name="connsiteX9" fmla="*/ 234669 w 2484255"/>
              <a:gd name="connsiteY9" fmla="*/ 836530 h 982187"/>
              <a:gd name="connsiteX10" fmla="*/ 258945 w 2484255"/>
              <a:gd name="connsiteY10" fmla="*/ 844622 h 982187"/>
              <a:gd name="connsiteX11" fmla="*/ 445062 w 2484255"/>
              <a:gd name="connsiteY11" fmla="*/ 868898 h 982187"/>
              <a:gd name="connsiteX12" fmla="*/ 469338 w 2484255"/>
              <a:gd name="connsiteY12" fmla="*/ 885082 h 982187"/>
              <a:gd name="connsiteX13" fmla="*/ 501706 w 2484255"/>
              <a:gd name="connsiteY13" fmla="*/ 893174 h 982187"/>
              <a:gd name="connsiteX14" fmla="*/ 655455 w 2484255"/>
              <a:gd name="connsiteY14" fmla="*/ 909358 h 982187"/>
              <a:gd name="connsiteX15" fmla="*/ 760651 w 2484255"/>
              <a:gd name="connsiteY15" fmla="*/ 933634 h 982187"/>
              <a:gd name="connsiteX16" fmla="*/ 841571 w 2484255"/>
              <a:gd name="connsiteY16" fmla="*/ 941726 h 982187"/>
              <a:gd name="connsiteX17" fmla="*/ 882032 w 2484255"/>
              <a:gd name="connsiteY17" fmla="*/ 949818 h 982187"/>
              <a:gd name="connsiteX18" fmla="*/ 938676 w 2484255"/>
              <a:gd name="connsiteY18" fmla="*/ 974094 h 982187"/>
              <a:gd name="connsiteX19" fmla="*/ 1205713 w 2484255"/>
              <a:gd name="connsiteY19" fmla="*/ 974094 h 982187"/>
              <a:gd name="connsiteX20" fmla="*/ 1286633 w 2484255"/>
              <a:gd name="connsiteY20" fmla="*/ 957910 h 982187"/>
              <a:gd name="connsiteX21" fmla="*/ 1310909 w 2484255"/>
              <a:gd name="connsiteY21" fmla="*/ 941726 h 982187"/>
              <a:gd name="connsiteX22" fmla="*/ 1343278 w 2484255"/>
              <a:gd name="connsiteY22" fmla="*/ 925542 h 982187"/>
              <a:gd name="connsiteX23" fmla="*/ 1383738 w 2484255"/>
              <a:gd name="connsiteY23" fmla="*/ 917450 h 982187"/>
              <a:gd name="connsiteX24" fmla="*/ 1408014 w 2484255"/>
              <a:gd name="connsiteY24" fmla="*/ 901266 h 982187"/>
              <a:gd name="connsiteX25" fmla="*/ 1464658 w 2484255"/>
              <a:gd name="connsiteY25" fmla="*/ 885082 h 982187"/>
              <a:gd name="connsiteX26" fmla="*/ 1586039 w 2484255"/>
              <a:gd name="connsiteY26" fmla="*/ 868898 h 982187"/>
              <a:gd name="connsiteX27" fmla="*/ 1626499 w 2484255"/>
              <a:gd name="connsiteY27" fmla="*/ 860806 h 982187"/>
              <a:gd name="connsiteX28" fmla="*/ 1675051 w 2484255"/>
              <a:gd name="connsiteY28" fmla="*/ 844622 h 982187"/>
              <a:gd name="connsiteX29" fmla="*/ 1707419 w 2484255"/>
              <a:gd name="connsiteY29" fmla="*/ 836530 h 982187"/>
              <a:gd name="connsiteX30" fmla="*/ 1755971 w 2484255"/>
              <a:gd name="connsiteY30" fmla="*/ 812254 h 982187"/>
              <a:gd name="connsiteX31" fmla="*/ 1796432 w 2484255"/>
              <a:gd name="connsiteY31" fmla="*/ 779885 h 982187"/>
              <a:gd name="connsiteX32" fmla="*/ 1820708 w 2484255"/>
              <a:gd name="connsiteY32" fmla="*/ 763701 h 982187"/>
              <a:gd name="connsiteX33" fmla="*/ 1861168 w 2484255"/>
              <a:gd name="connsiteY33" fmla="*/ 723241 h 982187"/>
              <a:gd name="connsiteX34" fmla="*/ 1909720 w 2484255"/>
              <a:gd name="connsiteY34" fmla="*/ 682781 h 982187"/>
              <a:gd name="connsiteX35" fmla="*/ 1933996 w 2484255"/>
              <a:gd name="connsiteY35" fmla="*/ 634229 h 982187"/>
              <a:gd name="connsiteX36" fmla="*/ 1990640 w 2484255"/>
              <a:gd name="connsiteY36" fmla="*/ 561400 h 982187"/>
              <a:gd name="connsiteX37" fmla="*/ 2014916 w 2484255"/>
              <a:gd name="connsiteY37" fmla="*/ 545216 h 982187"/>
              <a:gd name="connsiteX38" fmla="*/ 2031101 w 2484255"/>
              <a:gd name="connsiteY38" fmla="*/ 512848 h 982187"/>
              <a:gd name="connsiteX39" fmla="*/ 2047285 w 2484255"/>
              <a:gd name="connsiteY39" fmla="*/ 488572 h 982187"/>
              <a:gd name="connsiteX40" fmla="*/ 2071561 w 2484255"/>
              <a:gd name="connsiteY40" fmla="*/ 440020 h 982187"/>
              <a:gd name="connsiteX41" fmla="*/ 2087745 w 2484255"/>
              <a:gd name="connsiteY41" fmla="*/ 342916 h 982187"/>
              <a:gd name="connsiteX42" fmla="*/ 2103929 w 2484255"/>
              <a:gd name="connsiteY42" fmla="*/ 326731 h 982187"/>
              <a:gd name="connsiteX43" fmla="*/ 2112021 w 2484255"/>
              <a:gd name="connsiteY43" fmla="*/ 302455 h 982187"/>
              <a:gd name="connsiteX44" fmla="*/ 2136297 w 2484255"/>
              <a:gd name="connsiteY44" fmla="*/ 270087 h 982187"/>
              <a:gd name="connsiteX45" fmla="*/ 2168665 w 2484255"/>
              <a:gd name="connsiteY45" fmla="*/ 189167 h 982187"/>
              <a:gd name="connsiteX46" fmla="*/ 2192941 w 2484255"/>
              <a:gd name="connsiteY46" fmla="*/ 181075 h 982187"/>
              <a:gd name="connsiteX47" fmla="*/ 2209125 w 2484255"/>
              <a:gd name="connsiteY47" fmla="*/ 156799 h 982187"/>
              <a:gd name="connsiteX48" fmla="*/ 2225309 w 2484255"/>
              <a:gd name="connsiteY48" fmla="*/ 124431 h 982187"/>
              <a:gd name="connsiteX49" fmla="*/ 2249585 w 2484255"/>
              <a:gd name="connsiteY49" fmla="*/ 108247 h 982187"/>
              <a:gd name="connsiteX50" fmla="*/ 2273862 w 2484255"/>
              <a:gd name="connsiteY50" fmla="*/ 83970 h 982187"/>
              <a:gd name="connsiteX51" fmla="*/ 2281954 w 2484255"/>
              <a:gd name="connsiteY51" fmla="*/ 51602 h 982187"/>
              <a:gd name="connsiteX52" fmla="*/ 2306230 w 2484255"/>
              <a:gd name="connsiteY52" fmla="*/ 43510 h 982187"/>
              <a:gd name="connsiteX53" fmla="*/ 2338598 w 2484255"/>
              <a:gd name="connsiteY53" fmla="*/ 35418 h 982187"/>
              <a:gd name="connsiteX54" fmla="*/ 2387150 w 2484255"/>
              <a:gd name="connsiteY54" fmla="*/ 19234 h 982187"/>
              <a:gd name="connsiteX55" fmla="*/ 2484255 w 2484255"/>
              <a:gd name="connsiteY55" fmla="*/ 3050 h 98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84255" h="982187">
                <a:moveTo>
                  <a:pt x="0" y="504756"/>
                </a:moveTo>
                <a:cubicBezTo>
                  <a:pt x="2697" y="537124"/>
                  <a:pt x="3799" y="569665"/>
                  <a:pt x="8092" y="601861"/>
                </a:cubicBezTo>
                <a:cubicBezTo>
                  <a:pt x="9219" y="610316"/>
                  <a:pt x="14115" y="617862"/>
                  <a:pt x="16184" y="626137"/>
                </a:cubicBezTo>
                <a:cubicBezTo>
                  <a:pt x="19520" y="639480"/>
                  <a:pt x="21816" y="653065"/>
                  <a:pt x="24276" y="666597"/>
                </a:cubicBezTo>
                <a:cubicBezTo>
                  <a:pt x="27211" y="682740"/>
                  <a:pt x="27180" y="699584"/>
                  <a:pt x="32368" y="715149"/>
                </a:cubicBezTo>
                <a:cubicBezTo>
                  <a:pt x="41497" y="742537"/>
                  <a:pt x="52909" y="739010"/>
                  <a:pt x="72828" y="755609"/>
                </a:cubicBezTo>
                <a:cubicBezTo>
                  <a:pt x="81619" y="762935"/>
                  <a:pt x="88313" y="772559"/>
                  <a:pt x="97104" y="779885"/>
                </a:cubicBezTo>
                <a:cubicBezTo>
                  <a:pt x="118021" y="797316"/>
                  <a:pt x="121324" y="796051"/>
                  <a:pt x="145656" y="804162"/>
                </a:cubicBezTo>
                <a:cubicBezTo>
                  <a:pt x="153748" y="809557"/>
                  <a:pt x="160792" y="817022"/>
                  <a:pt x="169932" y="820346"/>
                </a:cubicBezTo>
                <a:cubicBezTo>
                  <a:pt x="190836" y="827947"/>
                  <a:pt x="213567" y="829496"/>
                  <a:pt x="234669" y="836530"/>
                </a:cubicBezTo>
                <a:lnTo>
                  <a:pt x="258945" y="844622"/>
                </a:lnTo>
                <a:cubicBezTo>
                  <a:pt x="332797" y="893857"/>
                  <a:pt x="247775" y="843165"/>
                  <a:pt x="445062" y="868898"/>
                </a:cubicBezTo>
                <a:cubicBezTo>
                  <a:pt x="454706" y="870156"/>
                  <a:pt x="460399" y="881251"/>
                  <a:pt x="469338" y="885082"/>
                </a:cubicBezTo>
                <a:cubicBezTo>
                  <a:pt x="479560" y="889463"/>
                  <a:pt x="490682" y="891704"/>
                  <a:pt x="501706" y="893174"/>
                </a:cubicBezTo>
                <a:cubicBezTo>
                  <a:pt x="659588" y="914225"/>
                  <a:pt x="526693" y="889549"/>
                  <a:pt x="655455" y="909358"/>
                </a:cubicBezTo>
                <a:cubicBezTo>
                  <a:pt x="687835" y="914340"/>
                  <a:pt x="730911" y="926199"/>
                  <a:pt x="760651" y="933634"/>
                </a:cubicBezTo>
                <a:cubicBezTo>
                  <a:pt x="786949" y="940209"/>
                  <a:pt x="814701" y="938143"/>
                  <a:pt x="841571" y="941726"/>
                </a:cubicBezTo>
                <a:cubicBezTo>
                  <a:pt x="855204" y="943544"/>
                  <a:pt x="868545" y="947121"/>
                  <a:pt x="882032" y="949818"/>
                </a:cubicBezTo>
                <a:cubicBezTo>
                  <a:pt x="900913" y="957910"/>
                  <a:pt x="918574" y="969862"/>
                  <a:pt x="938676" y="974094"/>
                </a:cubicBezTo>
                <a:cubicBezTo>
                  <a:pt x="1016603" y="990500"/>
                  <a:pt x="1135487" y="977438"/>
                  <a:pt x="1205713" y="974094"/>
                </a:cubicBezTo>
                <a:cubicBezTo>
                  <a:pt x="1232686" y="968699"/>
                  <a:pt x="1260342" y="966000"/>
                  <a:pt x="1286633" y="957910"/>
                </a:cubicBezTo>
                <a:cubicBezTo>
                  <a:pt x="1295928" y="955050"/>
                  <a:pt x="1302465" y="946551"/>
                  <a:pt x="1310909" y="941726"/>
                </a:cubicBezTo>
                <a:cubicBezTo>
                  <a:pt x="1321383" y="935741"/>
                  <a:pt x="1331834" y="929357"/>
                  <a:pt x="1343278" y="925542"/>
                </a:cubicBezTo>
                <a:cubicBezTo>
                  <a:pt x="1356326" y="921193"/>
                  <a:pt x="1370251" y="920147"/>
                  <a:pt x="1383738" y="917450"/>
                </a:cubicBezTo>
                <a:cubicBezTo>
                  <a:pt x="1391830" y="912055"/>
                  <a:pt x="1399315" y="905615"/>
                  <a:pt x="1408014" y="901266"/>
                </a:cubicBezTo>
                <a:cubicBezTo>
                  <a:pt x="1420949" y="894799"/>
                  <a:pt x="1452559" y="888539"/>
                  <a:pt x="1464658" y="885082"/>
                </a:cubicBezTo>
                <a:cubicBezTo>
                  <a:pt x="1532710" y="865639"/>
                  <a:pt x="1431075" y="881812"/>
                  <a:pt x="1586039" y="868898"/>
                </a:cubicBezTo>
                <a:cubicBezTo>
                  <a:pt x="1599526" y="866201"/>
                  <a:pt x="1613230" y="864425"/>
                  <a:pt x="1626499" y="860806"/>
                </a:cubicBezTo>
                <a:cubicBezTo>
                  <a:pt x="1642957" y="856317"/>
                  <a:pt x="1658501" y="848760"/>
                  <a:pt x="1675051" y="844622"/>
                </a:cubicBezTo>
                <a:lnTo>
                  <a:pt x="1707419" y="836530"/>
                </a:lnTo>
                <a:cubicBezTo>
                  <a:pt x="1776991" y="790149"/>
                  <a:pt x="1688966" y="845756"/>
                  <a:pt x="1755971" y="812254"/>
                </a:cubicBezTo>
                <a:cubicBezTo>
                  <a:pt x="1789179" y="795650"/>
                  <a:pt x="1771343" y="799956"/>
                  <a:pt x="1796432" y="779885"/>
                </a:cubicBezTo>
                <a:cubicBezTo>
                  <a:pt x="1804026" y="773810"/>
                  <a:pt x="1812616" y="769096"/>
                  <a:pt x="1820708" y="763701"/>
                </a:cubicBezTo>
                <a:cubicBezTo>
                  <a:pt x="1850379" y="719195"/>
                  <a:pt x="1820708" y="756958"/>
                  <a:pt x="1861168" y="723241"/>
                </a:cubicBezTo>
                <a:cubicBezTo>
                  <a:pt x="1923474" y="671320"/>
                  <a:pt x="1849447" y="722963"/>
                  <a:pt x="1909720" y="682781"/>
                </a:cubicBezTo>
                <a:cubicBezTo>
                  <a:pt x="1917812" y="666597"/>
                  <a:pt x="1924879" y="649858"/>
                  <a:pt x="1933996" y="634229"/>
                </a:cubicBezTo>
                <a:cubicBezTo>
                  <a:pt x="1951064" y="604969"/>
                  <a:pt x="1965347" y="582478"/>
                  <a:pt x="1990640" y="561400"/>
                </a:cubicBezTo>
                <a:cubicBezTo>
                  <a:pt x="1998111" y="555174"/>
                  <a:pt x="2006824" y="550611"/>
                  <a:pt x="2014916" y="545216"/>
                </a:cubicBezTo>
                <a:cubicBezTo>
                  <a:pt x="2020311" y="534427"/>
                  <a:pt x="2025116" y="523322"/>
                  <a:pt x="2031101" y="512848"/>
                </a:cubicBezTo>
                <a:cubicBezTo>
                  <a:pt x="2035926" y="504404"/>
                  <a:pt x="2042936" y="497271"/>
                  <a:pt x="2047285" y="488572"/>
                </a:cubicBezTo>
                <a:cubicBezTo>
                  <a:pt x="2080787" y="421567"/>
                  <a:pt x="2025180" y="509592"/>
                  <a:pt x="2071561" y="440020"/>
                </a:cubicBezTo>
                <a:cubicBezTo>
                  <a:pt x="2072320" y="433944"/>
                  <a:pt x="2078834" y="360738"/>
                  <a:pt x="2087745" y="342916"/>
                </a:cubicBezTo>
                <a:cubicBezTo>
                  <a:pt x="2091157" y="336092"/>
                  <a:pt x="2098534" y="332126"/>
                  <a:pt x="2103929" y="326731"/>
                </a:cubicBezTo>
                <a:cubicBezTo>
                  <a:pt x="2106626" y="318639"/>
                  <a:pt x="2107789" y="309861"/>
                  <a:pt x="2112021" y="302455"/>
                </a:cubicBezTo>
                <a:cubicBezTo>
                  <a:pt x="2118712" y="290745"/>
                  <a:pt x="2131688" y="282762"/>
                  <a:pt x="2136297" y="270087"/>
                </a:cubicBezTo>
                <a:cubicBezTo>
                  <a:pt x="2155747" y="216601"/>
                  <a:pt x="2125059" y="218238"/>
                  <a:pt x="2168665" y="189167"/>
                </a:cubicBezTo>
                <a:cubicBezTo>
                  <a:pt x="2175762" y="184436"/>
                  <a:pt x="2184849" y="183772"/>
                  <a:pt x="2192941" y="181075"/>
                </a:cubicBezTo>
                <a:cubicBezTo>
                  <a:pt x="2198336" y="172983"/>
                  <a:pt x="2204300" y="165243"/>
                  <a:pt x="2209125" y="156799"/>
                </a:cubicBezTo>
                <a:cubicBezTo>
                  <a:pt x="2215110" y="146326"/>
                  <a:pt x="2217587" y="133698"/>
                  <a:pt x="2225309" y="124431"/>
                </a:cubicBezTo>
                <a:cubicBezTo>
                  <a:pt x="2231535" y="116960"/>
                  <a:pt x="2242114" y="114473"/>
                  <a:pt x="2249585" y="108247"/>
                </a:cubicBezTo>
                <a:cubicBezTo>
                  <a:pt x="2258377" y="100921"/>
                  <a:pt x="2265770" y="92062"/>
                  <a:pt x="2273862" y="83970"/>
                </a:cubicBezTo>
                <a:cubicBezTo>
                  <a:pt x="2276559" y="73181"/>
                  <a:pt x="2275007" y="60286"/>
                  <a:pt x="2281954" y="51602"/>
                </a:cubicBezTo>
                <a:cubicBezTo>
                  <a:pt x="2287282" y="44941"/>
                  <a:pt x="2298028" y="45853"/>
                  <a:pt x="2306230" y="43510"/>
                </a:cubicBezTo>
                <a:cubicBezTo>
                  <a:pt x="2316923" y="40455"/>
                  <a:pt x="2327946" y="38614"/>
                  <a:pt x="2338598" y="35418"/>
                </a:cubicBezTo>
                <a:cubicBezTo>
                  <a:pt x="2354938" y="30516"/>
                  <a:pt x="2387150" y="19234"/>
                  <a:pt x="2387150" y="19234"/>
                </a:cubicBezTo>
                <a:cubicBezTo>
                  <a:pt x="2431625" y="-10416"/>
                  <a:pt x="2401701" y="3050"/>
                  <a:pt x="2484255" y="305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431023" y="936545"/>
            <a:ext cx="1448474" cy="431009"/>
          </a:xfrm>
          <a:custGeom>
            <a:avLst/>
            <a:gdLst>
              <a:gd name="connsiteX0" fmla="*/ 1448474 w 1448474"/>
              <a:gd name="connsiteY0" fmla="*/ 431009 h 431009"/>
              <a:gd name="connsiteX1" fmla="*/ 1408014 w 1448474"/>
              <a:gd name="connsiteY1" fmla="*/ 414825 h 431009"/>
              <a:gd name="connsiteX2" fmla="*/ 1359462 w 1448474"/>
              <a:gd name="connsiteY2" fmla="*/ 390549 h 431009"/>
              <a:gd name="connsiteX3" fmla="*/ 1254265 w 1448474"/>
              <a:gd name="connsiteY3" fmla="*/ 382457 h 431009"/>
              <a:gd name="connsiteX4" fmla="*/ 1173345 w 1448474"/>
              <a:gd name="connsiteY4" fmla="*/ 366273 h 431009"/>
              <a:gd name="connsiteX5" fmla="*/ 1149069 w 1448474"/>
              <a:gd name="connsiteY5" fmla="*/ 341997 h 431009"/>
              <a:gd name="connsiteX6" fmla="*/ 1124793 w 1448474"/>
              <a:gd name="connsiteY6" fmla="*/ 325813 h 431009"/>
              <a:gd name="connsiteX7" fmla="*/ 1068149 w 1448474"/>
              <a:gd name="connsiteY7" fmla="*/ 269168 h 431009"/>
              <a:gd name="connsiteX8" fmla="*/ 1043873 w 1448474"/>
              <a:gd name="connsiteY8" fmla="*/ 261076 h 431009"/>
              <a:gd name="connsiteX9" fmla="*/ 1019596 w 1448474"/>
              <a:gd name="connsiteY9" fmla="*/ 244892 h 431009"/>
              <a:gd name="connsiteX10" fmla="*/ 946768 w 1448474"/>
              <a:gd name="connsiteY10" fmla="*/ 220616 h 431009"/>
              <a:gd name="connsiteX11" fmla="*/ 938676 w 1448474"/>
              <a:gd name="connsiteY11" fmla="*/ 196340 h 431009"/>
              <a:gd name="connsiteX12" fmla="*/ 890124 w 1448474"/>
              <a:gd name="connsiteY12" fmla="*/ 180156 h 431009"/>
              <a:gd name="connsiteX13" fmla="*/ 841572 w 1448474"/>
              <a:gd name="connsiteY13" fmla="*/ 115420 h 431009"/>
              <a:gd name="connsiteX14" fmla="*/ 825388 w 1448474"/>
              <a:gd name="connsiteY14" fmla="*/ 91143 h 431009"/>
              <a:gd name="connsiteX15" fmla="*/ 752559 w 1448474"/>
              <a:gd name="connsiteY15" fmla="*/ 34499 h 431009"/>
              <a:gd name="connsiteX16" fmla="*/ 679731 w 1448474"/>
              <a:gd name="connsiteY16" fmla="*/ 18315 h 431009"/>
              <a:gd name="connsiteX17" fmla="*/ 655455 w 1448474"/>
              <a:gd name="connsiteY17" fmla="*/ 10223 h 431009"/>
              <a:gd name="connsiteX18" fmla="*/ 420786 w 1448474"/>
              <a:gd name="connsiteY18" fmla="*/ 18315 h 431009"/>
              <a:gd name="connsiteX19" fmla="*/ 372234 w 1448474"/>
              <a:gd name="connsiteY19" fmla="*/ 26407 h 431009"/>
              <a:gd name="connsiteX20" fmla="*/ 291313 w 1448474"/>
              <a:gd name="connsiteY20" fmla="*/ 34499 h 431009"/>
              <a:gd name="connsiteX21" fmla="*/ 258945 w 1448474"/>
              <a:gd name="connsiteY21" fmla="*/ 50683 h 431009"/>
              <a:gd name="connsiteX22" fmla="*/ 226577 w 1448474"/>
              <a:gd name="connsiteY22" fmla="*/ 58775 h 431009"/>
              <a:gd name="connsiteX23" fmla="*/ 169933 w 1448474"/>
              <a:gd name="connsiteY23" fmla="*/ 83051 h 431009"/>
              <a:gd name="connsiteX24" fmla="*/ 113289 w 1448474"/>
              <a:gd name="connsiteY24" fmla="*/ 115420 h 431009"/>
              <a:gd name="connsiteX25" fmla="*/ 80920 w 1448474"/>
              <a:gd name="connsiteY25" fmla="*/ 131604 h 431009"/>
              <a:gd name="connsiteX26" fmla="*/ 72828 w 1448474"/>
              <a:gd name="connsiteY26" fmla="*/ 155880 h 431009"/>
              <a:gd name="connsiteX27" fmla="*/ 56644 w 1448474"/>
              <a:gd name="connsiteY27" fmla="*/ 220616 h 431009"/>
              <a:gd name="connsiteX28" fmla="*/ 32368 w 1448474"/>
              <a:gd name="connsiteY28" fmla="*/ 228708 h 431009"/>
              <a:gd name="connsiteX29" fmla="*/ 8092 w 1448474"/>
              <a:gd name="connsiteY29" fmla="*/ 317720 h 431009"/>
              <a:gd name="connsiteX30" fmla="*/ 0 w 1448474"/>
              <a:gd name="connsiteY30" fmla="*/ 414825 h 431009"/>
              <a:gd name="connsiteX0" fmla="*/ 1448474 w 1448474"/>
              <a:gd name="connsiteY0" fmla="*/ 431009 h 431009"/>
              <a:gd name="connsiteX1" fmla="*/ 1408014 w 1448474"/>
              <a:gd name="connsiteY1" fmla="*/ 414825 h 431009"/>
              <a:gd name="connsiteX2" fmla="*/ 1359462 w 1448474"/>
              <a:gd name="connsiteY2" fmla="*/ 390549 h 431009"/>
              <a:gd name="connsiteX3" fmla="*/ 1254265 w 1448474"/>
              <a:gd name="connsiteY3" fmla="*/ 382457 h 431009"/>
              <a:gd name="connsiteX4" fmla="*/ 1173345 w 1448474"/>
              <a:gd name="connsiteY4" fmla="*/ 366273 h 431009"/>
              <a:gd name="connsiteX5" fmla="*/ 1149069 w 1448474"/>
              <a:gd name="connsiteY5" fmla="*/ 341997 h 431009"/>
              <a:gd name="connsiteX6" fmla="*/ 1124793 w 1448474"/>
              <a:gd name="connsiteY6" fmla="*/ 325813 h 431009"/>
              <a:gd name="connsiteX7" fmla="*/ 1068149 w 1448474"/>
              <a:gd name="connsiteY7" fmla="*/ 269168 h 431009"/>
              <a:gd name="connsiteX8" fmla="*/ 1043873 w 1448474"/>
              <a:gd name="connsiteY8" fmla="*/ 261076 h 431009"/>
              <a:gd name="connsiteX9" fmla="*/ 1019596 w 1448474"/>
              <a:gd name="connsiteY9" fmla="*/ 244892 h 431009"/>
              <a:gd name="connsiteX10" fmla="*/ 946768 w 1448474"/>
              <a:gd name="connsiteY10" fmla="*/ 220616 h 431009"/>
              <a:gd name="connsiteX11" fmla="*/ 938676 w 1448474"/>
              <a:gd name="connsiteY11" fmla="*/ 196340 h 431009"/>
              <a:gd name="connsiteX12" fmla="*/ 890124 w 1448474"/>
              <a:gd name="connsiteY12" fmla="*/ 180156 h 431009"/>
              <a:gd name="connsiteX13" fmla="*/ 841572 w 1448474"/>
              <a:gd name="connsiteY13" fmla="*/ 115420 h 431009"/>
              <a:gd name="connsiteX14" fmla="*/ 825388 w 1448474"/>
              <a:gd name="connsiteY14" fmla="*/ 91143 h 431009"/>
              <a:gd name="connsiteX15" fmla="*/ 752559 w 1448474"/>
              <a:gd name="connsiteY15" fmla="*/ 34499 h 431009"/>
              <a:gd name="connsiteX16" fmla="*/ 679731 w 1448474"/>
              <a:gd name="connsiteY16" fmla="*/ 18315 h 431009"/>
              <a:gd name="connsiteX17" fmla="*/ 655455 w 1448474"/>
              <a:gd name="connsiteY17" fmla="*/ 10223 h 431009"/>
              <a:gd name="connsiteX18" fmla="*/ 420786 w 1448474"/>
              <a:gd name="connsiteY18" fmla="*/ 18315 h 431009"/>
              <a:gd name="connsiteX19" fmla="*/ 372234 w 1448474"/>
              <a:gd name="connsiteY19" fmla="*/ 26407 h 431009"/>
              <a:gd name="connsiteX20" fmla="*/ 291313 w 1448474"/>
              <a:gd name="connsiteY20" fmla="*/ 34499 h 431009"/>
              <a:gd name="connsiteX21" fmla="*/ 258945 w 1448474"/>
              <a:gd name="connsiteY21" fmla="*/ 50683 h 431009"/>
              <a:gd name="connsiteX22" fmla="*/ 226577 w 1448474"/>
              <a:gd name="connsiteY22" fmla="*/ 58775 h 431009"/>
              <a:gd name="connsiteX23" fmla="*/ 169933 w 1448474"/>
              <a:gd name="connsiteY23" fmla="*/ 83051 h 431009"/>
              <a:gd name="connsiteX24" fmla="*/ 113289 w 1448474"/>
              <a:gd name="connsiteY24" fmla="*/ 115420 h 431009"/>
              <a:gd name="connsiteX25" fmla="*/ 80920 w 1448474"/>
              <a:gd name="connsiteY25" fmla="*/ 131604 h 431009"/>
              <a:gd name="connsiteX26" fmla="*/ 72828 w 1448474"/>
              <a:gd name="connsiteY26" fmla="*/ 155880 h 431009"/>
              <a:gd name="connsiteX27" fmla="*/ 49024 w 1448474"/>
              <a:gd name="connsiteY27" fmla="*/ 195851 h 431009"/>
              <a:gd name="connsiteX28" fmla="*/ 32368 w 1448474"/>
              <a:gd name="connsiteY28" fmla="*/ 228708 h 431009"/>
              <a:gd name="connsiteX29" fmla="*/ 8092 w 1448474"/>
              <a:gd name="connsiteY29" fmla="*/ 317720 h 431009"/>
              <a:gd name="connsiteX30" fmla="*/ 0 w 1448474"/>
              <a:gd name="connsiteY30" fmla="*/ 414825 h 43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8474" h="431009">
                <a:moveTo>
                  <a:pt x="1448474" y="431009"/>
                </a:moveTo>
                <a:cubicBezTo>
                  <a:pt x="1434987" y="425614"/>
                  <a:pt x="1421006" y="421321"/>
                  <a:pt x="1408014" y="414825"/>
                </a:cubicBezTo>
                <a:cubicBezTo>
                  <a:pt x="1383919" y="402777"/>
                  <a:pt x="1386581" y="393939"/>
                  <a:pt x="1359462" y="390549"/>
                </a:cubicBezTo>
                <a:cubicBezTo>
                  <a:pt x="1324564" y="386187"/>
                  <a:pt x="1289331" y="385154"/>
                  <a:pt x="1254265" y="382457"/>
                </a:cubicBezTo>
                <a:cubicBezTo>
                  <a:pt x="1251312" y="381965"/>
                  <a:pt x="1183286" y="371954"/>
                  <a:pt x="1173345" y="366273"/>
                </a:cubicBezTo>
                <a:cubicBezTo>
                  <a:pt x="1163409" y="360595"/>
                  <a:pt x="1157860" y="349323"/>
                  <a:pt x="1149069" y="341997"/>
                </a:cubicBezTo>
                <a:cubicBezTo>
                  <a:pt x="1141598" y="335771"/>
                  <a:pt x="1132022" y="332319"/>
                  <a:pt x="1124793" y="325813"/>
                </a:cubicBezTo>
                <a:cubicBezTo>
                  <a:pt x="1104945" y="307950"/>
                  <a:pt x="1087030" y="288050"/>
                  <a:pt x="1068149" y="269168"/>
                </a:cubicBezTo>
                <a:cubicBezTo>
                  <a:pt x="1062118" y="263137"/>
                  <a:pt x="1051502" y="264891"/>
                  <a:pt x="1043873" y="261076"/>
                </a:cubicBezTo>
                <a:cubicBezTo>
                  <a:pt x="1035174" y="256727"/>
                  <a:pt x="1028574" y="248633"/>
                  <a:pt x="1019596" y="244892"/>
                </a:cubicBezTo>
                <a:cubicBezTo>
                  <a:pt x="995975" y="235050"/>
                  <a:pt x="946768" y="220616"/>
                  <a:pt x="946768" y="220616"/>
                </a:cubicBezTo>
                <a:cubicBezTo>
                  <a:pt x="944071" y="212524"/>
                  <a:pt x="945617" y="201298"/>
                  <a:pt x="938676" y="196340"/>
                </a:cubicBezTo>
                <a:cubicBezTo>
                  <a:pt x="924794" y="186424"/>
                  <a:pt x="890124" y="180156"/>
                  <a:pt x="890124" y="180156"/>
                </a:cubicBezTo>
                <a:cubicBezTo>
                  <a:pt x="860649" y="121206"/>
                  <a:pt x="890650" y="172679"/>
                  <a:pt x="841572" y="115420"/>
                </a:cubicBezTo>
                <a:cubicBezTo>
                  <a:pt x="835243" y="108036"/>
                  <a:pt x="831614" y="98615"/>
                  <a:pt x="825388" y="91143"/>
                </a:cubicBezTo>
                <a:cubicBezTo>
                  <a:pt x="809276" y="71808"/>
                  <a:pt x="773381" y="41440"/>
                  <a:pt x="752559" y="34499"/>
                </a:cubicBezTo>
                <a:cubicBezTo>
                  <a:pt x="712718" y="21219"/>
                  <a:pt x="736697" y="27809"/>
                  <a:pt x="679731" y="18315"/>
                </a:cubicBezTo>
                <a:cubicBezTo>
                  <a:pt x="671639" y="15618"/>
                  <a:pt x="663730" y="12292"/>
                  <a:pt x="655455" y="10223"/>
                </a:cubicBezTo>
                <a:cubicBezTo>
                  <a:pt x="566920" y="-11911"/>
                  <a:pt x="554908" y="7138"/>
                  <a:pt x="420786" y="18315"/>
                </a:cubicBezTo>
                <a:cubicBezTo>
                  <a:pt x="404602" y="21012"/>
                  <a:pt x="388515" y="24372"/>
                  <a:pt x="372234" y="26407"/>
                </a:cubicBezTo>
                <a:cubicBezTo>
                  <a:pt x="345335" y="29769"/>
                  <a:pt x="317819" y="28819"/>
                  <a:pt x="291313" y="34499"/>
                </a:cubicBezTo>
                <a:cubicBezTo>
                  <a:pt x="279518" y="37026"/>
                  <a:pt x="270240" y="46447"/>
                  <a:pt x="258945" y="50683"/>
                </a:cubicBezTo>
                <a:cubicBezTo>
                  <a:pt x="248532" y="54588"/>
                  <a:pt x="237366" y="56078"/>
                  <a:pt x="226577" y="58775"/>
                </a:cubicBezTo>
                <a:cubicBezTo>
                  <a:pt x="177378" y="91574"/>
                  <a:pt x="229655" y="60654"/>
                  <a:pt x="169933" y="83051"/>
                </a:cubicBezTo>
                <a:cubicBezTo>
                  <a:pt x="134366" y="96389"/>
                  <a:pt x="143168" y="98346"/>
                  <a:pt x="113289" y="115420"/>
                </a:cubicBezTo>
                <a:cubicBezTo>
                  <a:pt x="102815" y="121405"/>
                  <a:pt x="91710" y="126209"/>
                  <a:pt x="80920" y="131604"/>
                </a:cubicBezTo>
                <a:cubicBezTo>
                  <a:pt x="78223" y="139696"/>
                  <a:pt x="78144" y="145172"/>
                  <a:pt x="72828" y="155880"/>
                </a:cubicBezTo>
                <a:cubicBezTo>
                  <a:pt x="67512" y="166588"/>
                  <a:pt x="59826" y="176407"/>
                  <a:pt x="49024" y="195851"/>
                </a:cubicBezTo>
                <a:cubicBezTo>
                  <a:pt x="44882" y="203307"/>
                  <a:pt x="40460" y="226011"/>
                  <a:pt x="32368" y="228708"/>
                </a:cubicBezTo>
                <a:cubicBezTo>
                  <a:pt x="11835" y="290308"/>
                  <a:pt x="19530" y="260532"/>
                  <a:pt x="8092" y="317720"/>
                </a:cubicBezTo>
                <a:lnTo>
                  <a:pt x="0" y="414825"/>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814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63346" cy="6857998"/>
          </a:xfrm>
          <a:prstGeom prst="rect">
            <a:avLst/>
          </a:prstGeom>
        </p:spPr>
      </p:pic>
      <p:sp>
        <p:nvSpPr>
          <p:cNvPr id="3" name="Rectangle 2"/>
          <p:cNvSpPr/>
          <p:nvPr/>
        </p:nvSpPr>
        <p:spPr>
          <a:xfrm>
            <a:off x="2971800" y="0"/>
            <a:ext cx="3505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00400" y="6629400"/>
            <a:ext cx="4572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24800" y="3657600"/>
            <a:ext cx="1219200" cy="32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562600" y="304800"/>
            <a:ext cx="0" cy="5334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945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874" y="0"/>
            <a:ext cx="5304252" cy="6858000"/>
          </a:xfrm>
          <a:prstGeom prst="rect">
            <a:avLst/>
          </a:prstGeom>
        </p:spPr>
      </p:pic>
      <p:sp>
        <p:nvSpPr>
          <p:cNvPr id="5" name="Freeform 4"/>
          <p:cNvSpPr/>
          <p:nvPr/>
        </p:nvSpPr>
        <p:spPr>
          <a:xfrm>
            <a:off x="2192015" y="836329"/>
            <a:ext cx="143699" cy="520889"/>
          </a:xfrm>
          <a:custGeom>
            <a:avLst/>
            <a:gdLst>
              <a:gd name="connsiteX0" fmla="*/ 169934 w 180141"/>
              <a:gd name="connsiteY0" fmla="*/ 0 h 529788"/>
              <a:gd name="connsiteX1" fmla="*/ 169934 w 180141"/>
              <a:gd name="connsiteY1" fmla="*/ 121380 h 529788"/>
              <a:gd name="connsiteX2" fmla="*/ 145658 w 180141"/>
              <a:gd name="connsiteY2" fmla="*/ 145656 h 529788"/>
              <a:gd name="connsiteX3" fmla="*/ 121382 w 180141"/>
              <a:gd name="connsiteY3" fmla="*/ 202301 h 529788"/>
              <a:gd name="connsiteX4" fmla="*/ 105198 w 180141"/>
              <a:gd name="connsiteY4" fmla="*/ 283221 h 529788"/>
              <a:gd name="connsiteX5" fmla="*/ 97106 w 180141"/>
              <a:gd name="connsiteY5" fmla="*/ 347957 h 529788"/>
              <a:gd name="connsiteX6" fmla="*/ 89014 w 180141"/>
              <a:gd name="connsiteY6" fmla="*/ 372233 h 529788"/>
              <a:gd name="connsiteX7" fmla="*/ 64738 w 180141"/>
              <a:gd name="connsiteY7" fmla="*/ 388417 h 529788"/>
              <a:gd name="connsiteX8" fmla="*/ 16185 w 180141"/>
              <a:gd name="connsiteY8" fmla="*/ 428878 h 529788"/>
              <a:gd name="connsiteX9" fmla="*/ 8093 w 180141"/>
              <a:gd name="connsiteY9" fmla="*/ 453154 h 529788"/>
              <a:gd name="connsiteX10" fmla="*/ 1 w 180141"/>
              <a:gd name="connsiteY10" fmla="*/ 517890 h 529788"/>
              <a:gd name="connsiteX0" fmla="*/ 163273 w 173480"/>
              <a:gd name="connsiteY0" fmla="*/ 0 h 507026"/>
              <a:gd name="connsiteX1" fmla="*/ 163273 w 173480"/>
              <a:gd name="connsiteY1" fmla="*/ 121380 h 507026"/>
              <a:gd name="connsiteX2" fmla="*/ 138997 w 173480"/>
              <a:gd name="connsiteY2" fmla="*/ 145656 h 507026"/>
              <a:gd name="connsiteX3" fmla="*/ 114721 w 173480"/>
              <a:gd name="connsiteY3" fmla="*/ 202301 h 507026"/>
              <a:gd name="connsiteX4" fmla="*/ 98537 w 173480"/>
              <a:gd name="connsiteY4" fmla="*/ 283221 h 507026"/>
              <a:gd name="connsiteX5" fmla="*/ 90445 w 173480"/>
              <a:gd name="connsiteY5" fmla="*/ 347957 h 507026"/>
              <a:gd name="connsiteX6" fmla="*/ 82353 w 173480"/>
              <a:gd name="connsiteY6" fmla="*/ 372233 h 507026"/>
              <a:gd name="connsiteX7" fmla="*/ 58077 w 173480"/>
              <a:gd name="connsiteY7" fmla="*/ 388417 h 507026"/>
              <a:gd name="connsiteX8" fmla="*/ 9524 w 173480"/>
              <a:gd name="connsiteY8" fmla="*/ 428878 h 507026"/>
              <a:gd name="connsiteX9" fmla="*/ 1432 w 173480"/>
              <a:gd name="connsiteY9" fmla="*/ 453154 h 507026"/>
              <a:gd name="connsiteX10" fmla="*/ 40965 w 173480"/>
              <a:gd name="connsiteY10" fmla="*/ 496935 h 507026"/>
              <a:gd name="connsiteX0" fmla="*/ 162136 w 172343"/>
              <a:gd name="connsiteY0" fmla="*/ 0 h 507121"/>
              <a:gd name="connsiteX1" fmla="*/ 162136 w 172343"/>
              <a:gd name="connsiteY1" fmla="*/ 121380 h 507121"/>
              <a:gd name="connsiteX2" fmla="*/ 137860 w 172343"/>
              <a:gd name="connsiteY2" fmla="*/ 145656 h 507121"/>
              <a:gd name="connsiteX3" fmla="*/ 113584 w 172343"/>
              <a:gd name="connsiteY3" fmla="*/ 202301 h 507121"/>
              <a:gd name="connsiteX4" fmla="*/ 97400 w 172343"/>
              <a:gd name="connsiteY4" fmla="*/ 283221 h 507121"/>
              <a:gd name="connsiteX5" fmla="*/ 89308 w 172343"/>
              <a:gd name="connsiteY5" fmla="*/ 347957 h 507121"/>
              <a:gd name="connsiteX6" fmla="*/ 81216 w 172343"/>
              <a:gd name="connsiteY6" fmla="*/ 372233 h 507121"/>
              <a:gd name="connsiteX7" fmla="*/ 56940 w 172343"/>
              <a:gd name="connsiteY7" fmla="*/ 388417 h 507121"/>
              <a:gd name="connsiteX8" fmla="*/ 65537 w 172343"/>
              <a:gd name="connsiteY8" fmla="*/ 423163 h 507121"/>
              <a:gd name="connsiteX9" fmla="*/ 295 w 172343"/>
              <a:gd name="connsiteY9" fmla="*/ 453154 h 507121"/>
              <a:gd name="connsiteX10" fmla="*/ 39828 w 172343"/>
              <a:gd name="connsiteY10" fmla="*/ 496935 h 507121"/>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17112 w 132515"/>
              <a:gd name="connsiteY7" fmla="*/ 388417 h 507554"/>
              <a:gd name="connsiteX8" fmla="*/ 25709 w 132515"/>
              <a:gd name="connsiteY8" fmla="*/ 423163 h 507554"/>
              <a:gd name="connsiteX9" fmla="*/ 15712 w 132515"/>
              <a:gd name="connsiteY9" fmla="*/ 456964 h 507554"/>
              <a:gd name="connsiteX10" fmla="*/ 0 w 132515"/>
              <a:gd name="connsiteY10" fmla="*/ 496935 h 507554"/>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34257 w 132515"/>
              <a:gd name="connsiteY7" fmla="*/ 390322 h 507554"/>
              <a:gd name="connsiteX8" fmla="*/ 25709 w 132515"/>
              <a:gd name="connsiteY8" fmla="*/ 423163 h 507554"/>
              <a:gd name="connsiteX9" fmla="*/ 15712 w 132515"/>
              <a:gd name="connsiteY9" fmla="*/ 456964 h 507554"/>
              <a:gd name="connsiteX10" fmla="*/ 0 w 132515"/>
              <a:gd name="connsiteY10" fmla="*/ 496935 h 507554"/>
              <a:gd name="connsiteX0" fmla="*/ 141358 w 143747"/>
              <a:gd name="connsiteY0" fmla="*/ 0 h 520889"/>
              <a:gd name="connsiteX1" fmla="*/ 122308 w 143747"/>
              <a:gd name="connsiteY1" fmla="*/ 134715 h 520889"/>
              <a:gd name="connsiteX2" fmla="*/ 98032 w 143747"/>
              <a:gd name="connsiteY2" fmla="*/ 158991 h 520889"/>
              <a:gd name="connsiteX3" fmla="*/ 73756 w 143747"/>
              <a:gd name="connsiteY3" fmla="*/ 215636 h 520889"/>
              <a:gd name="connsiteX4" fmla="*/ 57572 w 143747"/>
              <a:gd name="connsiteY4" fmla="*/ 296556 h 520889"/>
              <a:gd name="connsiteX5" fmla="*/ 49480 w 143747"/>
              <a:gd name="connsiteY5" fmla="*/ 361292 h 520889"/>
              <a:gd name="connsiteX6" fmla="*/ 41388 w 143747"/>
              <a:gd name="connsiteY6" fmla="*/ 385568 h 520889"/>
              <a:gd name="connsiteX7" fmla="*/ 34257 w 143747"/>
              <a:gd name="connsiteY7" fmla="*/ 403657 h 520889"/>
              <a:gd name="connsiteX8" fmla="*/ 25709 w 143747"/>
              <a:gd name="connsiteY8" fmla="*/ 436498 h 520889"/>
              <a:gd name="connsiteX9" fmla="*/ 15712 w 143747"/>
              <a:gd name="connsiteY9" fmla="*/ 470299 h 520889"/>
              <a:gd name="connsiteX10" fmla="*/ 0 w 143747"/>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3756 w 143699"/>
              <a:gd name="connsiteY3" fmla="*/ 215636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9471 w 143699"/>
              <a:gd name="connsiteY3" fmla="*/ 225161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699" h="520889">
                <a:moveTo>
                  <a:pt x="141358" y="0"/>
                </a:moveTo>
                <a:cubicBezTo>
                  <a:pt x="150839" y="47405"/>
                  <a:pt x="128894" y="106947"/>
                  <a:pt x="122308" y="134715"/>
                </a:cubicBezTo>
                <a:cubicBezTo>
                  <a:pt x="115722" y="162484"/>
                  <a:pt x="109934" y="158519"/>
                  <a:pt x="101842" y="166611"/>
                </a:cubicBezTo>
                <a:cubicBezTo>
                  <a:pt x="78611" y="259536"/>
                  <a:pt x="86849" y="203504"/>
                  <a:pt x="79471" y="225161"/>
                </a:cubicBezTo>
                <a:cubicBezTo>
                  <a:pt x="72093" y="246818"/>
                  <a:pt x="62570" y="273868"/>
                  <a:pt x="57572" y="296556"/>
                </a:cubicBezTo>
                <a:cubicBezTo>
                  <a:pt x="52574" y="319244"/>
                  <a:pt x="53370" y="339896"/>
                  <a:pt x="49480" y="361292"/>
                </a:cubicBezTo>
                <a:cubicBezTo>
                  <a:pt x="47954" y="369684"/>
                  <a:pt x="43925" y="378507"/>
                  <a:pt x="41388" y="385568"/>
                </a:cubicBezTo>
                <a:cubicBezTo>
                  <a:pt x="38851" y="392629"/>
                  <a:pt x="36870" y="395169"/>
                  <a:pt x="34257" y="403657"/>
                </a:cubicBezTo>
                <a:cubicBezTo>
                  <a:pt x="31644" y="412145"/>
                  <a:pt x="48709" y="413500"/>
                  <a:pt x="25709" y="436498"/>
                </a:cubicBezTo>
                <a:cubicBezTo>
                  <a:pt x="23012" y="444590"/>
                  <a:pt x="19997" y="458004"/>
                  <a:pt x="15712" y="470299"/>
                </a:cubicBezTo>
                <a:cubicBezTo>
                  <a:pt x="11427" y="482594"/>
                  <a:pt x="0" y="545567"/>
                  <a:pt x="0" y="51027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2192942" y="1294726"/>
            <a:ext cx="227714" cy="64736"/>
          </a:xfrm>
          <a:custGeom>
            <a:avLst/>
            <a:gdLst>
              <a:gd name="connsiteX0" fmla="*/ 0 w 227714"/>
              <a:gd name="connsiteY0" fmla="*/ 56644 h 64736"/>
              <a:gd name="connsiteX1" fmla="*/ 64736 w 227714"/>
              <a:gd name="connsiteY1" fmla="*/ 48552 h 64736"/>
              <a:gd name="connsiteX2" fmla="*/ 89012 w 227714"/>
              <a:gd name="connsiteY2" fmla="*/ 24276 h 64736"/>
              <a:gd name="connsiteX3" fmla="*/ 137564 w 227714"/>
              <a:gd name="connsiteY3" fmla="*/ 0 h 64736"/>
              <a:gd name="connsiteX4" fmla="*/ 178024 w 227714"/>
              <a:gd name="connsiteY4" fmla="*/ 8092 h 64736"/>
              <a:gd name="connsiteX5" fmla="*/ 226577 w 227714"/>
              <a:gd name="connsiteY5" fmla="*/ 40460 h 64736"/>
              <a:gd name="connsiteX6" fmla="*/ 226577 w 227714"/>
              <a:gd name="connsiteY6" fmla="*/ 64736 h 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714" h="64736">
                <a:moveTo>
                  <a:pt x="0" y="56644"/>
                </a:moveTo>
                <a:cubicBezTo>
                  <a:pt x="21579" y="53947"/>
                  <a:pt x="44299" y="55984"/>
                  <a:pt x="64736" y="48552"/>
                </a:cubicBezTo>
                <a:cubicBezTo>
                  <a:pt x="75491" y="44641"/>
                  <a:pt x="80221" y="31602"/>
                  <a:pt x="89012" y="24276"/>
                </a:cubicBezTo>
                <a:cubicBezTo>
                  <a:pt x="109927" y="6846"/>
                  <a:pt x="113234" y="8110"/>
                  <a:pt x="137564" y="0"/>
                </a:cubicBezTo>
                <a:cubicBezTo>
                  <a:pt x="151051" y="2697"/>
                  <a:pt x="164598" y="5108"/>
                  <a:pt x="178024" y="8092"/>
                </a:cubicBezTo>
                <a:cubicBezTo>
                  <a:pt x="205606" y="14221"/>
                  <a:pt x="216660" y="10709"/>
                  <a:pt x="226577" y="40460"/>
                </a:cubicBezTo>
                <a:cubicBezTo>
                  <a:pt x="229136" y="48137"/>
                  <a:pt x="226577" y="56644"/>
                  <a:pt x="226577" y="6473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435703" y="1380688"/>
            <a:ext cx="2484255" cy="982187"/>
          </a:xfrm>
          <a:custGeom>
            <a:avLst/>
            <a:gdLst>
              <a:gd name="connsiteX0" fmla="*/ 0 w 2484255"/>
              <a:gd name="connsiteY0" fmla="*/ 504756 h 982187"/>
              <a:gd name="connsiteX1" fmla="*/ 8092 w 2484255"/>
              <a:gd name="connsiteY1" fmla="*/ 601861 h 982187"/>
              <a:gd name="connsiteX2" fmla="*/ 16184 w 2484255"/>
              <a:gd name="connsiteY2" fmla="*/ 626137 h 982187"/>
              <a:gd name="connsiteX3" fmla="*/ 24276 w 2484255"/>
              <a:gd name="connsiteY3" fmla="*/ 666597 h 982187"/>
              <a:gd name="connsiteX4" fmla="*/ 32368 w 2484255"/>
              <a:gd name="connsiteY4" fmla="*/ 715149 h 982187"/>
              <a:gd name="connsiteX5" fmla="*/ 72828 w 2484255"/>
              <a:gd name="connsiteY5" fmla="*/ 755609 h 982187"/>
              <a:gd name="connsiteX6" fmla="*/ 97104 w 2484255"/>
              <a:gd name="connsiteY6" fmla="*/ 779885 h 982187"/>
              <a:gd name="connsiteX7" fmla="*/ 145656 w 2484255"/>
              <a:gd name="connsiteY7" fmla="*/ 804162 h 982187"/>
              <a:gd name="connsiteX8" fmla="*/ 169932 w 2484255"/>
              <a:gd name="connsiteY8" fmla="*/ 820346 h 982187"/>
              <a:gd name="connsiteX9" fmla="*/ 234669 w 2484255"/>
              <a:gd name="connsiteY9" fmla="*/ 836530 h 982187"/>
              <a:gd name="connsiteX10" fmla="*/ 258945 w 2484255"/>
              <a:gd name="connsiteY10" fmla="*/ 844622 h 982187"/>
              <a:gd name="connsiteX11" fmla="*/ 445062 w 2484255"/>
              <a:gd name="connsiteY11" fmla="*/ 868898 h 982187"/>
              <a:gd name="connsiteX12" fmla="*/ 469338 w 2484255"/>
              <a:gd name="connsiteY12" fmla="*/ 885082 h 982187"/>
              <a:gd name="connsiteX13" fmla="*/ 501706 w 2484255"/>
              <a:gd name="connsiteY13" fmla="*/ 893174 h 982187"/>
              <a:gd name="connsiteX14" fmla="*/ 655455 w 2484255"/>
              <a:gd name="connsiteY14" fmla="*/ 909358 h 982187"/>
              <a:gd name="connsiteX15" fmla="*/ 760651 w 2484255"/>
              <a:gd name="connsiteY15" fmla="*/ 933634 h 982187"/>
              <a:gd name="connsiteX16" fmla="*/ 841571 w 2484255"/>
              <a:gd name="connsiteY16" fmla="*/ 941726 h 982187"/>
              <a:gd name="connsiteX17" fmla="*/ 882032 w 2484255"/>
              <a:gd name="connsiteY17" fmla="*/ 949818 h 982187"/>
              <a:gd name="connsiteX18" fmla="*/ 938676 w 2484255"/>
              <a:gd name="connsiteY18" fmla="*/ 974094 h 982187"/>
              <a:gd name="connsiteX19" fmla="*/ 1205713 w 2484255"/>
              <a:gd name="connsiteY19" fmla="*/ 974094 h 982187"/>
              <a:gd name="connsiteX20" fmla="*/ 1286633 w 2484255"/>
              <a:gd name="connsiteY20" fmla="*/ 957910 h 982187"/>
              <a:gd name="connsiteX21" fmla="*/ 1310909 w 2484255"/>
              <a:gd name="connsiteY21" fmla="*/ 941726 h 982187"/>
              <a:gd name="connsiteX22" fmla="*/ 1343278 w 2484255"/>
              <a:gd name="connsiteY22" fmla="*/ 925542 h 982187"/>
              <a:gd name="connsiteX23" fmla="*/ 1383738 w 2484255"/>
              <a:gd name="connsiteY23" fmla="*/ 917450 h 982187"/>
              <a:gd name="connsiteX24" fmla="*/ 1408014 w 2484255"/>
              <a:gd name="connsiteY24" fmla="*/ 901266 h 982187"/>
              <a:gd name="connsiteX25" fmla="*/ 1464658 w 2484255"/>
              <a:gd name="connsiteY25" fmla="*/ 885082 h 982187"/>
              <a:gd name="connsiteX26" fmla="*/ 1586039 w 2484255"/>
              <a:gd name="connsiteY26" fmla="*/ 868898 h 982187"/>
              <a:gd name="connsiteX27" fmla="*/ 1626499 w 2484255"/>
              <a:gd name="connsiteY27" fmla="*/ 860806 h 982187"/>
              <a:gd name="connsiteX28" fmla="*/ 1675051 w 2484255"/>
              <a:gd name="connsiteY28" fmla="*/ 844622 h 982187"/>
              <a:gd name="connsiteX29" fmla="*/ 1707419 w 2484255"/>
              <a:gd name="connsiteY29" fmla="*/ 836530 h 982187"/>
              <a:gd name="connsiteX30" fmla="*/ 1755971 w 2484255"/>
              <a:gd name="connsiteY30" fmla="*/ 812254 h 982187"/>
              <a:gd name="connsiteX31" fmla="*/ 1796432 w 2484255"/>
              <a:gd name="connsiteY31" fmla="*/ 779885 h 982187"/>
              <a:gd name="connsiteX32" fmla="*/ 1820708 w 2484255"/>
              <a:gd name="connsiteY32" fmla="*/ 763701 h 982187"/>
              <a:gd name="connsiteX33" fmla="*/ 1861168 w 2484255"/>
              <a:gd name="connsiteY33" fmla="*/ 723241 h 982187"/>
              <a:gd name="connsiteX34" fmla="*/ 1909720 w 2484255"/>
              <a:gd name="connsiteY34" fmla="*/ 682781 h 982187"/>
              <a:gd name="connsiteX35" fmla="*/ 1933996 w 2484255"/>
              <a:gd name="connsiteY35" fmla="*/ 634229 h 982187"/>
              <a:gd name="connsiteX36" fmla="*/ 1990640 w 2484255"/>
              <a:gd name="connsiteY36" fmla="*/ 561400 h 982187"/>
              <a:gd name="connsiteX37" fmla="*/ 2014916 w 2484255"/>
              <a:gd name="connsiteY37" fmla="*/ 545216 h 982187"/>
              <a:gd name="connsiteX38" fmla="*/ 2031101 w 2484255"/>
              <a:gd name="connsiteY38" fmla="*/ 512848 h 982187"/>
              <a:gd name="connsiteX39" fmla="*/ 2047285 w 2484255"/>
              <a:gd name="connsiteY39" fmla="*/ 488572 h 982187"/>
              <a:gd name="connsiteX40" fmla="*/ 2071561 w 2484255"/>
              <a:gd name="connsiteY40" fmla="*/ 440020 h 982187"/>
              <a:gd name="connsiteX41" fmla="*/ 2087745 w 2484255"/>
              <a:gd name="connsiteY41" fmla="*/ 342916 h 982187"/>
              <a:gd name="connsiteX42" fmla="*/ 2103929 w 2484255"/>
              <a:gd name="connsiteY42" fmla="*/ 326731 h 982187"/>
              <a:gd name="connsiteX43" fmla="*/ 2112021 w 2484255"/>
              <a:gd name="connsiteY43" fmla="*/ 302455 h 982187"/>
              <a:gd name="connsiteX44" fmla="*/ 2136297 w 2484255"/>
              <a:gd name="connsiteY44" fmla="*/ 270087 h 982187"/>
              <a:gd name="connsiteX45" fmla="*/ 2168665 w 2484255"/>
              <a:gd name="connsiteY45" fmla="*/ 189167 h 982187"/>
              <a:gd name="connsiteX46" fmla="*/ 2192941 w 2484255"/>
              <a:gd name="connsiteY46" fmla="*/ 181075 h 982187"/>
              <a:gd name="connsiteX47" fmla="*/ 2209125 w 2484255"/>
              <a:gd name="connsiteY47" fmla="*/ 156799 h 982187"/>
              <a:gd name="connsiteX48" fmla="*/ 2225309 w 2484255"/>
              <a:gd name="connsiteY48" fmla="*/ 124431 h 982187"/>
              <a:gd name="connsiteX49" fmla="*/ 2249585 w 2484255"/>
              <a:gd name="connsiteY49" fmla="*/ 108247 h 982187"/>
              <a:gd name="connsiteX50" fmla="*/ 2273862 w 2484255"/>
              <a:gd name="connsiteY50" fmla="*/ 83970 h 982187"/>
              <a:gd name="connsiteX51" fmla="*/ 2281954 w 2484255"/>
              <a:gd name="connsiteY51" fmla="*/ 51602 h 982187"/>
              <a:gd name="connsiteX52" fmla="*/ 2306230 w 2484255"/>
              <a:gd name="connsiteY52" fmla="*/ 43510 h 982187"/>
              <a:gd name="connsiteX53" fmla="*/ 2338598 w 2484255"/>
              <a:gd name="connsiteY53" fmla="*/ 35418 h 982187"/>
              <a:gd name="connsiteX54" fmla="*/ 2387150 w 2484255"/>
              <a:gd name="connsiteY54" fmla="*/ 19234 h 982187"/>
              <a:gd name="connsiteX55" fmla="*/ 2484255 w 2484255"/>
              <a:gd name="connsiteY55" fmla="*/ 3050 h 98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84255" h="982187">
                <a:moveTo>
                  <a:pt x="0" y="504756"/>
                </a:moveTo>
                <a:cubicBezTo>
                  <a:pt x="2697" y="537124"/>
                  <a:pt x="3799" y="569665"/>
                  <a:pt x="8092" y="601861"/>
                </a:cubicBezTo>
                <a:cubicBezTo>
                  <a:pt x="9219" y="610316"/>
                  <a:pt x="14115" y="617862"/>
                  <a:pt x="16184" y="626137"/>
                </a:cubicBezTo>
                <a:cubicBezTo>
                  <a:pt x="19520" y="639480"/>
                  <a:pt x="21816" y="653065"/>
                  <a:pt x="24276" y="666597"/>
                </a:cubicBezTo>
                <a:cubicBezTo>
                  <a:pt x="27211" y="682740"/>
                  <a:pt x="27180" y="699584"/>
                  <a:pt x="32368" y="715149"/>
                </a:cubicBezTo>
                <a:cubicBezTo>
                  <a:pt x="41497" y="742537"/>
                  <a:pt x="52909" y="739010"/>
                  <a:pt x="72828" y="755609"/>
                </a:cubicBezTo>
                <a:cubicBezTo>
                  <a:pt x="81619" y="762935"/>
                  <a:pt x="88313" y="772559"/>
                  <a:pt x="97104" y="779885"/>
                </a:cubicBezTo>
                <a:cubicBezTo>
                  <a:pt x="118021" y="797316"/>
                  <a:pt x="121324" y="796051"/>
                  <a:pt x="145656" y="804162"/>
                </a:cubicBezTo>
                <a:cubicBezTo>
                  <a:pt x="153748" y="809557"/>
                  <a:pt x="160792" y="817022"/>
                  <a:pt x="169932" y="820346"/>
                </a:cubicBezTo>
                <a:cubicBezTo>
                  <a:pt x="190836" y="827947"/>
                  <a:pt x="213567" y="829496"/>
                  <a:pt x="234669" y="836530"/>
                </a:cubicBezTo>
                <a:lnTo>
                  <a:pt x="258945" y="844622"/>
                </a:lnTo>
                <a:cubicBezTo>
                  <a:pt x="332797" y="893857"/>
                  <a:pt x="247775" y="843165"/>
                  <a:pt x="445062" y="868898"/>
                </a:cubicBezTo>
                <a:cubicBezTo>
                  <a:pt x="454706" y="870156"/>
                  <a:pt x="460399" y="881251"/>
                  <a:pt x="469338" y="885082"/>
                </a:cubicBezTo>
                <a:cubicBezTo>
                  <a:pt x="479560" y="889463"/>
                  <a:pt x="490682" y="891704"/>
                  <a:pt x="501706" y="893174"/>
                </a:cubicBezTo>
                <a:cubicBezTo>
                  <a:pt x="659588" y="914225"/>
                  <a:pt x="526693" y="889549"/>
                  <a:pt x="655455" y="909358"/>
                </a:cubicBezTo>
                <a:cubicBezTo>
                  <a:pt x="687835" y="914340"/>
                  <a:pt x="730911" y="926199"/>
                  <a:pt x="760651" y="933634"/>
                </a:cubicBezTo>
                <a:cubicBezTo>
                  <a:pt x="786949" y="940209"/>
                  <a:pt x="814701" y="938143"/>
                  <a:pt x="841571" y="941726"/>
                </a:cubicBezTo>
                <a:cubicBezTo>
                  <a:pt x="855204" y="943544"/>
                  <a:pt x="868545" y="947121"/>
                  <a:pt x="882032" y="949818"/>
                </a:cubicBezTo>
                <a:cubicBezTo>
                  <a:pt x="900913" y="957910"/>
                  <a:pt x="918574" y="969862"/>
                  <a:pt x="938676" y="974094"/>
                </a:cubicBezTo>
                <a:cubicBezTo>
                  <a:pt x="1016603" y="990500"/>
                  <a:pt x="1135487" y="977438"/>
                  <a:pt x="1205713" y="974094"/>
                </a:cubicBezTo>
                <a:cubicBezTo>
                  <a:pt x="1232686" y="968699"/>
                  <a:pt x="1260342" y="966000"/>
                  <a:pt x="1286633" y="957910"/>
                </a:cubicBezTo>
                <a:cubicBezTo>
                  <a:pt x="1295928" y="955050"/>
                  <a:pt x="1302465" y="946551"/>
                  <a:pt x="1310909" y="941726"/>
                </a:cubicBezTo>
                <a:cubicBezTo>
                  <a:pt x="1321383" y="935741"/>
                  <a:pt x="1331834" y="929357"/>
                  <a:pt x="1343278" y="925542"/>
                </a:cubicBezTo>
                <a:cubicBezTo>
                  <a:pt x="1356326" y="921193"/>
                  <a:pt x="1370251" y="920147"/>
                  <a:pt x="1383738" y="917450"/>
                </a:cubicBezTo>
                <a:cubicBezTo>
                  <a:pt x="1391830" y="912055"/>
                  <a:pt x="1399315" y="905615"/>
                  <a:pt x="1408014" y="901266"/>
                </a:cubicBezTo>
                <a:cubicBezTo>
                  <a:pt x="1420949" y="894799"/>
                  <a:pt x="1452559" y="888539"/>
                  <a:pt x="1464658" y="885082"/>
                </a:cubicBezTo>
                <a:cubicBezTo>
                  <a:pt x="1532710" y="865639"/>
                  <a:pt x="1431075" y="881812"/>
                  <a:pt x="1586039" y="868898"/>
                </a:cubicBezTo>
                <a:cubicBezTo>
                  <a:pt x="1599526" y="866201"/>
                  <a:pt x="1613230" y="864425"/>
                  <a:pt x="1626499" y="860806"/>
                </a:cubicBezTo>
                <a:cubicBezTo>
                  <a:pt x="1642957" y="856317"/>
                  <a:pt x="1658501" y="848760"/>
                  <a:pt x="1675051" y="844622"/>
                </a:cubicBezTo>
                <a:lnTo>
                  <a:pt x="1707419" y="836530"/>
                </a:lnTo>
                <a:cubicBezTo>
                  <a:pt x="1776991" y="790149"/>
                  <a:pt x="1688966" y="845756"/>
                  <a:pt x="1755971" y="812254"/>
                </a:cubicBezTo>
                <a:cubicBezTo>
                  <a:pt x="1789179" y="795650"/>
                  <a:pt x="1771343" y="799956"/>
                  <a:pt x="1796432" y="779885"/>
                </a:cubicBezTo>
                <a:cubicBezTo>
                  <a:pt x="1804026" y="773810"/>
                  <a:pt x="1812616" y="769096"/>
                  <a:pt x="1820708" y="763701"/>
                </a:cubicBezTo>
                <a:cubicBezTo>
                  <a:pt x="1850379" y="719195"/>
                  <a:pt x="1820708" y="756958"/>
                  <a:pt x="1861168" y="723241"/>
                </a:cubicBezTo>
                <a:cubicBezTo>
                  <a:pt x="1923474" y="671320"/>
                  <a:pt x="1849447" y="722963"/>
                  <a:pt x="1909720" y="682781"/>
                </a:cubicBezTo>
                <a:cubicBezTo>
                  <a:pt x="1917812" y="666597"/>
                  <a:pt x="1924879" y="649858"/>
                  <a:pt x="1933996" y="634229"/>
                </a:cubicBezTo>
                <a:cubicBezTo>
                  <a:pt x="1951064" y="604969"/>
                  <a:pt x="1965347" y="582478"/>
                  <a:pt x="1990640" y="561400"/>
                </a:cubicBezTo>
                <a:cubicBezTo>
                  <a:pt x="1998111" y="555174"/>
                  <a:pt x="2006824" y="550611"/>
                  <a:pt x="2014916" y="545216"/>
                </a:cubicBezTo>
                <a:cubicBezTo>
                  <a:pt x="2020311" y="534427"/>
                  <a:pt x="2025116" y="523322"/>
                  <a:pt x="2031101" y="512848"/>
                </a:cubicBezTo>
                <a:cubicBezTo>
                  <a:pt x="2035926" y="504404"/>
                  <a:pt x="2042936" y="497271"/>
                  <a:pt x="2047285" y="488572"/>
                </a:cubicBezTo>
                <a:cubicBezTo>
                  <a:pt x="2080787" y="421567"/>
                  <a:pt x="2025180" y="509592"/>
                  <a:pt x="2071561" y="440020"/>
                </a:cubicBezTo>
                <a:cubicBezTo>
                  <a:pt x="2072320" y="433944"/>
                  <a:pt x="2078834" y="360738"/>
                  <a:pt x="2087745" y="342916"/>
                </a:cubicBezTo>
                <a:cubicBezTo>
                  <a:pt x="2091157" y="336092"/>
                  <a:pt x="2098534" y="332126"/>
                  <a:pt x="2103929" y="326731"/>
                </a:cubicBezTo>
                <a:cubicBezTo>
                  <a:pt x="2106626" y="318639"/>
                  <a:pt x="2107789" y="309861"/>
                  <a:pt x="2112021" y="302455"/>
                </a:cubicBezTo>
                <a:cubicBezTo>
                  <a:pt x="2118712" y="290745"/>
                  <a:pt x="2131688" y="282762"/>
                  <a:pt x="2136297" y="270087"/>
                </a:cubicBezTo>
                <a:cubicBezTo>
                  <a:pt x="2155747" y="216601"/>
                  <a:pt x="2125059" y="218238"/>
                  <a:pt x="2168665" y="189167"/>
                </a:cubicBezTo>
                <a:cubicBezTo>
                  <a:pt x="2175762" y="184436"/>
                  <a:pt x="2184849" y="183772"/>
                  <a:pt x="2192941" y="181075"/>
                </a:cubicBezTo>
                <a:cubicBezTo>
                  <a:pt x="2198336" y="172983"/>
                  <a:pt x="2204300" y="165243"/>
                  <a:pt x="2209125" y="156799"/>
                </a:cubicBezTo>
                <a:cubicBezTo>
                  <a:pt x="2215110" y="146326"/>
                  <a:pt x="2217587" y="133698"/>
                  <a:pt x="2225309" y="124431"/>
                </a:cubicBezTo>
                <a:cubicBezTo>
                  <a:pt x="2231535" y="116960"/>
                  <a:pt x="2242114" y="114473"/>
                  <a:pt x="2249585" y="108247"/>
                </a:cubicBezTo>
                <a:cubicBezTo>
                  <a:pt x="2258377" y="100921"/>
                  <a:pt x="2265770" y="92062"/>
                  <a:pt x="2273862" y="83970"/>
                </a:cubicBezTo>
                <a:cubicBezTo>
                  <a:pt x="2276559" y="73181"/>
                  <a:pt x="2275007" y="60286"/>
                  <a:pt x="2281954" y="51602"/>
                </a:cubicBezTo>
                <a:cubicBezTo>
                  <a:pt x="2287282" y="44941"/>
                  <a:pt x="2298028" y="45853"/>
                  <a:pt x="2306230" y="43510"/>
                </a:cubicBezTo>
                <a:cubicBezTo>
                  <a:pt x="2316923" y="40455"/>
                  <a:pt x="2327946" y="38614"/>
                  <a:pt x="2338598" y="35418"/>
                </a:cubicBezTo>
                <a:cubicBezTo>
                  <a:pt x="2354938" y="30516"/>
                  <a:pt x="2387150" y="19234"/>
                  <a:pt x="2387150" y="19234"/>
                </a:cubicBezTo>
                <a:cubicBezTo>
                  <a:pt x="2431625" y="-10416"/>
                  <a:pt x="2401701" y="3050"/>
                  <a:pt x="2484255" y="305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431023" y="936545"/>
            <a:ext cx="1448474" cy="431009"/>
          </a:xfrm>
          <a:custGeom>
            <a:avLst/>
            <a:gdLst>
              <a:gd name="connsiteX0" fmla="*/ 1448474 w 1448474"/>
              <a:gd name="connsiteY0" fmla="*/ 431009 h 431009"/>
              <a:gd name="connsiteX1" fmla="*/ 1408014 w 1448474"/>
              <a:gd name="connsiteY1" fmla="*/ 414825 h 431009"/>
              <a:gd name="connsiteX2" fmla="*/ 1359462 w 1448474"/>
              <a:gd name="connsiteY2" fmla="*/ 390549 h 431009"/>
              <a:gd name="connsiteX3" fmla="*/ 1254265 w 1448474"/>
              <a:gd name="connsiteY3" fmla="*/ 382457 h 431009"/>
              <a:gd name="connsiteX4" fmla="*/ 1173345 w 1448474"/>
              <a:gd name="connsiteY4" fmla="*/ 366273 h 431009"/>
              <a:gd name="connsiteX5" fmla="*/ 1149069 w 1448474"/>
              <a:gd name="connsiteY5" fmla="*/ 341997 h 431009"/>
              <a:gd name="connsiteX6" fmla="*/ 1124793 w 1448474"/>
              <a:gd name="connsiteY6" fmla="*/ 325813 h 431009"/>
              <a:gd name="connsiteX7" fmla="*/ 1068149 w 1448474"/>
              <a:gd name="connsiteY7" fmla="*/ 269168 h 431009"/>
              <a:gd name="connsiteX8" fmla="*/ 1043873 w 1448474"/>
              <a:gd name="connsiteY8" fmla="*/ 261076 h 431009"/>
              <a:gd name="connsiteX9" fmla="*/ 1019596 w 1448474"/>
              <a:gd name="connsiteY9" fmla="*/ 244892 h 431009"/>
              <a:gd name="connsiteX10" fmla="*/ 946768 w 1448474"/>
              <a:gd name="connsiteY10" fmla="*/ 220616 h 431009"/>
              <a:gd name="connsiteX11" fmla="*/ 938676 w 1448474"/>
              <a:gd name="connsiteY11" fmla="*/ 196340 h 431009"/>
              <a:gd name="connsiteX12" fmla="*/ 890124 w 1448474"/>
              <a:gd name="connsiteY12" fmla="*/ 180156 h 431009"/>
              <a:gd name="connsiteX13" fmla="*/ 841572 w 1448474"/>
              <a:gd name="connsiteY13" fmla="*/ 115420 h 431009"/>
              <a:gd name="connsiteX14" fmla="*/ 825388 w 1448474"/>
              <a:gd name="connsiteY14" fmla="*/ 91143 h 431009"/>
              <a:gd name="connsiteX15" fmla="*/ 752559 w 1448474"/>
              <a:gd name="connsiteY15" fmla="*/ 34499 h 431009"/>
              <a:gd name="connsiteX16" fmla="*/ 679731 w 1448474"/>
              <a:gd name="connsiteY16" fmla="*/ 18315 h 431009"/>
              <a:gd name="connsiteX17" fmla="*/ 655455 w 1448474"/>
              <a:gd name="connsiteY17" fmla="*/ 10223 h 431009"/>
              <a:gd name="connsiteX18" fmla="*/ 420786 w 1448474"/>
              <a:gd name="connsiteY18" fmla="*/ 18315 h 431009"/>
              <a:gd name="connsiteX19" fmla="*/ 372234 w 1448474"/>
              <a:gd name="connsiteY19" fmla="*/ 26407 h 431009"/>
              <a:gd name="connsiteX20" fmla="*/ 291313 w 1448474"/>
              <a:gd name="connsiteY20" fmla="*/ 34499 h 431009"/>
              <a:gd name="connsiteX21" fmla="*/ 258945 w 1448474"/>
              <a:gd name="connsiteY21" fmla="*/ 50683 h 431009"/>
              <a:gd name="connsiteX22" fmla="*/ 226577 w 1448474"/>
              <a:gd name="connsiteY22" fmla="*/ 58775 h 431009"/>
              <a:gd name="connsiteX23" fmla="*/ 169933 w 1448474"/>
              <a:gd name="connsiteY23" fmla="*/ 83051 h 431009"/>
              <a:gd name="connsiteX24" fmla="*/ 113289 w 1448474"/>
              <a:gd name="connsiteY24" fmla="*/ 115420 h 431009"/>
              <a:gd name="connsiteX25" fmla="*/ 80920 w 1448474"/>
              <a:gd name="connsiteY25" fmla="*/ 131604 h 431009"/>
              <a:gd name="connsiteX26" fmla="*/ 72828 w 1448474"/>
              <a:gd name="connsiteY26" fmla="*/ 155880 h 431009"/>
              <a:gd name="connsiteX27" fmla="*/ 56644 w 1448474"/>
              <a:gd name="connsiteY27" fmla="*/ 220616 h 431009"/>
              <a:gd name="connsiteX28" fmla="*/ 32368 w 1448474"/>
              <a:gd name="connsiteY28" fmla="*/ 228708 h 431009"/>
              <a:gd name="connsiteX29" fmla="*/ 8092 w 1448474"/>
              <a:gd name="connsiteY29" fmla="*/ 317720 h 431009"/>
              <a:gd name="connsiteX30" fmla="*/ 0 w 1448474"/>
              <a:gd name="connsiteY30" fmla="*/ 414825 h 431009"/>
              <a:gd name="connsiteX0" fmla="*/ 1448474 w 1448474"/>
              <a:gd name="connsiteY0" fmla="*/ 431009 h 431009"/>
              <a:gd name="connsiteX1" fmla="*/ 1408014 w 1448474"/>
              <a:gd name="connsiteY1" fmla="*/ 414825 h 431009"/>
              <a:gd name="connsiteX2" fmla="*/ 1359462 w 1448474"/>
              <a:gd name="connsiteY2" fmla="*/ 390549 h 431009"/>
              <a:gd name="connsiteX3" fmla="*/ 1254265 w 1448474"/>
              <a:gd name="connsiteY3" fmla="*/ 382457 h 431009"/>
              <a:gd name="connsiteX4" fmla="*/ 1173345 w 1448474"/>
              <a:gd name="connsiteY4" fmla="*/ 366273 h 431009"/>
              <a:gd name="connsiteX5" fmla="*/ 1149069 w 1448474"/>
              <a:gd name="connsiteY5" fmla="*/ 341997 h 431009"/>
              <a:gd name="connsiteX6" fmla="*/ 1124793 w 1448474"/>
              <a:gd name="connsiteY6" fmla="*/ 325813 h 431009"/>
              <a:gd name="connsiteX7" fmla="*/ 1068149 w 1448474"/>
              <a:gd name="connsiteY7" fmla="*/ 269168 h 431009"/>
              <a:gd name="connsiteX8" fmla="*/ 1043873 w 1448474"/>
              <a:gd name="connsiteY8" fmla="*/ 261076 h 431009"/>
              <a:gd name="connsiteX9" fmla="*/ 1019596 w 1448474"/>
              <a:gd name="connsiteY9" fmla="*/ 244892 h 431009"/>
              <a:gd name="connsiteX10" fmla="*/ 946768 w 1448474"/>
              <a:gd name="connsiteY10" fmla="*/ 220616 h 431009"/>
              <a:gd name="connsiteX11" fmla="*/ 938676 w 1448474"/>
              <a:gd name="connsiteY11" fmla="*/ 196340 h 431009"/>
              <a:gd name="connsiteX12" fmla="*/ 890124 w 1448474"/>
              <a:gd name="connsiteY12" fmla="*/ 180156 h 431009"/>
              <a:gd name="connsiteX13" fmla="*/ 841572 w 1448474"/>
              <a:gd name="connsiteY13" fmla="*/ 115420 h 431009"/>
              <a:gd name="connsiteX14" fmla="*/ 825388 w 1448474"/>
              <a:gd name="connsiteY14" fmla="*/ 91143 h 431009"/>
              <a:gd name="connsiteX15" fmla="*/ 752559 w 1448474"/>
              <a:gd name="connsiteY15" fmla="*/ 34499 h 431009"/>
              <a:gd name="connsiteX16" fmla="*/ 679731 w 1448474"/>
              <a:gd name="connsiteY16" fmla="*/ 18315 h 431009"/>
              <a:gd name="connsiteX17" fmla="*/ 655455 w 1448474"/>
              <a:gd name="connsiteY17" fmla="*/ 10223 h 431009"/>
              <a:gd name="connsiteX18" fmla="*/ 420786 w 1448474"/>
              <a:gd name="connsiteY18" fmla="*/ 18315 h 431009"/>
              <a:gd name="connsiteX19" fmla="*/ 372234 w 1448474"/>
              <a:gd name="connsiteY19" fmla="*/ 26407 h 431009"/>
              <a:gd name="connsiteX20" fmla="*/ 291313 w 1448474"/>
              <a:gd name="connsiteY20" fmla="*/ 34499 h 431009"/>
              <a:gd name="connsiteX21" fmla="*/ 258945 w 1448474"/>
              <a:gd name="connsiteY21" fmla="*/ 50683 h 431009"/>
              <a:gd name="connsiteX22" fmla="*/ 226577 w 1448474"/>
              <a:gd name="connsiteY22" fmla="*/ 58775 h 431009"/>
              <a:gd name="connsiteX23" fmla="*/ 169933 w 1448474"/>
              <a:gd name="connsiteY23" fmla="*/ 83051 h 431009"/>
              <a:gd name="connsiteX24" fmla="*/ 113289 w 1448474"/>
              <a:gd name="connsiteY24" fmla="*/ 115420 h 431009"/>
              <a:gd name="connsiteX25" fmla="*/ 80920 w 1448474"/>
              <a:gd name="connsiteY25" fmla="*/ 131604 h 431009"/>
              <a:gd name="connsiteX26" fmla="*/ 72828 w 1448474"/>
              <a:gd name="connsiteY26" fmla="*/ 155880 h 431009"/>
              <a:gd name="connsiteX27" fmla="*/ 49024 w 1448474"/>
              <a:gd name="connsiteY27" fmla="*/ 195851 h 431009"/>
              <a:gd name="connsiteX28" fmla="*/ 32368 w 1448474"/>
              <a:gd name="connsiteY28" fmla="*/ 228708 h 431009"/>
              <a:gd name="connsiteX29" fmla="*/ 8092 w 1448474"/>
              <a:gd name="connsiteY29" fmla="*/ 317720 h 431009"/>
              <a:gd name="connsiteX30" fmla="*/ 0 w 1448474"/>
              <a:gd name="connsiteY30" fmla="*/ 414825 h 43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8474" h="431009">
                <a:moveTo>
                  <a:pt x="1448474" y="431009"/>
                </a:moveTo>
                <a:cubicBezTo>
                  <a:pt x="1434987" y="425614"/>
                  <a:pt x="1421006" y="421321"/>
                  <a:pt x="1408014" y="414825"/>
                </a:cubicBezTo>
                <a:cubicBezTo>
                  <a:pt x="1383919" y="402777"/>
                  <a:pt x="1386581" y="393939"/>
                  <a:pt x="1359462" y="390549"/>
                </a:cubicBezTo>
                <a:cubicBezTo>
                  <a:pt x="1324564" y="386187"/>
                  <a:pt x="1289331" y="385154"/>
                  <a:pt x="1254265" y="382457"/>
                </a:cubicBezTo>
                <a:cubicBezTo>
                  <a:pt x="1251312" y="381965"/>
                  <a:pt x="1183286" y="371954"/>
                  <a:pt x="1173345" y="366273"/>
                </a:cubicBezTo>
                <a:cubicBezTo>
                  <a:pt x="1163409" y="360595"/>
                  <a:pt x="1157860" y="349323"/>
                  <a:pt x="1149069" y="341997"/>
                </a:cubicBezTo>
                <a:cubicBezTo>
                  <a:pt x="1141598" y="335771"/>
                  <a:pt x="1132022" y="332319"/>
                  <a:pt x="1124793" y="325813"/>
                </a:cubicBezTo>
                <a:cubicBezTo>
                  <a:pt x="1104945" y="307950"/>
                  <a:pt x="1087030" y="288050"/>
                  <a:pt x="1068149" y="269168"/>
                </a:cubicBezTo>
                <a:cubicBezTo>
                  <a:pt x="1062118" y="263137"/>
                  <a:pt x="1051502" y="264891"/>
                  <a:pt x="1043873" y="261076"/>
                </a:cubicBezTo>
                <a:cubicBezTo>
                  <a:pt x="1035174" y="256727"/>
                  <a:pt x="1028574" y="248633"/>
                  <a:pt x="1019596" y="244892"/>
                </a:cubicBezTo>
                <a:cubicBezTo>
                  <a:pt x="995975" y="235050"/>
                  <a:pt x="946768" y="220616"/>
                  <a:pt x="946768" y="220616"/>
                </a:cubicBezTo>
                <a:cubicBezTo>
                  <a:pt x="944071" y="212524"/>
                  <a:pt x="945617" y="201298"/>
                  <a:pt x="938676" y="196340"/>
                </a:cubicBezTo>
                <a:cubicBezTo>
                  <a:pt x="924794" y="186424"/>
                  <a:pt x="890124" y="180156"/>
                  <a:pt x="890124" y="180156"/>
                </a:cubicBezTo>
                <a:cubicBezTo>
                  <a:pt x="860649" y="121206"/>
                  <a:pt x="890650" y="172679"/>
                  <a:pt x="841572" y="115420"/>
                </a:cubicBezTo>
                <a:cubicBezTo>
                  <a:pt x="835243" y="108036"/>
                  <a:pt x="831614" y="98615"/>
                  <a:pt x="825388" y="91143"/>
                </a:cubicBezTo>
                <a:cubicBezTo>
                  <a:pt x="809276" y="71808"/>
                  <a:pt x="773381" y="41440"/>
                  <a:pt x="752559" y="34499"/>
                </a:cubicBezTo>
                <a:cubicBezTo>
                  <a:pt x="712718" y="21219"/>
                  <a:pt x="736697" y="27809"/>
                  <a:pt x="679731" y="18315"/>
                </a:cubicBezTo>
                <a:cubicBezTo>
                  <a:pt x="671639" y="15618"/>
                  <a:pt x="663730" y="12292"/>
                  <a:pt x="655455" y="10223"/>
                </a:cubicBezTo>
                <a:cubicBezTo>
                  <a:pt x="566920" y="-11911"/>
                  <a:pt x="554908" y="7138"/>
                  <a:pt x="420786" y="18315"/>
                </a:cubicBezTo>
                <a:cubicBezTo>
                  <a:pt x="404602" y="21012"/>
                  <a:pt x="388515" y="24372"/>
                  <a:pt x="372234" y="26407"/>
                </a:cubicBezTo>
                <a:cubicBezTo>
                  <a:pt x="345335" y="29769"/>
                  <a:pt x="317819" y="28819"/>
                  <a:pt x="291313" y="34499"/>
                </a:cubicBezTo>
                <a:cubicBezTo>
                  <a:pt x="279518" y="37026"/>
                  <a:pt x="270240" y="46447"/>
                  <a:pt x="258945" y="50683"/>
                </a:cubicBezTo>
                <a:cubicBezTo>
                  <a:pt x="248532" y="54588"/>
                  <a:pt x="237366" y="56078"/>
                  <a:pt x="226577" y="58775"/>
                </a:cubicBezTo>
                <a:cubicBezTo>
                  <a:pt x="177378" y="91574"/>
                  <a:pt x="229655" y="60654"/>
                  <a:pt x="169933" y="83051"/>
                </a:cubicBezTo>
                <a:cubicBezTo>
                  <a:pt x="134366" y="96389"/>
                  <a:pt x="143168" y="98346"/>
                  <a:pt x="113289" y="115420"/>
                </a:cubicBezTo>
                <a:cubicBezTo>
                  <a:pt x="102815" y="121405"/>
                  <a:pt x="91710" y="126209"/>
                  <a:pt x="80920" y="131604"/>
                </a:cubicBezTo>
                <a:cubicBezTo>
                  <a:pt x="78223" y="139696"/>
                  <a:pt x="78144" y="145172"/>
                  <a:pt x="72828" y="155880"/>
                </a:cubicBezTo>
                <a:cubicBezTo>
                  <a:pt x="67512" y="166588"/>
                  <a:pt x="59826" y="176407"/>
                  <a:pt x="49024" y="195851"/>
                </a:cubicBezTo>
                <a:cubicBezTo>
                  <a:pt x="44882" y="203307"/>
                  <a:pt x="40460" y="226011"/>
                  <a:pt x="32368" y="228708"/>
                </a:cubicBezTo>
                <a:cubicBezTo>
                  <a:pt x="11835" y="290308"/>
                  <a:pt x="19530" y="260532"/>
                  <a:pt x="8092" y="317720"/>
                </a:cubicBezTo>
                <a:lnTo>
                  <a:pt x="0" y="414825"/>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390563" y="1901628"/>
            <a:ext cx="1456566" cy="687823"/>
          </a:xfrm>
          <a:custGeom>
            <a:avLst/>
            <a:gdLst>
              <a:gd name="connsiteX0" fmla="*/ 0 w 1456566"/>
              <a:gd name="connsiteY0" fmla="*/ 8092 h 687823"/>
              <a:gd name="connsiteX1" fmla="*/ 32368 w 1456566"/>
              <a:gd name="connsiteY1" fmla="*/ 64737 h 687823"/>
              <a:gd name="connsiteX2" fmla="*/ 48552 w 1456566"/>
              <a:gd name="connsiteY2" fmla="*/ 89013 h 687823"/>
              <a:gd name="connsiteX3" fmla="*/ 56644 w 1456566"/>
              <a:gd name="connsiteY3" fmla="*/ 202301 h 687823"/>
              <a:gd name="connsiteX4" fmla="*/ 72828 w 1456566"/>
              <a:gd name="connsiteY4" fmla="*/ 258945 h 687823"/>
              <a:gd name="connsiteX5" fmla="*/ 80920 w 1456566"/>
              <a:gd name="connsiteY5" fmla="*/ 299406 h 687823"/>
              <a:gd name="connsiteX6" fmla="*/ 97104 w 1456566"/>
              <a:gd name="connsiteY6" fmla="*/ 347958 h 687823"/>
              <a:gd name="connsiteX7" fmla="*/ 121380 w 1456566"/>
              <a:gd name="connsiteY7" fmla="*/ 445062 h 687823"/>
              <a:gd name="connsiteX8" fmla="*/ 137564 w 1456566"/>
              <a:gd name="connsiteY8" fmla="*/ 477430 h 687823"/>
              <a:gd name="connsiteX9" fmla="*/ 145656 w 1456566"/>
              <a:gd name="connsiteY9" fmla="*/ 501707 h 687823"/>
              <a:gd name="connsiteX10" fmla="*/ 161841 w 1456566"/>
              <a:gd name="connsiteY10" fmla="*/ 542167 h 687823"/>
              <a:gd name="connsiteX11" fmla="*/ 169933 w 1456566"/>
              <a:gd name="connsiteY11" fmla="*/ 574535 h 687823"/>
              <a:gd name="connsiteX12" fmla="*/ 186117 w 1456566"/>
              <a:gd name="connsiteY12" fmla="*/ 606903 h 687823"/>
              <a:gd name="connsiteX13" fmla="*/ 226577 w 1456566"/>
              <a:gd name="connsiteY13" fmla="*/ 614995 h 687823"/>
              <a:gd name="connsiteX14" fmla="*/ 283221 w 1456566"/>
              <a:gd name="connsiteY14" fmla="*/ 631179 h 687823"/>
              <a:gd name="connsiteX15" fmla="*/ 331773 w 1456566"/>
              <a:gd name="connsiteY15" fmla="*/ 663547 h 687823"/>
              <a:gd name="connsiteX16" fmla="*/ 388418 w 1456566"/>
              <a:gd name="connsiteY16" fmla="*/ 687823 h 687823"/>
              <a:gd name="connsiteX17" fmla="*/ 453154 w 1456566"/>
              <a:gd name="connsiteY17" fmla="*/ 679731 h 687823"/>
              <a:gd name="connsiteX18" fmla="*/ 485522 w 1456566"/>
              <a:gd name="connsiteY18" fmla="*/ 663547 h 687823"/>
              <a:gd name="connsiteX19" fmla="*/ 574534 w 1456566"/>
              <a:gd name="connsiteY19" fmla="*/ 647363 h 687823"/>
              <a:gd name="connsiteX20" fmla="*/ 606902 w 1456566"/>
              <a:gd name="connsiteY20" fmla="*/ 623087 h 687823"/>
              <a:gd name="connsiteX21" fmla="*/ 631179 w 1456566"/>
              <a:gd name="connsiteY21" fmla="*/ 614995 h 687823"/>
              <a:gd name="connsiteX22" fmla="*/ 655455 w 1456566"/>
              <a:gd name="connsiteY22" fmla="*/ 590719 h 687823"/>
              <a:gd name="connsiteX23" fmla="*/ 695915 w 1456566"/>
              <a:gd name="connsiteY23" fmla="*/ 582627 h 687823"/>
              <a:gd name="connsiteX24" fmla="*/ 720191 w 1456566"/>
              <a:gd name="connsiteY24" fmla="*/ 574535 h 687823"/>
              <a:gd name="connsiteX25" fmla="*/ 736375 w 1456566"/>
              <a:gd name="connsiteY25" fmla="*/ 550259 h 687823"/>
              <a:gd name="connsiteX26" fmla="*/ 760651 w 1456566"/>
              <a:gd name="connsiteY26" fmla="*/ 542167 h 687823"/>
              <a:gd name="connsiteX27" fmla="*/ 793019 w 1456566"/>
              <a:gd name="connsiteY27" fmla="*/ 525983 h 687823"/>
              <a:gd name="connsiteX28" fmla="*/ 833479 w 1456566"/>
              <a:gd name="connsiteY28" fmla="*/ 485522 h 687823"/>
              <a:gd name="connsiteX29" fmla="*/ 849664 w 1456566"/>
              <a:gd name="connsiteY29" fmla="*/ 469338 h 687823"/>
              <a:gd name="connsiteX30" fmla="*/ 882032 w 1456566"/>
              <a:gd name="connsiteY30" fmla="*/ 436970 h 687823"/>
              <a:gd name="connsiteX31" fmla="*/ 914400 w 1456566"/>
              <a:gd name="connsiteY31" fmla="*/ 420786 h 687823"/>
              <a:gd name="connsiteX32" fmla="*/ 946768 w 1456566"/>
              <a:gd name="connsiteY32" fmla="*/ 396510 h 687823"/>
              <a:gd name="connsiteX33" fmla="*/ 995320 w 1456566"/>
              <a:gd name="connsiteY33" fmla="*/ 388418 h 687823"/>
              <a:gd name="connsiteX34" fmla="*/ 1043872 w 1456566"/>
              <a:gd name="connsiteY34" fmla="*/ 372234 h 687823"/>
              <a:gd name="connsiteX35" fmla="*/ 1068149 w 1456566"/>
              <a:gd name="connsiteY35" fmla="*/ 347958 h 687823"/>
              <a:gd name="connsiteX36" fmla="*/ 1124793 w 1456566"/>
              <a:gd name="connsiteY36" fmla="*/ 323682 h 687823"/>
              <a:gd name="connsiteX37" fmla="*/ 1157161 w 1456566"/>
              <a:gd name="connsiteY37" fmla="*/ 299406 h 687823"/>
              <a:gd name="connsiteX38" fmla="*/ 1189529 w 1456566"/>
              <a:gd name="connsiteY38" fmla="*/ 283222 h 687823"/>
              <a:gd name="connsiteX39" fmla="*/ 1238081 w 1456566"/>
              <a:gd name="connsiteY39" fmla="*/ 250853 h 687823"/>
              <a:gd name="connsiteX40" fmla="*/ 1302818 w 1456566"/>
              <a:gd name="connsiteY40" fmla="*/ 202301 h 687823"/>
              <a:gd name="connsiteX41" fmla="*/ 1327094 w 1456566"/>
              <a:gd name="connsiteY41" fmla="*/ 178025 h 687823"/>
              <a:gd name="connsiteX42" fmla="*/ 1351370 w 1456566"/>
              <a:gd name="connsiteY42" fmla="*/ 129473 h 687823"/>
              <a:gd name="connsiteX43" fmla="*/ 1383738 w 1456566"/>
              <a:gd name="connsiteY43" fmla="*/ 80921 h 687823"/>
              <a:gd name="connsiteX44" fmla="*/ 1391830 w 1456566"/>
              <a:gd name="connsiteY44" fmla="*/ 48553 h 687823"/>
              <a:gd name="connsiteX45" fmla="*/ 1416106 w 1456566"/>
              <a:gd name="connsiteY45" fmla="*/ 32368 h 687823"/>
              <a:gd name="connsiteX46" fmla="*/ 1456566 w 1456566"/>
              <a:gd name="connsiteY46" fmla="*/ 0 h 68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56566" h="687823">
                <a:moveTo>
                  <a:pt x="0" y="8092"/>
                </a:moveTo>
                <a:cubicBezTo>
                  <a:pt x="10789" y="26974"/>
                  <a:pt x="21179" y="46089"/>
                  <a:pt x="32368" y="64737"/>
                </a:cubicBezTo>
                <a:cubicBezTo>
                  <a:pt x="37372" y="73076"/>
                  <a:pt x="46862" y="79436"/>
                  <a:pt x="48552" y="89013"/>
                </a:cubicBezTo>
                <a:cubicBezTo>
                  <a:pt x="55131" y="126296"/>
                  <a:pt x="51290" y="164823"/>
                  <a:pt x="56644" y="202301"/>
                </a:cubicBezTo>
                <a:cubicBezTo>
                  <a:pt x="59421" y="221741"/>
                  <a:pt x="68065" y="239894"/>
                  <a:pt x="72828" y="258945"/>
                </a:cubicBezTo>
                <a:cubicBezTo>
                  <a:pt x="76164" y="272288"/>
                  <a:pt x="77301" y="286137"/>
                  <a:pt x="80920" y="299406"/>
                </a:cubicBezTo>
                <a:cubicBezTo>
                  <a:pt x="85409" y="315864"/>
                  <a:pt x="92708" y="331475"/>
                  <a:pt x="97104" y="347958"/>
                </a:cubicBezTo>
                <a:cubicBezTo>
                  <a:pt x="102794" y="369297"/>
                  <a:pt x="109658" y="417710"/>
                  <a:pt x="121380" y="445062"/>
                </a:cubicBezTo>
                <a:cubicBezTo>
                  <a:pt x="126132" y="456150"/>
                  <a:pt x="132812" y="466342"/>
                  <a:pt x="137564" y="477430"/>
                </a:cubicBezTo>
                <a:cubicBezTo>
                  <a:pt x="140924" y="485270"/>
                  <a:pt x="142661" y="493720"/>
                  <a:pt x="145656" y="501707"/>
                </a:cubicBezTo>
                <a:cubicBezTo>
                  <a:pt x="150756" y="515308"/>
                  <a:pt x="157247" y="528387"/>
                  <a:pt x="161841" y="542167"/>
                </a:cubicBezTo>
                <a:cubicBezTo>
                  <a:pt x="165358" y="552718"/>
                  <a:pt x="166028" y="564122"/>
                  <a:pt x="169933" y="574535"/>
                </a:cubicBezTo>
                <a:cubicBezTo>
                  <a:pt x="174169" y="585830"/>
                  <a:pt x="176301" y="599892"/>
                  <a:pt x="186117" y="606903"/>
                </a:cubicBezTo>
                <a:cubicBezTo>
                  <a:pt x="197309" y="614897"/>
                  <a:pt x="213151" y="612011"/>
                  <a:pt x="226577" y="614995"/>
                </a:cubicBezTo>
                <a:cubicBezTo>
                  <a:pt x="257059" y="621769"/>
                  <a:pt x="256187" y="622168"/>
                  <a:pt x="283221" y="631179"/>
                </a:cubicBezTo>
                <a:cubicBezTo>
                  <a:pt x="299405" y="641968"/>
                  <a:pt x="314376" y="654848"/>
                  <a:pt x="331773" y="663547"/>
                </a:cubicBezTo>
                <a:cubicBezTo>
                  <a:pt x="436292" y="715806"/>
                  <a:pt x="300043" y="628909"/>
                  <a:pt x="388418" y="687823"/>
                </a:cubicBezTo>
                <a:cubicBezTo>
                  <a:pt x="409997" y="685126"/>
                  <a:pt x="432057" y="685005"/>
                  <a:pt x="453154" y="679731"/>
                </a:cubicBezTo>
                <a:cubicBezTo>
                  <a:pt x="464857" y="676805"/>
                  <a:pt x="474078" y="667362"/>
                  <a:pt x="485522" y="663547"/>
                </a:cubicBezTo>
                <a:cubicBezTo>
                  <a:pt x="496832" y="659777"/>
                  <a:pt x="566382" y="648722"/>
                  <a:pt x="574534" y="647363"/>
                </a:cubicBezTo>
                <a:cubicBezTo>
                  <a:pt x="585323" y="639271"/>
                  <a:pt x="595192" y="629778"/>
                  <a:pt x="606902" y="623087"/>
                </a:cubicBezTo>
                <a:cubicBezTo>
                  <a:pt x="614308" y="618855"/>
                  <a:pt x="624082" y="619727"/>
                  <a:pt x="631179" y="614995"/>
                </a:cubicBezTo>
                <a:cubicBezTo>
                  <a:pt x="640701" y="608647"/>
                  <a:pt x="645219" y="595837"/>
                  <a:pt x="655455" y="590719"/>
                </a:cubicBezTo>
                <a:cubicBezTo>
                  <a:pt x="667757" y="584568"/>
                  <a:pt x="682572" y="585963"/>
                  <a:pt x="695915" y="582627"/>
                </a:cubicBezTo>
                <a:cubicBezTo>
                  <a:pt x="704190" y="580558"/>
                  <a:pt x="712099" y="577232"/>
                  <a:pt x="720191" y="574535"/>
                </a:cubicBezTo>
                <a:cubicBezTo>
                  <a:pt x="725586" y="566443"/>
                  <a:pt x="728781" y="556334"/>
                  <a:pt x="736375" y="550259"/>
                </a:cubicBezTo>
                <a:cubicBezTo>
                  <a:pt x="743036" y="544931"/>
                  <a:pt x="752811" y="545527"/>
                  <a:pt x="760651" y="542167"/>
                </a:cubicBezTo>
                <a:cubicBezTo>
                  <a:pt x="771739" y="537415"/>
                  <a:pt x="783497" y="533389"/>
                  <a:pt x="793019" y="525983"/>
                </a:cubicBezTo>
                <a:cubicBezTo>
                  <a:pt x="808074" y="514273"/>
                  <a:pt x="819992" y="499009"/>
                  <a:pt x="833479" y="485522"/>
                </a:cubicBezTo>
                <a:lnTo>
                  <a:pt x="849664" y="469338"/>
                </a:lnTo>
                <a:cubicBezTo>
                  <a:pt x="860453" y="458549"/>
                  <a:pt x="868384" y="443794"/>
                  <a:pt x="882032" y="436970"/>
                </a:cubicBezTo>
                <a:cubicBezTo>
                  <a:pt x="892821" y="431575"/>
                  <a:pt x="904171" y="427179"/>
                  <a:pt x="914400" y="420786"/>
                </a:cubicBezTo>
                <a:cubicBezTo>
                  <a:pt x="925837" y="413638"/>
                  <a:pt x="934246" y="401519"/>
                  <a:pt x="946768" y="396510"/>
                </a:cubicBezTo>
                <a:cubicBezTo>
                  <a:pt x="962002" y="390417"/>
                  <a:pt x="979136" y="391115"/>
                  <a:pt x="995320" y="388418"/>
                </a:cubicBezTo>
                <a:lnTo>
                  <a:pt x="1043872" y="372234"/>
                </a:lnTo>
                <a:cubicBezTo>
                  <a:pt x="1054729" y="368615"/>
                  <a:pt x="1058837" y="354610"/>
                  <a:pt x="1068149" y="347958"/>
                </a:cubicBezTo>
                <a:cubicBezTo>
                  <a:pt x="1085648" y="335459"/>
                  <a:pt x="1104982" y="330286"/>
                  <a:pt x="1124793" y="323682"/>
                </a:cubicBezTo>
                <a:cubicBezTo>
                  <a:pt x="1135582" y="315590"/>
                  <a:pt x="1145724" y="306554"/>
                  <a:pt x="1157161" y="299406"/>
                </a:cubicBezTo>
                <a:cubicBezTo>
                  <a:pt x="1167390" y="293013"/>
                  <a:pt x="1179713" y="290233"/>
                  <a:pt x="1189529" y="283222"/>
                </a:cubicBezTo>
                <a:cubicBezTo>
                  <a:pt x="1242568" y="245336"/>
                  <a:pt x="1186006" y="268211"/>
                  <a:pt x="1238081" y="250853"/>
                </a:cubicBezTo>
                <a:cubicBezTo>
                  <a:pt x="1295426" y="193508"/>
                  <a:pt x="1222380" y="262628"/>
                  <a:pt x="1302818" y="202301"/>
                </a:cubicBezTo>
                <a:cubicBezTo>
                  <a:pt x="1311973" y="195435"/>
                  <a:pt x="1319002" y="186117"/>
                  <a:pt x="1327094" y="178025"/>
                </a:cubicBezTo>
                <a:cubicBezTo>
                  <a:pt x="1347433" y="117007"/>
                  <a:pt x="1319997" y="192219"/>
                  <a:pt x="1351370" y="129473"/>
                </a:cubicBezTo>
                <a:cubicBezTo>
                  <a:pt x="1374792" y="82630"/>
                  <a:pt x="1337719" y="126940"/>
                  <a:pt x="1383738" y="80921"/>
                </a:cubicBezTo>
                <a:cubicBezTo>
                  <a:pt x="1386435" y="70132"/>
                  <a:pt x="1385661" y="57807"/>
                  <a:pt x="1391830" y="48553"/>
                </a:cubicBezTo>
                <a:cubicBezTo>
                  <a:pt x="1397225" y="40461"/>
                  <a:pt x="1408635" y="38594"/>
                  <a:pt x="1416106" y="32368"/>
                </a:cubicBezTo>
                <a:cubicBezTo>
                  <a:pt x="1458915" y="-3307"/>
                  <a:pt x="1422627" y="16970"/>
                  <a:pt x="1456566"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3793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63346" cy="6857998"/>
          </a:xfrm>
          <a:prstGeom prst="rect">
            <a:avLst/>
          </a:prstGeom>
        </p:spPr>
      </p:pic>
      <p:sp>
        <p:nvSpPr>
          <p:cNvPr id="3" name="Rectangle 2"/>
          <p:cNvSpPr/>
          <p:nvPr/>
        </p:nvSpPr>
        <p:spPr>
          <a:xfrm>
            <a:off x="2971800" y="0"/>
            <a:ext cx="3505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00400" y="6629400"/>
            <a:ext cx="4572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24800" y="3657600"/>
            <a:ext cx="1219200" cy="32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5562600" y="838200"/>
            <a:ext cx="9906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377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874" y="0"/>
            <a:ext cx="5304252" cy="6858000"/>
          </a:xfrm>
          <a:prstGeom prst="rect">
            <a:avLst/>
          </a:prstGeom>
        </p:spPr>
      </p:pic>
      <p:sp>
        <p:nvSpPr>
          <p:cNvPr id="5" name="Freeform 4"/>
          <p:cNvSpPr/>
          <p:nvPr/>
        </p:nvSpPr>
        <p:spPr>
          <a:xfrm>
            <a:off x="2192015" y="836329"/>
            <a:ext cx="143699" cy="520889"/>
          </a:xfrm>
          <a:custGeom>
            <a:avLst/>
            <a:gdLst>
              <a:gd name="connsiteX0" fmla="*/ 169934 w 180141"/>
              <a:gd name="connsiteY0" fmla="*/ 0 h 529788"/>
              <a:gd name="connsiteX1" fmla="*/ 169934 w 180141"/>
              <a:gd name="connsiteY1" fmla="*/ 121380 h 529788"/>
              <a:gd name="connsiteX2" fmla="*/ 145658 w 180141"/>
              <a:gd name="connsiteY2" fmla="*/ 145656 h 529788"/>
              <a:gd name="connsiteX3" fmla="*/ 121382 w 180141"/>
              <a:gd name="connsiteY3" fmla="*/ 202301 h 529788"/>
              <a:gd name="connsiteX4" fmla="*/ 105198 w 180141"/>
              <a:gd name="connsiteY4" fmla="*/ 283221 h 529788"/>
              <a:gd name="connsiteX5" fmla="*/ 97106 w 180141"/>
              <a:gd name="connsiteY5" fmla="*/ 347957 h 529788"/>
              <a:gd name="connsiteX6" fmla="*/ 89014 w 180141"/>
              <a:gd name="connsiteY6" fmla="*/ 372233 h 529788"/>
              <a:gd name="connsiteX7" fmla="*/ 64738 w 180141"/>
              <a:gd name="connsiteY7" fmla="*/ 388417 h 529788"/>
              <a:gd name="connsiteX8" fmla="*/ 16185 w 180141"/>
              <a:gd name="connsiteY8" fmla="*/ 428878 h 529788"/>
              <a:gd name="connsiteX9" fmla="*/ 8093 w 180141"/>
              <a:gd name="connsiteY9" fmla="*/ 453154 h 529788"/>
              <a:gd name="connsiteX10" fmla="*/ 1 w 180141"/>
              <a:gd name="connsiteY10" fmla="*/ 517890 h 529788"/>
              <a:gd name="connsiteX0" fmla="*/ 163273 w 173480"/>
              <a:gd name="connsiteY0" fmla="*/ 0 h 507026"/>
              <a:gd name="connsiteX1" fmla="*/ 163273 w 173480"/>
              <a:gd name="connsiteY1" fmla="*/ 121380 h 507026"/>
              <a:gd name="connsiteX2" fmla="*/ 138997 w 173480"/>
              <a:gd name="connsiteY2" fmla="*/ 145656 h 507026"/>
              <a:gd name="connsiteX3" fmla="*/ 114721 w 173480"/>
              <a:gd name="connsiteY3" fmla="*/ 202301 h 507026"/>
              <a:gd name="connsiteX4" fmla="*/ 98537 w 173480"/>
              <a:gd name="connsiteY4" fmla="*/ 283221 h 507026"/>
              <a:gd name="connsiteX5" fmla="*/ 90445 w 173480"/>
              <a:gd name="connsiteY5" fmla="*/ 347957 h 507026"/>
              <a:gd name="connsiteX6" fmla="*/ 82353 w 173480"/>
              <a:gd name="connsiteY6" fmla="*/ 372233 h 507026"/>
              <a:gd name="connsiteX7" fmla="*/ 58077 w 173480"/>
              <a:gd name="connsiteY7" fmla="*/ 388417 h 507026"/>
              <a:gd name="connsiteX8" fmla="*/ 9524 w 173480"/>
              <a:gd name="connsiteY8" fmla="*/ 428878 h 507026"/>
              <a:gd name="connsiteX9" fmla="*/ 1432 w 173480"/>
              <a:gd name="connsiteY9" fmla="*/ 453154 h 507026"/>
              <a:gd name="connsiteX10" fmla="*/ 40965 w 173480"/>
              <a:gd name="connsiteY10" fmla="*/ 496935 h 507026"/>
              <a:gd name="connsiteX0" fmla="*/ 162136 w 172343"/>
              <a:gd name="connsiteY0" fmla="*/ 0 h 507121"/>
              <a:gd name="connsiteX1" fmla="*/ 162136 w 172343"/>
              <a:gd name="connsiteY1" fmla="*/ 121380 h 507121"/>
              <a:gd name="connsiteX2" fmla="*/ 137860 w 172343"/>
              <a:gd name="connsiteY2" fmla="*/ 145656 h 507121"/>
              <a:gd name="connsiteX3" fmla="*/ 113584 w 172343"/>
              <a:gd name="connsiteY3" fmla="*/ 202301 h 507121"/>
              <a:gd name="connsiteX4" fmla="*/ 97400 w 172343"/>
              <a:gd name="connsiteY4" fmla="*/ 283221 h 507121"/>
              <a:gd name="connsiteX5" fmla="*/ 89308 w 172343"/>
              <a:gd name="connsiteY5" fmla="*/ 347957 h 507121"/>
              <a:gd name="connsiteX6" fmla="*/ 81216 w 172343"/>
              <a:gd name="connsiteY6" fmla="*/ 372233 h 507121"/>
              <a:gd name="connsiteX7" fmla="*/ 56940 w 172343"/>
              <a:gd name="connsiteY7" fmla="*/ 388417 h 507121"/>
              <a:gd name="connsiteX8" fmla="*/ 65537 w 172343"/>
              <a:gd name="connsiteY8" fmla="*/ 423163 h 507121"/>
              <a:gd name="connsiteX9" fmla="*/ 295 w 172343"/>
              <a:gd name="connsiteY9" fmla="*/ 453154 h 507121"/>
              <a:gd name="connsiteX10" fmla="*/ 39828 w 172343"/>
              <a:gd name="connsiteY10" fmla="*/ 496935 h 507121"/>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17112 w 132515"/>
              <a:gd name="connsiteY7" fmla="*/ 388417 h 507554"/>
              <a:gd name="connsiteX8" fmla="*/ 25709 w 132515"/>
              <a:gd name="connsiteY8" fmla="*/ 423163 h 507554"/>
              <a:gd name="connsiteX9" fmla="*/ 15712 w 132515"/>
              <a:gd name="connsiteY9" fmla="*/ 456964 h 507554"/>
              <a:gd name="connsiteX10" fmla="*/ 0 w 132515"/>
              <a:gd name="connsiteY10" fmla="*/ 496935 h 507554"/>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34257 w 132515"/>
              <a:gd name="connsiteY7" fmla="*/ 390322 h 507554"/>
              <a:gd name="connsiteX8" fmla="*/ 25709 w 132515"/>
              <a:gd name="connsiteY8" fmla="*/ 423163 h 507554"/>
              <a:gd name="connsiteX9" fmla="*/ 15712 w 132515"/>
              <a:gd name="connsiteY9" fmla="*/ 456964 h 507554"/>
              <a:gd name="connsiteX10" fmla="*/ 0 w 132515"/>
              <a:gd name="connsiteY10" fmla="*/ 496935 h 507554"/>
              <a:gd name="connsiteX0" fmla="*/ 141358 w 143747"/>
              <a:gd name="connsiteY0" fmla="*/ 0 h 520889"/>
              <a:gd name="connsiteX1" fmla="*/ 122308 w 143747"/>
              <a:gd name="connsiteY1" fmla="*/ 134715 h 520889"/>
              <a:gd name="connsiteX2" fmla="*/ 98032 w 143747"/>
              <a:gd name="connsiteY2" fmla="*/ 158991 h 520889"/>
              <a:gd name="connsiteX3" fmla="*/ 73756 w 143747"/>
              <a:gd name="connsiteY3" fmla="*/ 215636 h 520889"/>
              <a:gd name="connsiteX4" fmla="*/ 57572 w 143747"/>
              <a:gd name="connsiteY4" fmla="*/ 296556 h 520889"/>
              <a:gd name="connsiteX5" fmla="*/ 49480 w 143747"/>
              <a:gd name="connsiteY5" fmla="*/ 361292 h 520889"/>
              <a:gd name="connsiteX6" fmla="*/ 41388 w 143747"/>
              <a:gd name="connsiteY6" fmla="*/ 385568 h 520889"/>
              <a:gd name="connsiteX7" fmla="*/ 34257 w 143747"/>
              <a:gd name="connsiteY7" fmla="*/ 403657 h 520889"/>
              <a:gd name="connsiteX8" fmla="*/ 25709 w 143747"/>
              <a:gd name="connsiteY8" fmla="*/ 436498 h 520889"/>
              <a:gd name="connsiteX9" fmla="*/ 15712 w 143747"/>
              <a:gd name="connsiteY9" fmla="*/ 470299 h 520889"/>
              <a:gd name="connsiteX10" fmla="*/ 0 w 143747"/>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3756 w 143699"/>
              <a:gd name="connsiteY3" fmla="*/ 215636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9471 w 143699"/>
              <a:gd name="connsiteY3" fmla="*/ 225161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699" h="520889">
                <a:moveTo>
                  <a:pt x="141358" y="0"/>
                </a:moveTo>
                <a:cubicBezTo>
                  <a:pt x="150839" y="47405"/>
                  <a:pt x="128894" y="106947"/>
                  <a:pt x="122308" y="134715"/>
                </a:cubicBezTo>
                <a:cubicBezTo>
                  <a:pt x="115722" y="162484"/>
                  <a:pt x="109934" y="158519"/>
                  <a:pt x="101842" y="166611"/>
                </a:cubicBezTo>
                <a:cubicBezTo>
                  <a:pt x="78611" y="259536"/>
                  <a:pt x="86849" y="203504"/>
                  <a:pt x="79471" y="225161"/>
                </a:cubicBezTo>
                <a:cubicBezTo>
                  <a:pt x="72093" y="246818"/>
                  <a:pt x="62570" y="273868"/>
                  <a:pt x="57572" y="296556"/>
                </a:cubicBezTo>
                <a:cubicBezTo>
                  <a:pt x="52574" y="319244"/>
                  <a:pt x="53370" y="339896"/>
                  <a:pt x="49480" y="361292"/>
                </a:cubicBezTo>
                <a:cubicBezTo>
                  <a:pt x="47954" y="369684"/>
                  <a:pt x="43925" y="378507"/>
                  <a:pt x="41388" y="385568"/>
                </a:cubicBezTo>
                <a:cubicBezTo>
                  <a:pt x="38851" y="392629"/>
                  <a:pt x="36870" y="395169"/>
                  <a:pt x="34257" y="403657"/>
                </a:cubicBezTo>
                <a:cubicBezTo>
                  <a:pt x="31644" y="412145"/>
                  <a:pt x="48709" y="413500"/>
                  <a:pt x="25709" y="436498"/>
                </a:cubicBezTo>
                <a:cubicBezTo>
                  <a:pt x="23012" y="444590"/>
                  <a:pt x="19997" y="458004"/>
                  <a:pt x="15712" y="470299"/>
                </a:cubicBezTo>
                <a:cubicBezTo>
                  <a:pt x="11427" y="482594"/>
                  <a:pt x="0" y="545567"/>
                  <a:pt x="0" y="51027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2192942" y="1294726"/>
            <a:ext cx="227714" cy="64736"/>
          </a:xfrm>
          <a:custGeom>
            <a:avLst/>
            <a:gdLst>
              <a:gd name="connsiteX0" fmla="*/ 0 w 227714"/>
              <a:gd name="connsiteY0" fmla="*/ 56644 h 64736"/>
              <a:gd name="connsiteX1" fmla="*/ 64736 w 227714"/>
              <a:gd name="connsiteY1" fmla="*/ 48552 h 64736"/>
              <a:gd name="connsiteX2" fmla="*/ 89012 w 227714"/>
              <a:gd name="connsiteY2" fmla="*/ 24276 h 64736"/>
              <a:gd name="connsiteX3" fmla="*/ 137564 w 227714"/>
              <a:gd name="connsiteY3" fmla="*/ 0 h 64736"/>
              <a:gd name="connsiteX4" fmla="*/ 178024 w 227714"/>
              <a:gd name="connsiteY4" fmla="*/ 8092 h 64736"/>
              <a:gd name="connsiteX5" fmla="*/ 226577 w 227714"/>
              <a:gd name="connsiteY5" fmla="*/ 40460 h 64736"/>
              <a:gd name="connsiteX6" fmla="*/ 226577 w 227714"/>
              <a:gd name="connsiteY6" fmla="*/ 64736 h 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714" h="64736">
                <a:moveTo>
                  <a:pt x="0" y="56644"/>
                </a:moveTo>
                <a:cubicBezTo>
                  <a:pt x="21579" y="53947"/>
                  <a:pt x="44299" y="55984"/>
                  <a:pt x="64736" y="48552"/>
                </a:cubicBezTo>
                <a:cubicBezTo>
                  <a:pt x="75491" y="44641"/>
                  <a:pt x="80221" y="31602"/>
                  <a:pt x="89012" y="24276"/>
                </a:cubicBezTo>
                <a:cubicBezTo>
                  <a:pt x="109927" y="6846"/>
                  <a:pt x="113234" y="8110"/>
                  <a:pt x="137564" y="0"/>
                </a:cubicBezTo>
                <a:cubicBezTo>
                  <a:pt x="151051" y="2697"/>
                  <a:pt x="164598" y="5108"/>
                  <a:pt x="178024" y="8092"/>
                </a:cubicBezTo>
                <a:cubicBezTo>
                  <a:pt x="205606" y="14221"/>
                  <a:pt x="216660" y="10709"/>
                  <a:pt x="226577" y="40460"/>
                </a:cubicBezTo>
                <a:cubicBezTo>
                  <a:pt x="229136" y="48137"/>
                  <a:pt x="226577" y="56644"/>
                  <a:pt x="226577" y="6473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435703" y="1380688"/>
            <a:ext cx="2484255" cy="982187"/>
          </a:xfrm>
          <a:custGeom>
            <a:avLst/>
            <a:gdLst>
              <a:gd name="connsiteX0" fmla="*/ 0 w 2484255"/>
              <a:gd name="connsiteY0" fmla="*/ 504756 h 982187"/>
              <a:gd name="connsiteX1" fmla="*/ 8092 w 2484255"/>
              <a:gd name="connsiteY1" fmla="*/ 601861 h 982187"/>
              <a:gd name="connsiteX2" fmla="*/ 16184 w 2484255"/>
              <a:gd name="connsiteY2" fmla="*/ 626137 h 982187"/>
              <a:gd name="connsiteX3" fmla="*/ 24276 w 2484255"/>
              <a:gd name="connsiteY3" fmla="*/ 666597 h 982187"/>
              <a:gd name="connsiteX4" fmla="*/ 32368 w 2484255"/>
              <a:gd name="connsiteY4" fmla="*/ 715149 h 982187"/>
              <a:gd name="connsiteX5" fmla="*/ 72828 w 2484255"/>
              <a:gd name="connsiteY5" fmla="*/ 755609 h 982187"/>
              <a:gd name="connsiteX6" fmla="*/ 97104 w 2484255"/>
              <a:gd name="connsiteY6" fmla="*/ 779885 h 982187"/>
              <a:gd name="connsiteX7" fmla="*/ 145656 w 2484255"/>
              <a:gd name="connsiteY7" fmla="*/ 804162 h 982187"/>
              <a:gd name="connsiteX8" fmla="*/ 169932 w 2484255"/>
              <a:gd name="connsiteY8" fmla="*/ 820346 h 982187"/>
              <a:gd name="connsiteX9" fmla="*/ 234669 w 2484255"/>
              <a:gd name="connsiteY9" fmla="*/ 836530 h 982187"/>
              <a:gd name="connsiteX10" fmla="*/ 258945 w 2484255"/>
              <a:gd name="connsiteY10" fmla="*/ 844622 h 982187"/>
              <a:gd name="connsiteX11" fmla="*/ 445062 w 2484255"/>
              <a:gd name="connsiteY11" fmla="*/ 868898 h 982187"/>
              <a:gd name="connsiteX12" fmla="*/ 469338 w 2484255"/>
              <a:gd name="connsiteY12" fmla="*/ 885082 h 982187"/>
              <a:gd name="connsiteX13" fmla="*/ 501706 w 2484255"/>
              <a:gd name="connsiteY13" fmla="*/ 893174 h 982187"/>
              <a:gd name="connsiteX14" fmla="*/ 655455 w 2484255"/>
              <a:gd name="connsiteY14" fmla="*/ 909358 h 982187"/>
              <a:gd name="connsiteX15" fmla="*/ 760651 w 2484255"/>
              <a:gd name="connsiteY15" fmla="*/ 933634 h 982187"/>
              <a:gd name="connsiteX16" fmla="*/ 841571 w 2484255"/>
              <a:gd name="connsiteY16" fmla="*/ 941726 h 982187"/>
              <a:gd name="connsiteX17" fmla="*/ 882032 w 2484255"/>
              <a:gd name="connsiteY17" fmla="*/ 949818 h 982187"/>
              <a:gd name="connsiteX18" fmla="*/ 938676 w 2484255"/>
              <a:gd name="connsiteY18" fmla="*/ 974094 h 982187"/>
              <a:gd name="connsiteX19" fmla="*/ 1205713 w 2484255"/>
              <a:gd name="connsiteY19" fmla="*/ 974094 h 982187"/>
              <a:gd name="connsiteX20" fmla="*/ 1286633 w 2484255"/>
              <a:gd name="connsiteY20" fmla="*/ 957910 h 982187"/>
              <a:gd name="connsiteX21" fmla="*/ 1310909 w 2484255"/>
              <a:gd name="connsiteY21" fmla="*/ 941726 h 982187"/>
              <a:gd name="connsiteX22" fmla="*/ 1343278 w 2484255"/>
              <a:gd name="connsiteY22" fmla="*/ 925542 h 982187"/>
              <a:gd name="connsiteX23" fmla="*/ 1383738 w 2484255"/>
              <a:gd name="connsiteY23" fmla="*/ 917450 h 982187"/>
              <a:gd name="connsiteX24" fmla="*/ 1408014 w 2484255"/>
              <a:gd name="connsiteY24" fmla="*/ 901266 h 982187"/>
              <a:gd name="connsiteX25" fmla="*/ 1464658 w 2484255"/>
              <a:gd name="connsiteY25" fmla="*/ 885082 h 982187"/>
              <a:gd name="connsiteX26" fmla="*/ 1586039 w 2484255"/>
              <a:gd name="connsiteY26" fmla="*/ 868898 h 982187"/>
              <a:gd name="connsiteX27" fmla="*/ 1626499 w 2484255"/>
              <a:gd name="connsiteY27" fmla="*/ 860806 h 982187"/>
              <a:gd name="connsiteX28" fmla="*/ 1675051 w 2484255"/>
              <a:gd name="connsiteY28" fmla="*/ 844622 h 982187"/>
              <a:gd name="connsiteX29" fmla="*/ 1707419 w 2484255"/>
              <a:gd name="connsiteY29" fmla="*/ 836530 h 982187"/>
              <a:gd name="connsiteX30" fmla="*/ 1755971 w 2484255"/>
              <a:gd name="connsiteY30" fmla="*/ 812254 h 982187"/>
              <a:gd name="connsiteX31" fmla="*/ 1796432 w 2484255"/>
              <a:gd name="connsiteY31" fmla="*/ 779885 h 982187"/>
              <a:gd name="connsiteX32" fmla="*/ 1820708 w 2484255"/>
              <a:gd name="connsiteY32" fmla="*/ 763701 h 982187"/>
              <a:gd name="connsiteX33" fmla="*/ 1861168 w 2484255"/>
              <a:gd name="connsiteY33" fmla="*/ 723241 h 982187"/>
              <a:gd name="connsiteX34" fmla="*/ 1909720 w 2484255"/>
              <a:gd name="connsiteY34" fmla="*/ 682781 h 982187"/>
              <a:gd name="connsiteX35" fmla="*/ 1933996 w 2484255"/>
              <a:gd name="connsiteY35" fmla="*/ 634229 h 982187"/>
              <a:gd name="connsiteX36" fmla="*/ 1990640 w 2484255"/>
              <a:gd name="connsiteY36" fmla="*/ 561400 h 982187"/>
              <a:gd name="connsiteX37" fmla="*/ 2014916 w 2484255"/>
              <a:gd name="connsiteY37" fmla="*/ 545216 h 982187"/>
              <a:gd name="connsiteX38" fmla="*/ 2031101 w 2484255"/>
              <a:gd name="connsiteY38" fmla="*/ 512848 h 982187"/>
              <a:gd name="connsiteX39" fmla="*/ 2047285 w 2484255"/>
              <a:gd name="connsiteY39" fmla="*/ 488572 h 982187"/>
              <a:gd name="connsiteX40" fmla="*/ 2071561 w 2484255"/>
              <a:gd name="connsiteY40" fmla="*/ 440020 h 982187"/>
              <a:gd name="connsiteX41" fmla="*/ 2087745 w 2484255"/>
              <a:gd name="connsiteY41" fmla="*/ 342916 h 982187"/>
              <a:gd name="connsiteX42" fmla="*/ 2103929 w 2484255"/>
              <a:gd name="connsiteY42" fmla="*/ 326731 h 982187"/>
              <a:gd name="connsiteX43" fmla="*/ 2112021 w 2484255"/>
              <a:gd name="connsiteY43" fmla="*/ 302455 h 982187"/>
              <a:gd name="connsiteX44" fmla="*/ 2136297 w 2484255"/>
              <a:gd name="connsiteY44" fmla="*/ 270087 h 982187"/>
              <a:gd name="connsiteX45" fmla="*/ 2168665 w 2484255"/>
              <a:gd name="connsiteY45" fmla="*/ 189167 h 982187"/>
              <a:gd name="connsiteX46" fmla="*/ 2192941 w 2484255"/>
              <a:gd name="connsiteY46" fmla="*/ 181075 h 982187"/>
              <a:gd name="connsiteX47" fmla="*/ 2209125 w 2484255"/>
              <a:gd name="connsiteY47" fmla="*/ 156799 h 982187"/>
              <a:gd name="connsiteX48" fmla="*/ 2225309 w 2484255"/>
              <a:gd name="connsiteY48" fmla="*/ 124431 h 982187"/>
              <a:gd name="connsiteX49" fmla="*/ 2249585 w 2484255"/>
              <a:gd name="connsiteY49" fmla="*/ 108247 h 982187"/>
              <a:gd name="connsiteX50" fmla="*/ 2273862 w 2484255"/>
              <a:gd name="connsiteY50" fmla="*/ 83970 h 982187"/>
              <a:gd name="connsiteX51" fmla="*/ 2281954 w 2484255"/>
              <a:gd name="connsiteY51" fmla="*/ 51602 h 982187"/>
              <a:gd name="connsiteX52" fmla="*/ 2306230 w 2484255"/>
              <a:gd name="connsiteY52" fmla="*/ 43510 h 982187"/>
              <a:gd name="connsiteX53" fmla="*/ 2338598 w 2484255"/>
              <a:gd name="connsiteY53" fmla="*/ 35418 h 982187"/>
              <a:gd name="connsiteX54" fmla="*/ 2387150 w 2484255"/>
              <a:gd name="connsiteY54" fmla="*/ 19234 h 982187"/>
              <a:gd name="connsiteX55" fmla="*/ 2484255 w 2484255"/>
              <a:gd name="connsiteY55" fmla="*/ 3050 h 98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84255" h="982187">
                <a:moveTo>
                  <a:pt x="0" y="504756"/>
                </a:moveTo>
                <a:cubicBezTo>
                  <a:pt x="2697" y="537124"/>
                  <a:pt x="3799" y="569665"/>
                  <a:pt x="8092" y="601861"/>
                </a:cubicBezTo>
                <a:cubicBezTo>
                  <a:pt x="9219" y="610316"/>
                  <a:pt x="14115" y="617862"/>
                  <a:pt x="16184" y="626137"/>
                </a:cubicBezTo>
                <a:cubicBezTo>
                  <a:pt x="19520" y="639480"/>
                  <a:pt x="21816" y="653065"/>
                  <a:pt x="24276" y="666597"/>
                </a:cubicBezTo>
                <a:cubicBezTo>
                  <a:pt x="27211" y="682740"/>
                  <a:pt x="27180" y="699584"/>
                  <a:pt x="32368" y="715149"/>
                </a:cubicBezTo>
                <a:cubicBezTo>
                  <a:pt x="41497" y="742537"/>
                  <a:pt x="52909" y="739010"/>
                  <a:pt x="72828" y="755609"/>
                </a:cubicBezTo>
                <a:cubicBezTo>
                  <a:pt x="81619" y="762935"/>
                  <a:pt x="88313" y="772559"/>
                  <a:pt x="97104" y="779885"/>
                </a:cubicBezTo>
                <a:cubicBezTo>
                  <a:pt x="118021" y="797316"/>
                  <a:pt x="121324" y="796051"/>
                  <a:pt x="145656" y="804162"/>
                </a:cubicBezTo>
                <a:cubicBezTo>
                  <a:pt x="153748" y="809557"/>
                  <a:pt x="160792" y="817022"/>
                  <a:pt x="169932" y="820346"/>
                </a:cubicBezTo>
                <a:cubicBezTo>
                  <a:pt x="190836" y="827947"/>
                  <a:pt x="213567" y="829496"/>
                  <a:pt x="234669" y="836530"/>
                </a:cubicBezTo>
                <a:lnTo>
                  <a:pt x="258945" y="844622"/>
                </a:lnTo>
                <a:cubicBezTo>
                  <a:pt x="332797" y="893857"/>
                  <a:pt x="247775" y="843165"/>
                  <a:pt x="445062" y="868898"/>
                </a:cubicBezTo>
                <a:cubicBezTo>
                  <a:pt x="454706" y="870156"/>
                  <a:pt x="460399" y="881251"/>
                  <a:pt x="469338" y="885082"/>
                </a:cubicBezTo>
                <a:cubicBezTo>
                  <a:pt x="479560" y="889463"/>
                  <a:pt x="490682" y="891704"/>
                  <a:pt x="501706" y="893174"/>
                </a:cubicBezTo>
                <a:cubicBezTo>
                  <a:pt x="659588" y="914225"/>
                  <a:pt x="526693" y="889549"/>
                  <a:pt x="655455" y="909358"/>
                </a:cubicBezTo>
                <a:cubicBezTo>
                  <a:pt x="687835" y="914340"/>
                  <a:pt x="730911" y="926199"/>
                  <a:pt x="760651" y="933634"/>
                </a:cubicBezTo>
                <a:cubicBezTo>
                  <a:pt x="786949" y="940209"/>
                  <a:pt x="814701" y="938143"/>
                  <a:pt x="841571" y="941726"/>
                </a:cubicBezTo>
                <a:cubicBezTo>
                  <a:pt x="855204" y="943544"/>
                  <a:pt x="868545" y="947121"/>
                  <a:pt x="882032" y="949818"/>
                </a:cubicBezTo>
                <a:cubicBezTo>
                  <a:pt x="900913" y="957910"/>
                  <a:pt x="918574" y="969862"/>
                  <a:pt x="938676" y="974094"/>
                </a:cubicBezTo>
                <a:cubicBezTo>
                  <a:pt x="1016603" y="990500"/>
                  <a:pt x="1135487" y="977438"/>
                  <a:pt x="1205713" y="974094"/>
                </a:cubicBezTo>
                <a:cubicBezTo>
                  <a:pt x="1232686" y="968699"/>
                  <a:pt x="1260342" y="966000"/>
                  <a:pt x="1286633" y="957910"/>
                </a:cubicBezTo>
                <a:cubicBezTo>
                  <a:pt x="1295928" y="955050"/>
                  <a:pt x="1302465" y="946551"/>
                  <a:pt x="1310909" y="941726"/>
                </a:cubicBezTo>
                <a:cubicBezTo>
                  <a:pt x="1321383" y="935741"/>
                  <a:pt x="1331834" y="929357"/>
                  <a:pt x="1343278" y="925542"/>
                </a:cubicBezTo>
                <a:cubicBezTo>
                  <a:pt x="1356326" y="921193"/>
                  <a:pt x="1370251" y="920147"/>
                  <a:pt x="1383738" y="917450"/>
                </a:cubicBezTo>
                <a:cubicBezTo>
                  <a:pt x="1391830" y="912055"/>
                  <a:pt x="1399315" y="905615"/>
                  <a:pt x="1408014" y="901266"/>
                </a:cubicBezTo>
                <a:cubicBezTo>
                  <a:pt x="1420949" y="894799"/>
                  <a:pt x="1452559" y="888539"/>
                  <a:pt x="1464658" y="885082"/>
                </a:cubicBezTo>
                <a:cubicBezTo>
                  <a:pt x="1532710" y="865639"/>
                  <a:pt x="1431075" y="881812"/>
                  <a:pt x="1586039" y="868898"/>
                </a:cubicBezTo>
                <a:cubicBezTo>
                  <a:pt x="1599526" y="866201"/>
                  <a:pt x="1613230" y="864425"/>
                  <a:pt x="1626499" y="860806"/>
                </a:cubicBezTo>
                <a:cubicBezTo>
                  <a:pt x="1642957" y="856317"/>
                  <a:pt x="1658501" y="848760"/>
                  <a:pt x="1675051" y="844622"/>
                </a:cubicBezTo>
                <a:lnTo>
                  <a:pt x="1707419" y="836530"/>
                </a:lnTo>
                <a:cubicBezTo>
                  <a:pt x="1776991" y="790149"/>
                  <a:pt x="1688966" y="845756"/>
                  <a:pt x="1755971" y="812254"/>
                </a:cubicBezTo>
                <a:cubicBezTo>
                  <a:pt x="1789179" y="795650"/>
                  <a:pt x="1771343" y="799956"/>
                  <a:pt x="1796432" y="779885"/>
                </a:cubicBezTo>
                <a:cubicBezTo>
                  <a:pt x="1804026" y="773810"/>
                  <a:pt x="1812616" y="769096"/>
                  <a:pt x="1820708" y="763701"/>
                </a:cubicBezTo>
                <a:cubicBezTo>
                  <a:pt x="1850379" y="719195"/>
                  <a:pt x="1820708" y="756958"/>
                  <a:pt x="1861168" y="723241"/>
                </a:cubicBezTo>
                <a:cubicBezTo>
                  <a:pt x="1923474" y="671320"/>
                  <a:pt x="1849447" y="722963"/>
                  <a:pt x="1909720" y="682781"/>
                </a:cubicBezTo>
                <a:cubicBezTo>
                  <a:pt x="1917812" y="666597"/>
                  <a:pt x="1924879" y="649858"/>
                  <a:pt x="1933996" y="634229"/>
                </a:cubicBezTo>
                <a:cubicBezTo>
                  <a:pt x="1951064" y="604969"/>
                  <a:pt x="1965347" y="582478"/>
                  <a:pt x="1990640" y="561400"/>
                </a:cubicBezTo>
                <a:cubicBezTo>
                  <a:pt x="1998111" y="555174"/>
                  <a:pt x="2006824" y="550611"/>
                  <a:pt x="2014916" y="545216"/>
                </a:cubicBezTo>
                <a:cubicBezTo>
                  <a:pt x="2020311" y="534427"/>
                  <a:pt x="2025116" y="523322"/>
                  <a:pt x="2031101" y="512848"/>
                </a:cubicBezTo>
                <a:cubicBezTo>
                  <a:pt x="2035926" y="504404"/>
                  <a:pt x="2042936" y="497271"/>
                  <a:pt x="2047285" y="488572"/>
                </a:cubicBezTo>
                <a:cubicBezTo>
                  <a:pt x="2080787" y="421567"/>
                  <a:pt x="2025180" y="509592"/>
                  <a:pt x="2071561" y="440020"/>
                </a:cubicBezTo>
                <a:cubicBezTo>
                  <a:pt x="2072320" y="433944"/>
                  <a:pt x="2078834" y="360738"/>
                  <a:pt x="2087745" y="342916"/>
                </a:cubicBezTo>
                <a:cubicBezTo>
                  <a:pt x="2091157" y="336092"/>
                  <a:pt x="2098534" y="332126"/>
                  <a:pt x="2103929" y="326731"/>
                </a:cubicBezTo>
                <a:cubicBezTo>
                  <a:pt x="2106626" y="318639"/>
                  <a:pt x="2107789" y="309861"/>
                  <a:pt x="2112021" y="302455"/>
                </a:cubicBezTo>
                <a:cubicBezTo>
                  <a:pt x="2118712" y="290745"/>
                  <a:pt x="2131688" y="282762"/>
                  <a:pt x="2136297" y="270087"/>
                </a:cubicBezTo>
                <a:cubicBezTo>
                  <a:pt x="2155747" y="216601"/>
                  <a:pt x="2125059" y="218238"/>
                  <a:pt x="2168665" y="189167"/>
                </a:cubicBezTo>
                <a:cubicBezTo>
                  <a:pt x="2175762" y="184436"/>
                  <a:pt x="2184849" y="183772"/>
                  <a:pt x="2192941" y="181075"/>
                </a:cubicBezTo>
                <a:cubicBezTo>
                  <a:pt x="2198336" y="172983"/>
                  <a:pt x="2204300" y="165243"/>
                  <a:pt x="2209125" y="156799"/>
                </a:cubicBezTo>
                <a:cubicBezTo>
                  <a:pt x="2215110" y="146326"/>
                  <a:pt x="2217587" y="133698"/>
                  <a:pt x="2225309" y="124431"/>
                </a:cubicBezTo>
                <a:cubicBezTo>
                  <a:pt x="2231535" y="116960"/>
                  <a:pt x="2242114" y="114473"/>
                  <a:pt x="2249585" y="108247"/>
                </a:cubicBezTo>
                <a:cubicBezTo>
                  <a:pt x="2258377" y="100921"/>
                  <a:pt x="2265770" y="92062"/>
                  <a:pt x="2273862" y="83970"/>
                </a:cubicBezTo>
                <a:cubicBezTo>
                  <a:pt x="2276559" y="73181"/>
                  <a:pt x="2275007" y="60286"/>
                  <a:pt x="2281954" y="51602"/>
                </a:cubicBezTo>
                <a:cubicBezTo>
                  <a:pt x="2287282" y="44941"/>
                  <a:pt x="2298028" y="45853"/>
                  <a:pt x="2306230" y="43510"/>
                </a:cubicBezTo>
                <a:cubicBezTo>
                  <a:pt x="2316923" y="40455"/>
                  <a:pt x="2327946" y="38614"/>
                  <a:pt x="2338598" y="35418"/>
                </a:cubicBezTo>
                <a:cubicBezTo>
                  <a:pt x="2354938" y="30516"/>
                  <a:pt x="2387150" y="19234"/>
                  <a:pt x="2387150" y="19234"/>
                </a:cubicBezTo>
                <a:cubicBezTo>
                  <a:pt x="2431625" y="-10416"/>
                  <a:pt x="2401701" y="3050"/>
                  <a:pt x="2484255" y="305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431023" y="936545"/>
            <a:ext cx="1448474" cy="431009"/>
          </a:xfrm>
          <a:custGeom>
            <a:avLst/>
            <a:gdLst>
              <a:gd name="connsiteX0" fmla="*/ 1448474 w 1448474"/>
              <a:gd name="connsiteY0" fmla="*/ 431009 h 431009"/>
              <a:gd name="connsiteX1" fmla="*/ 1408014 w 1448474"/>
              <a:gd name="connsiteY1" fmla="*/ 414825 h 431009"/>
              <a:gd name="connsiteX2" fmla="*/ 1359462 w 1448474"/>
              <a:gd name="connsiteY2" fmla="*/ 390549 h 431009"/>
              <a:gd name="connsiteX3" fmla="*/ 1254265 w 1448474"/>
              <a:gd name="connsiteY3" fmla="*/ 382457 h 431009"/>
              <a:gd name="connsiteX4" fmla="*/ 1173345 w 1448474"/>
              <a:gd name="connsiteY4" fmla="*/ 366273 h 431009"/>
              <a:gd name="connsiteX5" fmla="*/ 1149069 w 1448474"/>
              <a:gd name="connsiteY5" fmla="*/ 341997 h 431009"/>
              <a:gd name="connsiteX6" fmla="*/ 1124793 w 1448474"/>
              <a:gd name="connsiteY6" fmla="*/ 325813 h 431009"/>
              <a:gd name="connsiteX7" fmla="*/ 1068149 w 1448474"/>
              <a:gd name="connsiteY7" fmla="*/ 269168 h 431009"/>
              <a:gd name="connsiteX8" fmla="*/ 1043873 w 1448474"/>
              <a:gd name="connsiteY8" fmla="*/ 261076 h 431009"/>
              <a:gd name="connsiteX9" fmla="*/ 1019596 w 1448474"/>
              <a:gd name="connsiteY9" fmla="*/ 244892 h 431009"/>
              <a:gd name="connsiteX10" fmla="*/ 946768 w 1448474"/>
              <a:gd name="connsiteY10" fmla="*/ 220616 h 431009"/>
              <a:gd name="connsiteX11" fmla="*/ 938676 w 1448474"/>
              <a:gd name="connsiteY11" fmla="*/ 196340 h 431009"/>
              <a:gd name="connsiteX12" fmla="*/ 890124 w 1448474"/>
              <a:gd name="connsiteY12" fmla="*/ 180156 h 431009"/>
              <a:gd name="connsiteX13" fmla="*/ 841572 w 1448474"/>
              <a:gd name="connsiteY13" fmla="*/ 115420 h 431009"/>
              <a:gd name="connsiteX14" fmla="*/ 825388 w 1448474"/>
              <a:gd name="connsiteY14" fmla="*/ 91143 h 431009"/>
              <a:gd name="connsiteX15" fmla="*/ 752559 w 1448474"/>
              <a:gd name="connsiteY15" fmla="*/ 34499 h 431009"/>
              <a:gd name="connsiteX16" fmla="*/ 679731 w 1448474"/>
              <a:gd name="connsiteY16" fmla="*/ 18315 h 431009"/>
              <a:gd name="connsiteX17" fmla="*/ 655455 w 1448474"/>
              <a:gd name="connsiteY17" fmla="*/ 10223 h 431009"/>
              <a:gd name="connsiteX18" fmla="*/ 420786 w 1448474"/>
              <a:gd name="connsiteY18" fmla="*/ 18315 h 431009"/>
              <a:gd name="connsiteX19" fmla="*/ 372234 w 1448474"/>
              <a:gd name="connsiteY19" fmla="*/ 26407 h 431009"/>
              <a:gd name="connsiteX20" fmla="*/ 291313 w 1448474"/>
              <a:gd name="connsiteY20" fmla="*/ 34499 h 431009"/>
              <a:gd name="connsiteX21" fmla="*/ 258945 w 1448474"/>
              <a:gd name="connsiteY21" fmla="*/ 50683 h 431009"/>
              <a:gd name="connsiteX22" fmla="*/ 226577 w 1448474"/>
              <a:gd name="connsiteY22" fmla="*/ 58775 h 431009"/>
              <a:gd name="connsiteX23" fmla="*/ 169933 w 1448474"/>
              <a:gd name="connsiteY23" fmla="*/ 83051 h 431009"/>
              <a:gd name="connsiteX24" fmla="*/ 113289 w 1448474"/>
              <a:gd name="connsiteY24" fmla="*/ 115420 h 431009"/>
              <a:gd name="connsiteX25" fmla="*/ 80920 w 1448474"/>
              <a:gd name="connsiteY25" fmla="*/ 131604 h 431009"/>
              <a:gd name="connsiteX26" fmla="*/ 72828 w 1448474"/>
              <a:gd name="connsiteY26" fmla="*/ 155880 h 431009"/>
              <a:gd name="connsiteX27" fmla="*/ 56644 w 1448474"/>
              <a:gd name="connsiteY27" fmla="*/ 220616 h 431009"/>
              <a:gd name="connsiteX28" fmla="*/ 32368 w 1448474"/>
              <a:gd name="connsiteY28" fmla="*/ 228708 h 431009"/>
              <a:gd name="connsiteX29" fmla="*/ 8092 w 1448474"/>
              <a:gd name="connsiteY29" fmla="*/ 317720 h 431009"/>
              <a:gd name="connsiteX30" fmla="*/ 0 w 1448474"/>
              <a:gd name="connsiteY30" fmla="*/ 414825 h 431009"/>
              <a:gd name="connsiteX0" fmla="*/ 1448474 w 1448474"/>
              <a:gd name="connsiteY0" fmla="*/ 431009 h 431009"/>
              <a:gd name="connsiteX1" fmla="*/ 1408014 w 1448474"/>
              <a:gd name="connsiteY1" fmla="*/ 414825 h 431009"/>
              <a:gd name="connsiteX2" fmla="*/ 1359462 w 1448474"/>
              <a:gd name="connsiteY2" fmla="*/ 390549 h 431009"/>
              <a:gd name="connsiteX3" fmla="*/ 1254265 w 1448474"/>
              <a:gd name="connsiteY3" fmla="*/ 382457 h 431009"/>
              <a:gd name="connsiteX4" fmla="*/ 1173345 w 1448474"/>
              <a:gd name="connsiteY4" fmla="*/ 366273 h 431009"/>
              <a:gd name="connsiteX5" fmla="*/ 1149069 w 1448474"/>
              <a:gd name="connsiteY5" fmla="*/ 341997 h 431009"/>
              <a:gd name="connsiteX6" fmla="*/ 1124793 w 1448474"/>
              <a:gd name="connsiteY6" fmla="*/ 325813 h 431009"/>
              <a:gd name="connsiteX7" fmla="*/ 1068149 w 1448474"/>
              <a:gd name="connsiteY7" fmla="*/ 269168 h 431009"/>
              <a:gd name="connsiteX8" fmla="*/ 1043873 w 1448474"/>
              <a:gd name="connsiteY8" fmla="*/ 261076 h 431009"/>
              <a:gd name="connsiteX9" fmla="*/ 1019596 w 1448474"/>
              <a:gd name="connsiteY9" fmla="*/ 244892 h 431009"/>
              <a:gd name="connsiteX10" fmla="*/ 946768 w 1448474"/>
              <a:gd name="connsiteY10" fmla="*/ 220616 h 431009"/>
              <a:gd name="connsiteX11" fmla="*/ 938676 w 1448474"/>
              <a:gd name="connsiteY11" fmla="*/ 196340 h 431009"/>
              <a:gd name="connsiteX12" fmla="*/ 890124 w 1448474"/>
              <a:gd name="connsiteY12" fmla="*/ 180156 h 431009"/>
              <a:gd name="connsiteX13" fmla="*/ 841572 w 1448474"/>
              <a:gd name="connsiteY13" fmla="*/ 115420 h 431009"/>
              <a:gd name="connsiteX14" fmla="*/ 825388 w 1448474"/>
              <a:gd name="connsiteY14" fmla="*/ 91143 h 431009"/>
              <a:gd name="connsiteX15" fmla="*/ 752559 w 1448474"/>
              <a:gd name="connsiteY15" fmla="*/ 34499 h 431009"/>
              <a:gd name="connsiteX16" fmla="*/ 679731 w 1448474"/>
              <a:gd name="connsiteY16" fmla="*/ 18315 h 431009"/>
              <a:gd name="connsiteX17" fmla="*/ 655455 w 1448474"/>
              <a:gd name="connsiteY17" fmla="*/ 10223 h 431009"/>
              <a:gd name="connsiteX18" fmla="*/ 420786 w 1448474"/>
              <a:gd name="connsiteY18" fmla="*/ 18315 h 431009"/>
              <a:gd name="connsiteX19" fmla="*/ 372234 w 1448474"/>
              <a:gd name="connsiteY19" fmla="*/ 26407 h 431009"/>
              <a:gd name="connsiteX20" fmla="*/ 291313 w 1448474"/>
              <a:gd name="connsiteY20" fmla="*/ 34499 h 431009"/>
              <a:gd name="connsiteX21" fmla="*/ 258945 w 1448474"/>
              <a:gd name="connsiteY21" fmla="*/ 50683 h 431009"/>
              <a:gd name="connsiteX22" fmla="*/ 226577 w 1448474"/>
              <a:gd name="connsiteY22" fmla="*/ 58775 h 431009"/>
              <a:gd name="connsiteX23" fmla="*/ 169933 w 1448474"/>
              <a:gd name="connsiteY23" fmla="*/ 83051 h 431009"/>
              <a:gd name="connsiteX24" fmla="*/ 113289 w 1448474"/>
              <a:gd name="connsiteY24" fmla="*/ 115420 h 431009"/>
              <a:gd name="connsiteX25" fmla="*/ 80920 w 1448474"/>
              <a:gd name="connsiteY25" fmla="*/ 131604 h 431009"/>
              <a:gd name="connsiteX26" fmla="*/ 72828 w 1448474"/>
              <a:gd name="connsiteY26" fmla="*/ 155880 h 431009"/>
              <a:gd name="connsiteX27" fmla="*/ 49024 w 1448474"/>
              <a:gd name="connsiteY27" fmla="*/ 195851 h 431009"/>
              <a:gd name="connsiteX28" fmla="*/ 32368 w 1448474"/>
              <a:gd name="connsiteY28" fmla="*/ 228708 h 431009"/>
              <a:gd name="connsiteX29" fmla="*/ 8092 w 1448474"/>
              <a:gd name="connsiteY29" fmla="*/ 317720 h 431009"/>
              <a:gd name="connsiteX30" fmla="*/ 0 w 1448474"/>
              <a:gd name="connsiteY30" fmla="*/ 414825 h 43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8474" h="431009">
                <a:moveTo>
                  <a:pt x="1448474" y="431009"/>
                </a:moveTo>
                <a:cubicBezTo>
                  <a:pt x="1434987" y="425614"/>
                  <a:pt x="1421006" y="421321"/>
                  <a:pt x="1408014" y="414825"/>
                </a:cubicBezTo>
                <a:cubicBezTo>
                  <a:pt x="1383919" y="402777"/>
                  <a:pt x="1386581" y="393939"/>
                  <a:pt x="1359462" y="390549"/>
                </a:cubicBezTo>
                <a:cubicBezTo>
                  <a:pt x="1324564" y="386187"/>
                  <a:pt x="1289331" y="385154"/>
                  <a:pt x="1254265" y="382457"/>
                </a:cubicBezTo>
                <a:cubicBezTo>
                  <a:pt x="1251312" y="381965"/>
                  <a:pt x="1183286" y="371954"/>
                  <a:pt x="1173345" y="366273"/>
                </a:cubicBezTo>
                <a:cubicBezTo>
                  <a:pt x="1163409" y="360595"/>
                  <a:pt x="1157860" y="349323"/>
                  <a:pt x="1149069" y="341997"/>
                </a:cubicBezTo>
                <a:cubicBezTo>
                  <a:pt x="1141598" y="335771"/>
                  <a:pt x="1132022" y="332319"/>
                  <a:pt x="1124793" y="325813"/>
                </a:cubicBezTo>
                <a:cubicBezTo>
                  <a:pt x="1104945" y="307950"/>
                  <a:pt x="1087030" y="288050"/>
                  <a:pt x="1068149" y="269168"/>
                </a:cubicBezTo>
                <a:cubicBezTo>
                  <a:pt x="1062118" y="263137"/>
                  <a:pt x="1051502" y="264891"/>
                  <a:pt x="1043873" y="261076"/>
                </a:cubicBezTo>
                <a:cubicBezTo>
                  <a:pt x="1035174" y="256727"/>
                  <a:pt x="1028574" y="248633"/>
                  <a:pt x="1019596" y="244892"/>
                </a:cubicBezTo>
                <a:cubicBezTo>
                  <a:pt x="995975" y="235050"/>
                  <a:pt x="946768" y="220616"/>
                  <a:pt x="946768" y="220616"/>
                </a:cubicBezTo>
                <a:cubicBezTo>
                  <a:pt x="944071" y="212524"/>
                  <a:pt x="945617" y="201298"/>
                  <a:pt x="938676" y="196340"/>
                </a:cubicBezTo>
                <a:cubicBezTo>
                  <a:pt x="924794" y="186424"/>
                  <a:pt x="890124" y="180156"/>
                  <a:pt x="890124" y="180156"/>
                </a:cubicBezTo>
                <a:cubicBezTo>
                  <a:pt x="860649" y="121206"/>
                  <a:pt x="890650" y="172679"/>
                  <a:pt x="841572" y="115420"/>
                </a:cubicBezTo>
                <a:cubicBezTo>
                  <a:pt x="835243" y="108036"/>
                  <a:pt x="831614" y="98615"/>
                  <a:pt x="825388" y="91143"/>
                </a:cubicBezTo>
                <a:cubicBezTo>
                  <a:pt x="809276" y="71808"/>
                  <a:pt x="773381" y="41440"/>
                  <a:pt x="752559" y="34499"/>
                </a:cubicBezTo>
                <a:cubicBezTo>
                  <a:pt x="712718" y="21219"/>
                  <a:pt x="736697" y="27809"/>
                  <a:pt x="679731" y="18315"/>
                </a:cubicBezTo>
                <a:cubicBezTo>
                  <a:pt x="671639" y="15618"/>
                  <a:pt x="663730" y="12292"/>
                  <a:pt x="655455" y="10223"/>
                </a:cubicBezTo>
                <a:cubicBezTo>
                  <a:pt x="566920" y="-11911"/>
                  <a:pt x="554908" y="7138"/>
                  <a:pt x="420786" y="18315"/>
                </a:cubicBezTo>
                <a:cubicBezTo>
                  <a:pt x="404602" y="21012"/>
                  <a:pt x="388515" y="24372"/>
                  <a:pt x="372234" y="26407"/>
                </a:cubicBezTo>
                <a:cubicBezTo>
                  <a:pt x="345335" y="29769"/>
                  <a:pt x="317819" y="28819"/>
                  <a:pt x="291313" y="34499"/>
                </a:cubicBezTo>
                <a:cubicBezTo>
                  <a:pt x="279518" y="37026"/>
                  <a:pt x="270240" y="46447"/>
                  <a:pt x="258945" y="50683"/>
                </a:cubicBezTo>
                <a:cubicBezTo>
                  <a:pt x="248532" y="54588"/>
                  <a:pt x="237366" y="56078"/>
                  <a:pt x="226577" y="58775"/>
                </a:cubicBezTo>
                <a:cubicBezTo>
                  <a:pt x="177378" y="91574"/>
                  <a:pt x="229655" y="60654"/>
                  <a:pt x="169933" y="83051"/>
                </a:cubicBezTo>
                <a:cubicBezTo>
                  <a:pt x="134366" y="96389"/>
                  <a:pt x="143168" y="98346"/>
                  <a:pt x="113289" y="115420"/>
                </a:cubicBezTo>
                <a:cubicBezTo>
                  <a:pt x="102815" y="121405"/>
                  <a:pt x="91710" y="126209"/>
                  <a:pt x="80920" y="131604"/>
                </a:cubicBezTo>
                <a:cubicBezTo>
                  <a:pt x="78223" y="139696"/>
                  <a:pt x="78144" y="145172"/>
                  <a:pt x="72828" y="155880"/>
                </a:cubicBezTo>
                <a:cubicBezTo>
                  <a:pt x="67512" y="166588"/>
                  <a:pt x="59826" y="176407"/>
                  <a:pt x="49024" y="195851"/>
                </a:cubicBezTo>
                <a:cubicBezTo>
                  <a:pt x="44882" y="203307"/>
                  <a:pt x="40460" y="226011"/>
                  <a:pt x="32368" y="228708"/>
                </a:cubicBezTo>
                <a:cubicBezTo>
                  <a:pt x="11835" y="290308"/>
                  <a:pt x="19530" y="260532"/>
                  <a:pt x="8092" y="317720"/>
                </a:cubicBezTo>
                <a:lnTo>
                  <a:pt x="0" y="414825"/>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390563" y="1901628"/>
            <a:ext cx="1456566" cy="687823"/>
          </a:xfrm>
          <a:custGeom>
            <a:avLst/>
            <a:gdLst>
              <a:gd name="connsiteX0" fmla="*/ 0 w 1456566"/>
              <a:gd name="connsiteY0" fmla="*/ 8092 h 687823"/>
              <a:gd name="connsiteX1" fmla="*/ 32368 w 1456566"/>
              <a:gd name="connsiteY1" fmla="*/ 64737 h 687823"/>
              <a:gd name="connsiteX2" fmla="*/ 48552 w 1456566"/>
              <a:gd name="connsiteY2" fmla="*/ 89013 h 687823"/>
              <a:gd name="connsiteX3" fmla="*/ 56644 w 1456566"/>
              <a:gd name="connsiteY3" fmla="*/ 202301 h 687823"/>
              <a:gd name="connsiteX4" fmla="*/ 72828 w 1456566"/>
              <a:gd name="connsiteY4" fmla="*/ 258945 h 687823"/>
              <a:gd name="connsiteX5" fmla="*/ 80920 w 1456566"/>
              <a:gd name="connsiteY5" fmla="*/ 299406 h 687823"/>
              <a:gd name="connsiteX6" fmla="*/ 97104 w 1456566"/>
              <a:gd name="connsiteY6" fmla="*/ 347958 h 687823"/>
              <a:gd name="connsiteX7" fmla="*/ 121380 w 1456566"/>
              <a:gd name="connsiteY7" fmla="*/ 445062 h 687823"/>
              <a:gd name="connsiteX8" fmla="*/ 137564 w 1456566"/>
              <a:gd name="connsiteY8" fmla="*/ 477430 h 687823"/>
              <a:gd name="connsiteX9" fmla="*/ 145656 w 1456566"/>
              <a:gd name="connsiteY9" fmla="*/ 501707 h 687823"/>
              <a:gd name="connsiteX10" fmla="*/ 161841 w 1456566"/>
              <a:gd name="connsiteY10" fmla="*/ 542167 h 687823"/>
              <a:gd name="connsiteX11" fmla="*/ 169933 w 1456566"/>
              <a:gd name="connsiteY11" fmla="*/ 574535 h 687823"/>
              <a:gd name="connsiteX12" fmla="*/ 186117 w 1456566"/>
              <a:gd name="connsiteY12" fmla="*/ 606903 h 687823"/>
              <a:gd name="connsiteX13" fmla="*/ 226577 w 1456566"/>
              <a:gd name="connsiteY13" fmla="*/ 614995 h 687823"/>
              <a:gd name="connsiteX14" fmla="*/ 283221 w 1456566"/>
              <a:gd name="connsiteY14" fmla="*/ 631179 h 687823"/>
              <a:gd name="connsiteX15" fmla="*/ 331773 w 1456566"/>
              <a:gd name="connsiteY15" fmla="*/ 663547 h 687823"/>
              <a:gd name="connsiteX16" fmla="*/ 388418 w 1456566"/>
              <a:gd name="connsiteY16" fmla="*/ 687823 h 687823"/>
              <a:gd name="connsiteX17" fmla="*/ 453154 w 1456566"/>
              <a:gd name="connsiteY17" fmla="*/ 679731 h 687823"/>
              <a:gd name="connsiteX18" fmla="*/ 485522 w 1456566"/>
              <a:gd name="connsiteY18" fmla="*/ 663547 h 687823"/>
              <a:gd name="connsiteX19" fmla="*/ 574534 w 1456566"/>
              <a:gd name="connsiteY19" fmla="*/ 647363 h 687823"/>
              <a:gd name="connsiteX20" fmla="*/ 606902 w 1456566"/>
              <a:gd name="connsiteY20" fmla="*/ 623087 h 687823"/>
              <a:gd name="connsiteX21" fmla="*/ 631179 w 1456566"/>
              <a:gd name="connsiteY21" fmla="*/ 614995 h 687823"/>
              <a:gd name="connsiteX22" fmla="*/ 655455 w 1456566"/>
              <a:gd name="connsiteY22" fmla="*/ 590719 h 687823"/>
              <a:gd name="connsiteX23" fmla="*/ 695915 w 1456566"/>
              <a:gd name="connsiteY23" fmla="*/ 582627 h 687823"/>
              <a:gd name="connsiteX24" fmla="*/ 720191 w 1456566"/>
              <a:gd name="connsiteY24" fmla="*/ 574535 h 687823"/>
              <a:gd name="connsiteX25" fmla="*/ 736375 w 1456566"/>
              <a:gd name="connsiteY25" fmla="*/ 550259 h 687823"/>
              <a:gd name="connsiteX26" fmla="*/ 760651 w 1456566"/>
              <a:gd name="connsiteY26" fmla="*/ 542167 h 687823"/>
              <a:gd name="connsiteX27" fmla="*/ 793019 w 1456566"/>
              <a:gd name="connsiteY27" fmla="*/ 525983 h 687823"/>
              <a:gd name="connsiteX28" fmla="*/ 833479 w 1456566"/>
              <a:gd name="connsiteY28" fmla="*/ 485522 h 687823"/>
              <a:gd name="connsiteX29" fmla="*/ 849664 w 1456566"/>
              <a:gd name="connsiteY29" fmla="*/ 469338 h 687823"/>
              <a:gd name="connsiteX30" fmla="*/ 882032 w 1456566"/>
              <a:gd name="connsiteY30" fmla="*/ 436970 h 687823"/>
              <a:gd name="connsiteX31" fmla="*/ 914400 w 1456566"/>
              <a:gd name="connsiteY31" fmla="*/ 420786 h 687823"/>
              <a:gd name="connsiteX32" fmla="*/ 946768 w 1456566"/>
              <a:gd name="connsiteY32" fmla="*/ 396510 h 687823"/>
              <a:gd name="connsiteX33" fmla="*/ 995320 w 1456566"/>
              <a:gd name="connsiteY33" fmla="*/ 388418 h 687823"/>
              <a:gd name="connsiteX34" fmla="*/ 1043872 w 1456566"/>
              <a:gd name="connsiteY34" fmla="*/ 372234 h 687823"/>
              <a:gd name="connsiteX35" fmla="*/ 1068149 w 1456566"/>
              <a:gd name="connsiteY35" fmla="*/ 347958 h 687823"/>
              <a:gd name="connsiteX36" fmla="*/ 1124793 w 1456566"/>
              <a:gd name="connsiteY36" fmla="*/ 323682 h 687823"/>
              <a:gd name="connsiteX37" fmla="*/ 1157161 w 1456566"/>
              <a:gd name="connsiteY37" fmla="*/ 299406 h 687823"/>
              <a:gd name="connsiteX38" fmla="*/ 1189529 w 1456566"/>
              <a:gd name="connsiteY38" fmla="*/ 283222 h 687823"/>
              <a:gd name="connsiteX39" fmla="*/ 1238081 w 1456566"/>
              <a:gd name="connsiteY39" fmla="*/ 250853 h 687823"/>
              <a:gd name="connsiteX40" fmla="*/ 1302818 w 1456566"/>
              <a:gd name="connsiteY40" fmla="*/ 202301 h 687823"/>
              <a:gd name="connsiteX41" fmla="*/ 1327094 w 1456566"/>
              <a:gd name="connsiteY41" fmla="*/ 178025 h 687823"/>
              <a:gd name="connsiteX42" fmla="*/ 1351370 w 1456566"/>
              <a:gd name="connsiteY42" fmla="*/ 129473 h 687823"/>
              <a:gd name="connsiteX43" fmla="*/ 1383738 w 1456566"/>
              <a:gd name="connsiteY43" fmla="*/ 80921 h 687823"/>
              <a:gd name="connsiteX44" fmla="*/ 1391830 w 1456566"/>
              <a:gd name="connsiteY44" fmla="*/ 48553 h 687823"/>
              <a:gd name="connsiteX45" fmla="*/ 1416106 w 1456566"/>
              <a:gd name="connsiteY45" fmla="*/ 32368 h 687823"/>
              <a:gd name="connsiteX46" fmla="*/ 1456566 w 1456566"/>
              <a:gd name="connsiteY46" fmla="*/ 0 h 68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56566" h="687823">
                <a:moveTo>
                  <a:pt x="0" y="8092"/>
                </a:moveTo>
                <a:cubicBezTo>
                  <a:pt x="10789" y="26974"/>
                  <a:pt x="21179" y="46089"/>
                  <a:pt x="32368" y="64737"/>
                </a:cubicBezTo>
                <a:cubicBezTo>
                  <a:pt x="37372" y="73076"/>
                  <a:pt x="46862" y="79436"/>
                  <a:pt x="48552" y="89013"/>
                </a:cubicBezTo>
                <a:cubicBezTo>
                  <a:pt x="55131" y="126296"/>
                  <a:pt x="51290" y="164823"/>
                  <a:pt x="56644" y="202301"/>
                </a:cubicBezTo>
                <a:cubicBezTo>
                  <a:pt x="59421" y="221741"/>
                  <a:pt x="68065" y="239894"/>
                  <a:pt x="72828" y="258945"/>
                </a:cubicBezTo>
                <a:cubicBezTo>
                  <a:pt x="76164" y="272288"/>
                  <a:pt x="77301" y="286137"/>
                  <a:pt x="80920" y="299406"/>
                </a:cubicBezTo>
                <a:cubicBezTo>
                  <a:pt x="85409" y="315864"/>
                  <a:pt x="92708" y="331475"/>
                  <a:pt x="97104" y="347958"/>
                </a:cubicBezTo>
                <a:cubicBezTo>
                  <a:pt x="102794" y="369297"/>
                  <a:pt x="109658" y="417710"/>
                  <a:pt x="121380" y="445062"/>
                </a:cubicBezTo>
                <a:cubicBezTo>
                  <a:pt x="126132" y="456150"/>
                  <a:pt x="132812" y="466342"/>
                  <a:pt x="137564" y="477430"/>
                </a:cubicBezTo>
                <a:cubicBezTo>
                  <a:pt x="140924" y="485270"/>
                  <a:pt x="142661" y="493720"/>
                  <a:pt x="145656" y="501707"/>
                </a:cubicBezTo>
                <a:cubicBezTo>
                  <a:pt x="150756" y="515308"/>
                  <a:pt x="157247" y="528387"/>
                  <a:pt x="161841" y="542167"/>
                </a:cubicBezTo>
                <a:cubicBezTo>
                  <a:pt x="165358" y="552718"/>
                  <a:pt x="166028" y="564122"/>
                  <a:pt x="169933" y="574535"/>
                </a:cubicBezTo>
                <a:cubicBezTo>
                  <a:pt x="174169" y="585830"/>
                  <a:pt x="176301" y="599892"/>
                  <a:pt x="186117" y="606903"/>
                </a:cubicBezTo>
                <a:cubicBezTo>
                  <a:pt x="197309" y="614897"/>
                  <a:pt x="213151" y="612011"/>
                  <a:pt x="226577" y="614995"/>
                </a:cubicBezTo>
                <a:cubicBezTo>
                  <a:pt x="257059" y="621769"/>
                  <a:pt x="256187" y="622168"/>
                  <a:pt x="283221" y="631179"/>
                </a:cubicBezTo>
                <a:cubicBezTo>
                  <a:pt x="299405" y="641968"/>
                  <a:pt x="314376" y="654848"/>
                  <a:pt x="331773" y="663547"/>
                </a:cubicBezTo>
                <a:cubicBezTo>
                  <a:pt x="436292" y="715806"/>
                  <a:pt x="300043" y="628909"/>
                  <a:pt x="388418" y="687823"/>
                </a:cubicBezTo>
                <a:cubicBezTo>
                  <a:pt x="409997" y="685126"/>
                  <a:pt x="432057" y="685005"/>
                  <a:pt x="453154" y="679731"/>
                </a:cubicBezTo>
                <a:cubicBezTo>
                  <a:pt x="464857" y="676805"/>
                  <a:pt x="474078" y="667362"/>
                  <a:pt x="485522" y="663547"/>
                </a:cubicBezTo>
                <a:cubicBezTo>
                  <a:pt x="496832" y="659777"/>
                  <a:pt x="566382" y="648722"/>
                  <a:pt x="574534" y="647363"/>
                </a:cubicBezTo>
                <a:cubicBezTo>
                  <a:pt x="585323" y="639271"/>
                  <a:pt x="595192" y="629778"/>
                  <a:pt x="606902" y="623087"/>
                </a:cubicBezTo>
                <a:cubicBezTo>
                  <a:pt x="614308" y="618855"/>
                  <a:pt x="624082" y="619727"/>
                  <a:pt x="631179" y="614995"/>
                </a:cubicBezTo>
                <a:cubicBezTo>
                  <a:pt x="640701" y="608647"/>
                  <a:pt x="645219" y="595837"/>
                  <a:pt x="655455" y="590719"/>
                </a:cubicBezTo>
                <a:cubicBezTo>
                  <a:pt x="667757" y="584568"/>
                  <a:pt x="682572" y="585963"/>
                  <a:pt x="695915" y="582627"/>
                </a:cubicBezTo>
                <a:cubicBezTo>
                  <a:pt x="704190" y="580558"/>
                  <a:pt x="712099" y="577232"/>
                  <a:pt x="720191" y="574535"/>
                </a:cubicBezTo>
                <a:cubicBezTo>
                  <a:pt x="725586" y="566443"/>
                  <a:pt x="728781" y="556334"/>
                  <a:pt x="736375" y="550259"/>
                </a:cubicBezTo>
                <a:cubicBezTo>
                  <a:pt x="743036" y="544931"/>
                  <a:pt x="752811" y="545527"/>
                  <a:pt x="760651" y="542167"/>
                </a:cubicBezTo>
                <a:cubicBezTo>
                  <a:pt x="771739" y="537415"/>
                  <a:pt x="783497" y="533389"/>
                  <a:pt x="793019" y="525983"/>
                </a:cubicBezTo>
                <a:cubicBezTo>
                  <a:pt x="808074" y="514273"/>
                  <a:pt x="819992" y="499009"/>
                  <a:pt x="833479" y="485522"/>
                </a:cubicBezTo>
                <a:lnTo>
                  <a:pt x="849664" y="469338"/>
                </a:lnTo>
                <a:cubicBezTo>
                  <a:pt x="860453" y="458549"/>
                  <a:pt x="868384" y="443794"/>
                  <a:pt x="882032" y="436970"/>
                </a:cubicBezTo>
                <a:cubicBezTo>
                  <a:pt x="892821" y="431575"/>
                  <a:pt x="904171" y="427179"/>
                  <a:pt x="914400" y="420786"/>
                </a:cubicBezTo>
                <a:cubicBezTo>
                  <a:pt x="925837" y="413638"/>
                  <a:pt x="934246" y="401519"/>
                  <a:pt x="946768" y="396510"/>
                </a:cubicBezTo>
                <a:cubicBezTo>
                  <a:pt x="962002" y="390417"/>
                  <a:pt x="979136" y="391115"/>
                  <a:pt x="995320" y="388418"/>
                </a:cubicBezTo>
                <a:lnTo>
                  <a:pt x="1043872" y="372234"/>
                </a:lnTo>
                <a:cubicBezTo>
                  <a:pt x="1054729" y="368615"/>
                  <a:pt x="1058837" y="354610"/>
                  <a:pt x="1068149" y="347958"/>
                </a:cubicBezTo>
                <a:cubicBezTo>
                  <a:pt x="1085648" y="335459"/>
                  <a:pt x="1104982" y="330286"/>
                  <a:pt x="1124793" y="323682"/>
                </a:cubicBezTo>
                <a:cubicBezTo>
                  <a:pt x="1135582" y="315590"/>
                  <a:pt x="1145724" y="306554"/>
                  <a:pt x="1157161" y="299406"/>
                </a:cubicBezTo>
                <a:cubicBezTo>
                  <a:pt x="1167390" y="293013"/>
                  <a:pt x="1179713" y="290233"/>
                  <a:pt x="1189529" y="283222"/>
                </a:cubicBezTo>
                <a:cubicBezTo>
                  <a:pt x="1242568" y="245336"/>
                  <a:pt x="1186006" y="268211"/>
                  <a:pt x="1238081" y="250853"/>
                </a:cubicBezTo>
                <a:cubicBezTo>
                  <a:pt x="1295426" y="193508"/>
                  <a:pt x="1222380" y="262628"/>
                  <a:pt x="1302818" y="202301"/>
                </a:cubicBezTo>
                <a:cubicBezTo>
                  <a:pt x="1311973" y="195435"/>
                  <a:pt x="1319002" y="186117"/>
                  <a:pt x="1327094" y="178025"/>
                </a:cubicBezTo>
                <a:cubicBezTo>
                  <a:pt x="1347433" y="117007"/>
                  <a:pt x="1319997" y="192219"/>
                  <a:pt x="1351370" y="129473"/>
                </a:cubicBezTo>
                <a:cubicBezTo>
                  <a:pt x="1374792" y="82630"/>
                  <a:pt x="1337719" y="126940"/>
                  <a:pt x="1383738" y="80921"/>
                </a:cubicBezTo>
                <a:cubicBezTo>
                  <a:pt x="1386435" y="70132"/>
                  <a:pt x="1385661" y="57807"/>
                  <a:pt x="1391830" y="48553"/>
                </a:cubicBezTo>
                <a:cubicBezTo>
                  <a:pt x="1397225" y="40461"/>
                  <a:pt x="1408635" y="38594"/>
                  <a:pt x="1416106" y="32368"/>
                </a:cubicBezTo>
                <a:cubicBezTo>
                  <a:pt x="1458915" y="-3307"/>
                  <a:pt x="1422627" y="16970"/>
                  <a:pt x="1456566"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523448" y="712099"/>
            <a:ext cx="323681" cy="1173345"/>
          </a:xfrm>
          <a:custGeom>
            <a:avLst/>
            <a:gdLst>
              <a:gd name="connsiteX0" fmla="*/ 323681 w 323681"/>
              <a:gd name="connsiteY0" fmla="*/ 1149069 h 1173345"/>
              <a:gd name="connsiteX1" fmla="*/ 161840 w 323681"/>
              <a:gd name="connsiteY1" fmla="*/ 1173345 h 1173345"/>
              <a:gd name="connsiteX2" fmla="*/ 97104 w 323681"/>
              <a:gd name="connsiteY2" fmla="*/ 1165253 h 1173345"/>
              <a:gd name="connsiteX3" fmla="*/ 48552 w 323681"/>
              <a:gd name="connsiteY3" fmla="*/ 1149069 h 1173345"/>
              <a:gd name="connsiteX4" fmla="*/ 0 w 323681"/>
              <a:gd name="connsiteY4" fmla="*/ 1068149 h 1173345"/>
              <a:gd name="connsiteX5" fmla="*/ 8092 w 323681"/>
              <a:gd name="connsiteY5" fmla="*/ 598811 h 1173345"/>
              <a:gd name="connsiteX6" fmla="*/ 16184 w 323681"/>
              <a:gd name="connsiteY6" fmla="*/ 574535 h 1173345"/>
              <a:gd name="connsiteX7" fmla="*/ 24276 w 323681"/>
              <a:gd name="connsiteY7" fmla="*/ 542166 h 1173345"/>
              <a:gd name="connsiteX8" fmla="*/ 32368 w 323681"/>
              <a:gd name="connsiteY8" fmla="*/ 372234 h 1173345"/>
              <a:gd name="connsiteX9" fmla="*/ 48552 w 323681"/>
              <a:gd name="connsiteY9" fmla="*/ 267037 h 1173345"/>
              <a:gd name="connsiteX10" fmla="*/ 56644 w 323681"/>
              <a:gd name="connsiteY10" fmla="*/ 242761 h 1173345"/>
              <a:gd name="connsiteX11" fmla="*/ 80920 w 323681"/>
              <a:gd name="connsiteY11" fmla="*/ 226577 h 1173345"/>
              <a:gd name="connsiteX12" fmla="*/ 97104 w 323681"/>
              <a:gd name="connsiteY12" fmla="*/ 202301 h 1173345"/>
              <a:gd name="connsiteX13" fmla="*/ 105196 w 323681"/>
              <a:gd name="connsiteY13" fmla="*/ 161841 h 1173345"/>
              <a:gd name="connsiteX14" fmla="*/ 113288 w 323681"/>
              <a:gd name="connsiteY14" fmla="*/ 129473 h 1173345"/>
              <a:gd name="connsiteX15" fmla="*/ 129472 w 323681"/>
              <a:gd name="connsiteY15" fmla="*/ 48552 h 1173345"/>
              <a:gd name="connsiteX16" fmla="*/ 145656 w 323681"/>
              <a:gd name="connsiteY16" fmla="*/ 24276 h 1173345"/>
              <a:gd name="connsiteX17" fmla="*/ 169933 w 323681"/>
              <a:gd name="connsiteY17" fmla="*/ 0 h 117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681" h="1173345">
                <a:moveTo>
                  <a:pt x="323681" y="1149069"/>
                </a:moveTo>
                <a:cubicBezTo>
                  <a:pt x="315236" y="1150477"/>
                  <a:pt x="186166" y="1173345"/>
                  <a:pt x="161840" y="1173345"/>
                </a:cubicBezTo>
                <a:cubicBezTo>
                  <a:pt x="140093" y="1173345"/>
                  <a:pt x="118683" y="1167950"/>
                  <a:pt x="97104" y="1165253"/>
                </a:cubicBezTo>
                <a:cubicBezTo>
                  <a:pt x="80920" y="1159858"/>
                  <a:pt x="58015" y="1163263"/>
                  <a:pt x="48552" y="1149069"/>
                </a:cubicBezTo>
                <a:cubicBezTo>
                  <a:pt x="9493" y="1090480"/>
                  <a:pt x="24883" y="1117914"/>
                  <a:pt x="0" y="1068149"/>
                </a:cubicBezTo>
                <a:cubicBezTo>
                  <a:pt x="2697" y="911703"/>
                  <a:pt x="2965" y="755196"/>
                  <a:pt x="8092" y="598811"/>
                </a:cubicBezTo>
                <a:cubicBezTo>
                  <a:pt x="8372" y="590286"/>
                  <a:pt x="13841" y="582737"/>
                  <a:pt x="16184" y="574535"/>
                </a:cubicBezTo>
                <a:cubicBezTo>
                  <a:pt x="19239" y="563841"/>
                  <a:pt x="21579" y="552956"/>
                  <a:pt x="24276" y="542166"/>
                </a:cubicBezTo>
                <a:cubicBezTo>
                  <a:pt x="26973" y="485522"/>
                  <a:pt x="28466" y="428808"/>
                  <a:pt x="32368" y="372234"/>
                </a:cubicBezTo>
                <a:cubicBezTo>
                  <a:pt x="34240" y="345092"/>
                  <a:pt x="41208" y="296413"/>
                  <a:pt x="48552" y="267037"/>
                </a:cubicBezTo>
                <a:cubicBezTo>
                  <a:pt x="50621" y="258762"/>
                  <a:pt x="51316" y="249422"/>
                  <a:pt x="56644" y="242761"/>
                </a:cubicBezTo>
                <a:cubicBezTo>
                  <a:pt x="62719" y="235167"/>
                  <a:pt x="72828" y="231972"/>
                  <a:pt x="80920" y="226577"/>
                </a:cubicBezTo>
                <a:cubicBezTo>
                  <a:pt x="86315" y="218485"/>
                  <a:pt x="93689" y="211407"/>
                  <a:pt x="97104" y="202301"/>
                </a:cubicBezTo>
                <a:cubicBezTo>
                  <a:pt x="101933" y="189423"/>
                  <a:pt x="102212" y="175267"/>
                  <a:pt x="105196" y="161841"/>
                </a:cubicBezTo>
                <a:cubicBezTo>
                  <a:pt x="107609" y="150984"/>
                  <a:pt x="111107" y="140378"/>
                  <a:pt x="113288" y="129473"/>
                </a:cubicBezTo>
                <a:cubicBezTo>
                  <a:pt x="115798" y="116922"/>
                  <a:pt x="122423" y="64999"/>
                  <a:pt x="129472" y="48552"/>
                </a:cubicBezTo>
                <a:cubicBezTo>
                  <a:pt x="133303" y="39613"/>
                  <a:pt x="138779" y="31153"/>
                  <a:pt x="145656" y="24276"/>
                </a:cubicBezTo>
                <a:cubicBezTo>
                  <a:pt x="172177" y="-2245"/>
                  <a:pt x="169933" y="20270"/>
                  <a:pt x="16993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2169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63346" cy="6857998"/>
          </a:xfrm>
          <a:prstGeom prst="rect">
            <a:avLst/>
          </a:prstGeom>
        </p:spPr>
      </p:pic>
      <p:sp>
        <p:nvSpPr>
          <p:cNvPr id="3" name="Rectangle 2"/>
          <p:cNvSpPr/>
          <p:nvPr/>
        </p:nvSpPr>
        <p:spPr>
          <a:xfrm>
            <a:off x="2971800" y="0"/>
            <a:ext cx="3505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00400" y="6629400"/>
            <a:ext cx="4572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24800" y="3657600"/>
            <a:ext cx="1219200" cy="32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4343400" y="1295400"/>
            <a:ext cx="25146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831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874" y="0"/>
            <a:ext cx="5304252" cy="6858000"/>
          </a:xfrm>
          <a:prstGeom prst="rect">
            <a:avLst/>
          </a:prstGeom>
        </p:spPr>
      </p:pic>
      <p:sp>
        <p:nvSpPr>
          <p:cNvPr id="5" name="Freeform 4"/>
          <p:cNvSpPr/>
          <p:nvPr/>
        </p:nvSpPr>
        <p:spPr>
          <a:xfrm>
            <a:off x="2192015" y="836329"/>
            <a:ext cx="143699" cy="520889"/>
          </a:xfrm>
          <a:custGeom>
            <a:avLst/>
            <a:gdLst>
              <a:gd name="connsiteX0" fmla="*/ 169934 w 180141"/>
              <a:gd name="connsiteY0" fmla="*/ 0 h 529788"/>
              <a:gd name="connsiteX1" fmla="*/ 169934 w 180141"/>
              <a:gd name="connsiteY1" fmla="*/ 121380 h 529788"/>
              <a:gd name="connsiteX2" fmla="*/ 145658 w 180141"/>
              <a:gd name="connsiteY2" fmla="*/ 145656 h 529788"/>
              <a:gd name="connsiteX3" fmla="*/ 121382 w 180141"/>
              <a:gd name="connsiteY3" fmla="*/ 202301 h 529788"/>
              <a:gd name="connsiteX4" fmla="*/ 105198 w 180141"/>
              <a:gd name="connsiteY4" fmla="*/ 283221 h 529788"/>
              <a:gd name="connsiteX5" fmla="*/ 97106 w 180141"/>
              <a:gd name="connsiteY5" fmla="*/ 347957 h 529788"/>
              <a:gd name="connsiteX6" fmla="*/ 89014 w 180141"/>
              <a:gd name="connsiteY6" fmla="*/ 372233 h 529788"/>
              <a:gd name="connsiteX7" fmla="*/ 64738 w 180141"/>
              <a:gd name="connsiteY7" fmla="*/ 388417 h 529788"/>
              <a:gd name="connsiteX8" fmla="*/ 16185 w 180141"/>
              <a:gd name="connsiteY8" fmla="*/ 428878 h 529788"/>
              <a:gd name="connsiteX9" fmla="*/ 8093 w 180141"/>
              <a:gd name="connsiteY9" fmla="*/ 453154 h 529788"/>
              <a:gd name="connsiteX10" fmla="*/ 1 w 180141"/>
              <a:gd name="connsiteY10" fmla="*/ 517890 h 529788"/>
              <a:gd name="connsiteX0" fmla="*/ 163273 w 173480"/>
              <a:gd name="connsiteY0" fmla="*/ 0 h 507026"/>
              <a:gd name="connsiteX1" fmla="*/ 163273 w 173480"/>
              <a:gd name="connsiteY1" fmla="*/ 121380 h 507026"/>
              <a:gd name="connsiteX2" fmla="*/ 138997 w 173480"/>
              <a:gd name="connsiteY2" fmla="*/ 145656 h 507026"/>
              <a:gd name="connsiteX3" fmla="*/ 114721 w 173480"/>
              <a:gd name="connsiteY3" fmla="*/ 202301 h 507026"/>
              <a:gd name="connsiteX4" fmla="*/ 98537 w 173480"/>
              <a:gd name="connsiteY4" fmla="*/ 283221 h 507026"/>
              <a:gd name="connsiteX5" fmla="*/ 90445 w 173480"/>
              <a:gd name="connsiteY5" fmla="*/ 347957 h 507026"/>
              <a:gd name="connsiteX6" fmla="*/ 82353 w 173480"/>
              <a:gd name="connsiteY6" fmla="*/ 372233 h 507026"/>
              <a:gd name="connsiteX7" fmla="*/ 58077 w 173480"/>
              <a:gd name="connsiteY7" fmla="*/ 388417 h 507026"/>
              <a:gd name="connsiteX8" fmla="*/ 9524 w 173480"/>
              <a:gd name="connsiteY8" fmla="*/ 428878 h 507026"/>
              <a:gd name="connsiteX9" fmla="*/ 1432 w 173480"/>
              <a:gd name="connsiteY9" fmla="*/ 453154 h 507026"/>
              <a:gd name="connsiteX10" fmla="*/ 40965 w 173480"/>
              <a:gd name="connsiteY10" fmla="*/ 496935 h 507026"/>
              <a:gd name="connsiteX0" fmla="*/ 162136 w 172343"/>
              <a:gd name="connsiteY0" fmla="*/ 0 h 507121"/>
              <a:gd name="connsiteX1" fmla="*/ 162136 w 172343"/>
              <a:gd name="connsiteY1" fmla="*/ 121380 h 507121"/>
              <a:gd name="connsiteX2" fmla="*/ 137860 w 172343"/>
              <a:gd name="connsiteY2" fmla="*/ 145656 h 507121"/>
              <a:gd name="connsiteX3" fmla="*/ 113584 w 172343"/>
              <a:gd name="connsiteY3" fmla="*/ 202301 h 507121"/>
              <a:gd name="connsiteX4" fmla="*/ 97400 w 172343"/>
              <a:gd name="connsiteY4" fmla="*/ 283221 h 507121"/>
              <a:gd name="connsiteX5" fmla="*/ 89308 w 172343"/>
              <a:gd name="connsiteY5" fmla="*/ 347957 h 507121"/>
              <a:gd name="connsiteX6" fmla="*/ 81216 w 172343"/>
              <a:gd name="connsiteY6" fmla="*/ 372233 h 507121"/>
              <a:gd name="connsiteX7" fmla="*/ 56940 w 172343"/>
              <a:gd name="connsiteY7" fmla="*/ 388417 h 507121"/>
              <a:gd name="connsiteX8" fmla="*/ 65537 w 172343"/>
              <a:gd name="connsiteY8" fmla="*/ 423163 h 507121"/>
              <a:gd name="connsiteX9" fmla="*/ 295 w 172343"/>
              <a:gd name="connsiteY9" fmla="*/ 453154 h 507121"/>
              <a:gd name="connsiteX10" fmla="*/ 39828 w 172343"/>
              <a:gd name="connsiteY10" fmla="*/ 496935 h 507121"/>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17112 w 132515"/>
              <a:gd name="connsiteY7" fmla="*/ 388417 h 507554"/>
              <a:gd name="connsiteX8" fmla="*/ 25709 w 132515"/>
              <a:gd name="connsiteY8" fmla="*/ 423163 h 507554"/>
              <a:gd name="connsiteX9" fmla="*/ 15712 w 132515"/>
              <a:gd name="connsiteY9" fmla="*/ 456964 h 507554"/>
              <a:gd name="connsiteX10" fmla="*/ 0 w 132515"/>
              <a:gd name="connsiteY10" fmla="*/ 496935 h 507554"/>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34257 w 132515"/>
              <a:gd name="connsiteY7" fmla="*/ 390322 h 507554"/>
              <a:gd name="connsiteX8" fmla="*/ 25709 w 132515"/>
              <a:gd name="connsiteY8" fmla="*/ 423163 h 507554"/>
              <a:gd name="connsiteX9" fmla="*/ 15712 w 132515"/>
              <a:gd name="connsiteY9" fmla="*/ 456964 h 507554"/>
              <a:gd name="connsiteX10" fmla="*/ 0 w 132515"/>
              <a:gd name="connsiteY10" fmla="*/ 496935 h 507554"/>
              <a:gd name="connsiteX0" fmla="*/ 141358 w 143747"/>
              <a:gd name="connsiteY0" fmla="*/ 0 h 520889"/>
              <a:gd name="connsiteX1" fmla="*/ 122308 w 143747"/>
              <a:gd name="connsiteY1" fmla="*/ 134715 h 520889"/>
              <a:gd name="connsiteX2" fmla="*/ 98032 w 143747"/>
              <a:gd name="connsiteY2" fmla="*/ 158991 h 520889"/>
              <a:gd name="connsiteX3" fmla="*/ 73756 w 143747"/>
              <a:gd name="connsiteY3" fmla="*/ 215636 h 520889"/>
              <a:gd name="connsiteX4" fmla="*/ 57572 w 143747"/>
              <a:gd name="connsiteY4" fmla="*/ 296556 h 520889"/>
              <a:gd name="connsiteX5" fmla="*/ 49480 w 143747"/>
              <a:gd name="connsiteY5" fmla="*/ 361292 h 520889"/>
              <a:gd name="connsiteX6" fmla="*/ 41388 w 143747"/>
              <a:gd name="connsiteY6" fmla="*/ 385568 h 520889"/>
              <a:gd name="connsiteX7" fmla="*/ 34257 w 143747"/>
              <a:gd name="connsiteY7" fmla="*/ 403657 h 520889"/>
              <a:gd name="connsiteX8" fmla="*/ 25709 w 143747"/>
              <a:gd name="connsiteY8" fmla="*/ 436498 h 520889"/>
              <a:gd name="connsiteX9" fmla="*/ 15712 w 143747"/>
              <a:gd name="connsiteY9" fmla="*/ 470299 h 520889"/>
              <a:gd name="connsiteX10" fmla="*/ 0 w 143747"/>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3756 w 143699"/>
              <a:gd name="connsiteY3" fmla="*/ 215636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9471 w 143699"/>
              <a:gd name="connsiteY3" fmla="*/ 225161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699" h="520889">
                <a:moveTo>
                  <a:pt x="141358" y="0"/>
                </a:moveTo>
                <a:cubicBezTo>
                  <a:pt x="150839" y="47405"/>
                  <a:pt x="128894" y="106947"/>
                  <a:pt x="122308" y="134715"/>
                </a:cubicBezTo>
                <a:cubicBezTo>
                  <a:pt x="115722" y="162484"/>
                  <a:pt x="109934" y="158519"/>
                  <a:pt x="101842" y="166611"/>
                </a:cubicBezTo>
                <a:cubicBezTo>
                  <a:pt x="78611" y="259536"/>
                  <a:pt x="86849" y="203504"/>
                  <a:pt x="79471" y="225161"/>
                </a:cubicBezTo>
                <a:cubicBezTo>
                  <a:pt x="72093" y="246818"/>
                  <a:pt x="62570" y="273868"/>
                  <a:pt x="57572" y="296556"/>
                </a:cubicBezTo>
                <a:cubicBezTo>
                  <a:pt x="52574" y="319244"/>
                  <a:pt x="53370" y="339896"/>
                  <a:pt x="49480" y="361292"/>
                </a:cubicBezTo>
                <a:cubicBezTo>
                  <a:pt x="47954" y="369684"/>
                  <a:pt x="43925" y="378507"/>
                  <a:pt x="41388" y="385568"/>
                </a:cubicBezTo>
                <a:cubicBezTo>
                  <a:pt x="38851" y="392629"/>
                  <a:pt x="36870" y="395169"/>
                  <a:pt x="34257" y="403657"/>
                </a:cubicBezTo>
                <a:cubicBezTo>
                  <a:pt x="31644" y="412145"/>
                  <a:pt x="48709" y="413500"/>
                  <a:pt x="25709" y="436498"/>
                </a:cubicBezTo>
                <a:cubicBezTo>
                  <a:pt x="23012" y="444590"/>
                  <a:pt x="19997" y="458004"/>
                  <a:pt x="15712" y="470299"/>
                </a:cubicBezTo>
                <a:cubicBezTo>
                  <a:pt x="11427" y="482594"/>
                  <a:pt x="0" y="545567"/>
                  <a:pt x="0" y="51027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2192942" y="1294726"/>
            <a:ext cx="227714" cy="64736"/>
          </a:xfrm>
          <a:custGeom>
            <a:avLst/>
            <a:gdLst>
              <a:gd name="connsiteX0" fmla="*/ 0 w 227714"/>
              <a:gd name="connsiteY0" fmla="*/ 56644 h 64736"/>
              <a:gd name="connsiteX1" fmla="*/ 64736 w 227714"/>
              <a:gd name="connsiteY1" fmla="*/ 48552 h 64736"/>
              <a:gd name="connsiteX2" fmla="*/ 89012 w 227714"/>
              <a:gd name="connsiteY2" fmla="*/ 24276 h 64736"/>
              <a:gd name="connsiteX3" fmla="*/ 137564 w 227714"/>
              <a:gd name="connsiteY3" fmla="*/ 0 h 64736"/>
              <a:gd name="connsiteX4" fmla="*/ 178024 w 227714"/>
              <a:gd name="connsiteY4" fmla="*/ 8092 h 64736"/>
              <a:gd name="connsiteX5" fmla="*/ 226577 w 227714"/>
              <a:gd name="connsiteY5" fmla="*/ 40460 h 64736"/>
              <a:gd name="connsiteX6" fmla="*/ 226577 w 227714"/>
              <a:gd name="connsiteY6" fmla="*/ 64736 h 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714" h="64736">
                <a:moveTo>
                  <a:pt x="0" y="56644"/>
                </a:moveTo>
                <a:cubicBezTo>
                  <a:pt x="21579" y="53947"/>
                  <a:pt x="44299" y="55984"/>
                  <a:pt x="64736" y="48552"/>
                </a:cubicBezTo>
                <a:cubicBezTo>
                  <a:pt x="75491" y="44641"/>
                  <a:pt x="80221" y="31602"/>
                  <a:pt x="89012" y="24276"/>
                </a:cubicBezTo>
                <a:cubicBezTo>
                  <a:pt x="109927" y="6846"/>
                  <a:pt x="113234" y="8110"/>
                  <a:pt x="137564" y="0"/>
                </a:cubicBezTo>
                <a:cubicBezTo>
                  <a:pt x="151051" y="2697"/>
                  <a:pt x="164598" y="5108"/>
                  <a:pt x="178024" y="8092"/>
                </a:cubicBezTo>
                <a:cubicBezTo>
                  <a:pt x="205606" y="14221"/>
                  <a:pt x="216660" y="10709"/>
                  <a:pt x="226577" y="40460"/>
                </a:cubicBezTo>
                <a:cubicBezTo>
                  <a:pt x="229136" y="48137"/>
                  <a:pt x="226577" y="56644"/>
                  <a:pt x="226577" y="6473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435703" y="1380688"/>
            <a:ext cx="2484255" cy="982187"/>
          </a:xfrm>
          <a:custGeom>
            <a:avLst/>
            <a:gdLst>
              <a:gd name="connsiteX0" fmla="*/ 0 w 2484255"/>
              <a:gd name="connsiteY0" fmla="*/ 504756 h 982187"/>
              <a:gd name="connsiteX1" fmla="*/ 8092 w 2484255"/>
              <a:gd name="connsiteY1" fmla="*/ 601861 h 982187"/>
              <a:gd name="connsiteX2" fmla="*/ 16184 w 2484255"/>
              <a:gd name="connsiteY2" fmla="*/ 626137 h 982187"/>
              <a:gd name="connsiteX3" fmla="*/ 24276 w 2484255"/>
              <a:gd name="connsiteY3" fmla="*/ 666597 h 982187"/>
              <a:gd name="connsiteX4" fmla="*/ 32368 w 2484255"/>
              <a:gd name="connsiteY4" fmla="*/ 715149 h 982187"/>
              <a:gd name="connsiteX5" fmla="*/ 72828 w 2484255"/>
              <a:gd name="connsiteY5" fmla="*/ 755609 h 982187"/>
              <a:gd name="connsiteX6" fmla="*/ 97104 w 2484255"/>
              <a:gd name="connsiteY6" fmla="*/ 779885 h 982187"/>
              <a:gd name="connsiteX7" fmla="*/ 145656 w 2484255"/>
              <a:gd name="connsiteY7" fmla="*/ 804162 h 982187"/>
              <a:gd name="connsiteX8" fmla="*/ 169932 w 2484255"/>
              <a:gd name="connsiteY8" fmla="*/ 820346 h 982187"/>
              <a:gd name="connsiteX9" fmla="*/ 234669 w 2484255"/>
              <a:gd name="connsiteY9" fmla="*/ 836530 h 982187"/>
              <a:gd name="connsiteX10" fmla="*/ 258945 w 2484255"/>
              <a:gd name="connsiteY10" fmla="*/ 844622 h 982187"/>
              <a:gd name="connsiteX11" fmla="*/ 445062 w 2484255"/>
              <a:gd name="connsiteY11" fmla="*/ 868898 h 982187"/>
              <a:gd name="connsiteX12" fmla="*/ 469338 w 2484255"/>
              <a:gd name="connsiteY12" fmla="*/ 885082 h 982187"/>
              <a:gd name="connsiteX13" fmla="*/ 501706 w 2484255"/>
              <a:gd name="connsiteY13" fmla="*/ 893174 h 982187"/>
              <a:gd name="connsiteX14" fmla="*/ 655455 w 2484255"/>
              <a:gd name="connsiteY14" fmla="*/ 909358 h 982187"/>
              <a:gd name="connsiteX15" fmla="*/ 760651 w 2484255"/>
              <a:gd name="connsiteY15" fmla="*/ 933634 h 982187"/>
              <a:gd name="connsiteX16" fmla="*/ 841571 w 2484255"/>
              <a:gd name="connsiteY16" fmla="*/ 941726 h 982187"/>
              <a:gd name="connsiteX17" fmla="*/ 882032 w 2484255"/>
              <a:gd name="connsiteY17" fmla="*/ 949818 h 982187"/>
              <a:gd name="connsiteX18" fmla="*/ 938676 w 2484255"/>
              <a:gd name="connsiteY18" fmla="*/ 974094 h 982187"/>
              <a:gd name="connsiteX19" fmla="*/ 1205713 w 2484255"/>
              <a:gd name="connsiteY19" fmla="*/ 974094 h 982187"/>
              <a:gd name="connsiteX20" fmla="*/ 1286633 w 2484255"/>
              <a:gd name="connsiteY20" fmla="*/ 957910 h 982187"/>
              <a:gd name="connsiteX21" fmla="*/ 1310909 w 2484255"/>
              <a:gd name="connsiteY21" fmla="*/ 941726 h 982187"/>
              <a:gd name="connsiteX22" fmla="*/ 1343278 w 2484255"/>
              <a:gd name="connsiteY22" fmla="*/ 925542 h 982187"/>
              <a:gd name="connsiteX23" fmla="*/ 1383738 w 2484255"/>
              <a:gd name="connsiteY23" fmla="*/ 917450 h 982187"/>
              <a:gd name="connsiteX24" fmla="*/ 1408014 w 2484255"/>
              <a:gd name="connsiteY24" fmla="*/ 901266 h 982187"/>
              <a:gd name="connsiteX25" fmla="*/ 1464658 w 2484255"/>
              <a:gd name="connsiteY25" fmla="*/ 885082 h 982187"/>
              <a:gd name="connsiteX26" fmla="*/ 1586039 w 2484255"/>
              <a:gd name="connsiteY26" fmla="*/ 868898 h 982187"/>
              <a:gd name="connsiteX27" fmla="*/ 1626499 w 2484255"/>
              <a:gd name="connsiteY27" fmla="*/ 860806 h 982187"/>
              <a:gd name="connsiteX28" fmla="*/ 1675051 w 2484255"/>
              <a:gd name="connsiteY28" fmla="*/ 844622 h 982187"/>
              <a:gd name="connsiteX29" fmla="*/ 1707419 w 2484255"/>
              <a:gd name="connsiteY29" fmla="*/ 836530 h 982187"/>
              <a:gd name="connsiteX30" fmla="*/ 1755971 w 2484255"/>
              <a:gd name="connsiteY30" fmla="*/ 812254 h 982187"/>
              <a:gd name="connsiteX31" fmla="*/ 1796432 w 2484255"/>
              <a:gd name="connsiteY31" fmla="*/ 779885 h 982187"/>
              <a:gd name="connsiteX32" fmla="*/ 1820708 w 2484255"/>
              <a:gd name="connsiteY32" fmla="*/ 763701 h 982187"/>
              <a:gd name="connsiteX33" fmla="*/ 1861168 w 2484255"/>
              <a:gd name="connsiteY33" fmla="*/ 723241 h 982187"/>
              <a:gd name="connsiteX34" fmla="*/ 1909720 w 2484255"/>
              <a:gd name="connsiteY34" fmla="*/ 682781 h 982187"/>
              <a:gd name="connsiteX35" fmla="*/ 1933996 w 2484255"/>
              <a:gd name="connsiteY35" fmla="*/ 634229 h 982187"/>
              <a:gd name="connsiteX36" fmla="*/ 1990640 w 2484255"/>
              <a:gd name="connsiteY36" fmla="*/ 561400 h 982187"/>
              <a:gd name="connsiteX37" fmla="*/ 2014916 w 2484255"/>
              <a:gd name="connsiteY37" fmla="*/ 545216 h 982187"/>
              <a:gd name="connsiteX38" fmla="*/ 2031101 w 2484255"/>
              <a:gd name="connsiteY38" fmla="*/ 512848 h 982187"/>
              <a:gd name="connsiteX39" fmla="*/ 2047285 w 2484255"/>
              <a:gd name="connsiteY39" fmla="*/ 488572 h 982187"/>
              <a:gd name="connsiteX40" fmla="*/ 2071561 w 2484255"/>
              <a:gd name="connsiteY40" fmla="*/ 440020 h 982187"/>
              <a:gd name="connsiteX41" fmla="*/ 2087745 w 2484255"/>
              <a:gd name="connsiteY41" fmla="*/ 342916 h 982187"/>
              <a:gd name="connsiteX42" fmla="*/ 2103929 w 2484255"/>
              <a:gd name="connsiteY42" fmla="*/ 326731 h 982187"/>
              <a:gd name="connsiteX43" fmla="*/ 2112021 w 2484255"/>
              <a:gd name="connsiteY43" fmla="*/ 302455 h 982187"/>
              <a:gd name="connsiteX44" fmla="*/ 2136297 w 2484255"/>
              <a:gd name="connsiteY44" fmla="*/ 270087 h 982187"/>
              <a:gd name="connsiteX45" fmla="*/ 2168665 w 2484255"/>
              <a:gd name="connsiteY45" fmla="*/ 189167 h 982187"/>
              <a:gd name="connsiteX46" fmla="*/ 2192941 w 2484255"/>
              <a:gd name="connsiteY46" fmla="*/ 181075 h 982187"/>
              <a:gd name="connsiteX47" fmla="*/ 2209125 w 2484255"/>
              <a:gd name="connsiteY47" fmla="*/ 156799 h 982187"/>
              <a:gd name="connsiteX48" fmla="*/ 2225309 w 2484255"/>
              <a:gd name="connsiteY48" fmla="*/ 124431 h 982187"/>
              <a:gd name="connsiteX49" fmla="*/ 2249585 w 2484255"/>
              <a:gd name="connsiteY49" fmla="*/ 108247 h 982187"/>
              <a:gd name="connsiteX50" fmla="*/ 2273862 w 2484255"/>
              <a:gd name="connsiteY50" fmla="*/ 83970 h 982187"/>
              <a:gd name="connsiteX51" fmla="*/ 2281954 w 2484255"/>
              <a:gd name="connsiteY51" fmla="*/ 51602 h 982187"/>
              <a:gd name="connsiteX52" fmla="*/ 2306230 w 2484255"/>
              <a:gd name="connsiteY52" fmla="*/ 43510 h 982187"/>
              <a:gd name="connsiteX53" fmla="*/ 2338598 w 2484255"/>
              <a:gd name="connsiteY53" fmla="*/ 35418 h 982187"/>
              <a:gd name="connsiteX54" fmla="*/ 2387150 w 2484255"/>
              <a:gd name="connsiteY54" fmla="*/ 19234 h 982187"/>
              <a:gd name="connsiteX55" fmla="*/ 2484255 w 2484255"/>
              <a:gd name="connsiteY55" fmla="*/ 3050 h 98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84255" h="982187">
                <a:moveTo>
                  <a:pt x="0" y="504756"/>
                </a:moveTo>
                <a:cubicBezTo>
                  <a:pt x="2697" y="537124"/>
                  <a:pt x="3799" y="569665"/>
                  <a:pt x="8092" y="601861"/>
                </a:cubicBezTo>
                <a:cubicBezTo>
                  <a:pt x="9219" y="610316"/>
                  <a:pt x="14115" y="617862"/>
                  <a:pt x="16184" y="626137"/>
                </a:cubicBezTo>
                <a:cubicBezTo>
                  <a:pt x="19520" y="639480"/>
                  <a:pt x="21816" y="653065"/>
                  <a:pt x="24276" y="666597"/>
                </a:cubicBezTo>
                <a:cubicBezTo>
                  <a:pt x="27211" y="682740"/>
                  <a:pt x="27180" y="699584"/>
                  <a:pt x="32368" y="715149"/>
                </a:cubicBezTo>
                <a:cubicBezTo>
                  <a:pt x="41497" y="742537"/>
                  <a:pt x="52909" y="739010"/>
                  <a:pt x="72828" y="755609"/>
                </a:cubicBezTo>
                <a:cubicBezTo>
                  <a:pt x="81619" y="762935"/>
                  <a:pt x="88313" y="772559"/>
                  <a:pt x="97104" y="779885"/>
                </a:cubicBezTo>
                <a:cubicBezTo>
                  <a:pt x="118021" y="797316"/>
                  <a:pt x="121324" y="796051"/>
                  <a:pt x="145656" y="804162"/>
                </a:cubicBezTo>
                <a:cubicBezTo>
                  <a:pt x="153748" y="809557"/>
                  <a:pt x="160792" y="817022"/>
                  <a:pt x="169932" y="820346"/>
                </a:cubicBezTo>
                <a:cubicBezTo>
                  <a:pt x="190836" y="827947"/>
                  <a:pt x="213567" y="829496"/>
                  <a:pt x="234669" y="836530"/>
                </a:cubicBezTo>
                <a:lnTo>
                  <a:pt x="258945" y="844622"/>
                </a:lnTo>
                <a:cubicBezTo>
                  <a:pt x="332797" y="893857"/>
                  <a:pt x="247775" y="843165"/>
                  <a:pt x="445062" y="868898"/>
                </a:cubicBezTo>
                <a:cubicBezTo>
                  <a:pt x="454706" y="870156"/>
                  <a:pt x="460399" y="881251"/>
                  <a:pt x="469338" y="885082"/>
                </a:cubicBezTo>
                <a:cubicBezTo>
                  <a:pt x="479560" y="889463"/>
                  <a:pt x="490682" y="891704"/>
                  <a:pt x="501706" y="893174"/>
                </a:cubicBezTo>
                <a:cubicBezTo>
                  <a:pt x="659588" y="914225"/>
                  <a:pt x="526693" y="889549"/>
                  <a:pt x="655455" y="909358"/>
                </a:cubicBezTo>
                <a:cubicBezTo>
                  <a:pt x="687835" y="914340"/>
                  <a:pt x="730911" y="926199"/>
                  <a:pt x="760651" y="933634"/>
                </a:cubicBezTo>
                <a:cubicBezTo>
                  <a:pt x="786949" y="940209"/>
                  <a:pt x="814701" y="938143"/>
                  <a:pt x="841571" y="941726"/>
                </a:cubicBezTo>
                <a:cubicBezTo>
                  <a:pt x="855204" y="943544"/>
                  <a:pt x="868545" y="947121"/>
                  <a:pt x="882032" y="949818"/>
                </a:cubicBezTo>
                <a:cubicBezTo>
                  <a:pt x="900913" y="957910"/>
                  <a:pt x="918574" y="969862"/>
                  <a:pt x="938676" y="974094"/>
                </a:cubicBezTo>
                <a:cubicBezTo>
                  <a:pt x="1016603" y="990500"/>
                  <a:pt x="1135487" y="977438"/>
                  <a:pt x="1205713" y="974094"/>
                </a:cubicBezTo>
                <a:cubicBezTo>
                  <a:pt x="1232686" y="968699"/>
                  <a:pt x="1260342" y="966000"/>
                  <a:pt x="1286633" y="957910"/>
                </a:cubicBezTo>
                <a:cubicBezTo>
                  <a:pt x="1295928" y="955050"/>
                  <a:pt x="1302465" y="946551"/>
                  <a:pt x="1310909" y="941726"/>
                </a:cubicBezTo>
                <a:cubicBezTo>
                  <a:pt x="1321383" y="935741"/>
                  <a:pt x="1331834" y="929357"/>
                  <a:pt x="1343278" y="925542"/>
                </a:cubicBezTo>
                <a:cubicBezTo>
                  <a:pt x="1356326" y="921193"/>
                  <a:pt x="1370251" y="920147"/>
                  <a:pt x="1383738" y="917450"/>
                </a:cubicBezTo>
                <a:cubicBezTo>
                  <a:pt x="1391830" y="912055"/>
                  <a:pt x="1399315" y="905615"/>
                  <a:pt x="1408014" y="901266"/>
                </a:cubicBezTo>
                <a:cubicBezTo>
                  <a:pt x="1420949" y="894799"/>
                  <a:pt x="1452559" y="888539"/>
                  <a:pt x="1464658" y="885082"/>
                </a:cubicBezTo>
                <a:cubicBezTo>
                  <a:pt x="1532710" y="865639"/>
                  <a:pt x="1431075" y="881812"/>
                  <a:pt x="1586039" y="868898"/>
                </a:cubicBezTo>
                <a:cubicBezTo>
                  <a:pt x="1599526" y="866201"/>
                  <a:pt x="1613230" y="864425"/>
                  <a:pt x="1626499" y="860806"/>
                </a:cubicBezTo>
                <a:cubicBezTo>
                  <a:pt x="1642957" y="856317"/>
                  <a:pt x="1658501" y="848760"/>
                  <a:pt x="1675051" y="844622"/>
                </a:cubicBezTo>
                <a:lnTo>
                  <a:pt x="1707419" y="836530"/>
                </a:lnTo>
                <a:cubicBezTo>
                  <a:pt x="1776991" y="790149"/>
                  <a:pt x="1688966" y="845756"/>
                  <a:pt x="1755971" y="812254"/>
                </a:cubicBezTo>
                <a:cubicBezTo>
                  <a:pt x="1789179" y="795650"/>
                  <a:pt x="1771343" y="799956"/>
                  <a:pt x="1796432" y="779885"/>
                </a:cubicBezTo>
                <a:cubicBezTo>
                  <a:pt x="1804026" y="773810"/>
                  <a:pt x="1812616" y="769096"/>
                  <a:pt x="1820708" y="763701"/>
                </a:cubicBezTo>
                <a:cubicBezTo>
                  <a:pt x="1850379" y="719195"/>
                  <a:pt x="1820708" y="756958"/>
                  <a:pt x="1861168" y="723241"/>
                </a:cubicBezTo>
                <a:cubicBezTo>
                  <a:pt x="1923474" y="671320"/>
                  <a:pt x="1849447" y="722963"/>
                  <a:pt x="1909720" y="682781"/>
                </a:cubicBezTo>
                <a:cubicBezTo>
                  <a:pt x="1917812" y="666597"/>
                  <a:pt x="1924879" y="649858"/>
                  <a:pt x="1933996" y="634229"/>
                </a:cubicBezTo>
                <a:cubicBezTo>
                  <a:pt x="1951064" y="604969"/>
                  <a:pt x="1965347" y="582478"/>
                  <a:pt x="1990640" y="561400"/>
                </a:cubicBezTo>
                <a:cubicBezTo>
                  <a:pt x="1998111" y="555174"/>
                  <a:pt x="2006824" y="550611"/>
                  <a:pt x="2014916" y="545216"/>
                </a:cubicBezTo>
                <a:cubicBezTo>
                  <a:pt x="2020311" y="534427"/>
                  <a:pt x="2025116" y="523322"/>
                  <a:pt x="2031101" y="512848"/>
                </a:cubicBezTo>
                <a:cubicBezTo>
                  <a:pt x="2035926" y="504404"/>
                  <a:pt x="2042936" y="497271"/>
                  <a:pt x="2047285" y="488572"/>
                </a:cubicBezTo>
                <a:cubicBezTo>
                  <a:pt x="2080787" y="421567"/>
                  <a:pt x="2025180" y="509592"/>
                  <a:pt x="2071561" y="440020"/>
                </a:cubicBezTo>
                <a:cubicBezTo>
                  <a:pt x="2072320" y="433944"/>
                  <a:pt x="2078834" y="360738"/>
                  <a:pt x="2087745" y="342916"/>
                </a:cubicBezTo>
                <a:cubicBezTo>
                  <a:pt x="2091157" y="336092"/>
                  <a:pt x="2098534" y="332126"/>
                  <a:pt x="2103929" y="326731"/>
                </a:cubicBezTo>
                <a:cubicBezTo>
                  <a:pt x="2106626" y="318639"/>
                  <a:pt x="2107789" y="309861"/>
                  <a:pt x="2112021" y="302455"/>
                </a:cubicBezTo>
                <a:cubicBezTo>
                  <a:pt x="2118712" y="290745"/>
                  <a:pt x="2131688" y="282762"/>
                  <a:pt x="2136297" y="270087"/>
                </a:cubicBezTo>
                <a:cubicBezTo>
                  <a:pt x="2155747" y="216601"/>
                  <a:pt x="2125059" y="218238"/>
                  <a:pt x="2168665" y="189167"/>
                </a:cubicBezTo>
                <a:cubicBezTo>
                  <a:pt x="2175762" y="184436"/>
                  <a:pt x="2184849" y="183772"/>
                  <a:pt x="2192941" y="181075"/>
                </a:cubicBezTo>
                <a:cubicBezTo>
                  <a:pt x="2198336" y="172983"/>
                  <a:pt x="2204300" y="165243"/>
                  <a:pt x="2209125" y="156799"/>
                </a:cubicBezTo>
                <a:cubicBezTo>
                  <a:pt x="2215110" y="146326"/>
                  <a:pt x="2217587" y="133698"/>
                  <a:pt x="2225309" y="124431"/>
                </a:cubicBezTo>
                <a:cubicBezTo>
                  <a:pt x="2231535" y="116960"/>
                  <a:pt x="2242114" y="114473"/>
                  <a:pt x="2249585" y="108247"/>
                </a:cubicBezTo>
                <a:cubicBezTo>
                  <a:pt x="2258377" y="100921"/>
                  <a:pt x="2265770" y="92062"/>
                  <a:pt x="2273862" y="83970"/>
                </a:cubicBezTo>
                <a:cubicBezTo>
                  <a:pt x="2276559" y="73181"/>
                  <a:pt x="2275007" y="60286"/>
                  <a:pt x="2281954" y="51602"/>
                </a:cubicBezTo>
                <a:cubicBezTo>
                  <a:pt x="2287282" y="44941"/>
                  <a:pt x="2298028" y="45853"/>
                  <a:pt x="2306230" y="43510"/>
                </a:cubicBezTo>
                <a:cubicBezTo>
                  <a:pt x="2316923" y="40455"/>
                  <a:pt x="2327946" y="38614"/>
                  <a:pt x="2338598" y="35418"/>
                </a:cubicBezTo>
                <a:cubicBezTo>
                  <a:pt x="2354938" y="30516"/>
                  <a:pt x="2387150" y="19234"/>
                  <a:pt x="2387150" y="19234"/>
                </a:cubicBezTo>
                <a:cubicBezTo>
                  <a:pt x="2431625" y="-10416"/>
                  <a:pt x="2401701" y="3050"/>
                  <a:pt x="2484255" y="305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431023" y="936545"/>
            <a:ext cx="1448474" cy="431009"/>
          </a:xfrm>
          <a:custGeom>
            <a:avLst/>
            <a:gdLst>
              <a:gd name="connsiteX0" fmla="*/ 1448474 w 1448474"/>
              <a:gd name="connsiteY0" fmla="*/ 431009 h 431009"/>
              <a:gd name="connsiteX1" fmla="*/ 1408014 w 1448474"/>
              <a:gd name="connsiteY1" fmla="*/ 414825 h 431009"/>
              <a:gd name="connsiteX2" fmla="*/ 1359462 w 1448474"/>
              <a:gd name="connsiteY2" fmla="*/ 390549 h 431009"/>
              <a:gd name="connsiteX3" fmla="*/ 1254265 w 1448474"/>
              <a:gd name="connsiteY3" fmla="*/ 382457 h 431009"/>
              <a:gd name="connsiteX4" fmla="*/ 1173345 w 1448474"/>
              <a:gd name="connsiteY4" fmla="*/ 366273 h 431009"/>
              <a:gd name="connsiteX5" fmla="*/ 1149069 w 1448474"/>
              <a:gd name="connsiteY5" fmla="*/ 341997 h 431009"/>
              <a:gd name="connsiteX6" fmla="*/ 1124793 w 1448474"/>
              <a:gd name="connsiteY6" fmla="*/ 325813 h 431009"/>
              <a:gd name="connsiteX7" fmla="*/ 1068149 w 1448474"/>
              <a:gd name="connsiteY7" fmla="*/ 269168 h 431009"/>
              <a:gd name="connsiteX8" fmla="*/ 1043873 w 1448474"/>
              <a:gd name="connsiteY8" fmla="*/ 261076 h 431009"/>
              <a:gd name="connsiteX9" fmla="*/ 1019596 w 1448474"/>
              <a:gd name="connsiteY9" fmla="*/ 244892 h 431009"/>
              <a:gd name="connsiteX10" fmla="*/ 946768 w 1448474"/>
              <a:gd name="connsiteY10" fmla="*/ 220616 h 431009"/>
              <a:gd name="connsiteX11" fmla="*/ 938676 w 1448474"/>
              <a:gd name="connsiteY11" fmla="*/ 196340 h 431009"/>
              <a:gd name="connsiteX12" fmla="*/ 890124 w 1448474"/>
              <a:gd name="connsiteY12" fmla="*/ 180156 h 431009"/>
              <a:gd name="connsiteX13" fmla="*/ 841572 w 1448474"/>
              <a:gd name="connsiteY13" fmla="*/ 115420 h 431009"/>
              <a:gd name="connsiteX14" fmla="*/ 825388 w 1448474"/>
              <a:gd name="connsiteY14" fmla="*/ 91143 h 431009"/>
              <a:gd name="connsiteX15" fmla="*/ 752559 w 1448474"/>
              <a:gd name="connsiteY15" fmla="*/ 34499 h 431009"/>
              <a:gd name="connsiteX16" fmla="*/ 679731 w 1448474"/>
              <a:gd name="connsiteY16" fmla="*/ 18315 h 431009"/>
              <a:gd name="connsiteX17" fmla="*/ 655455 w 1448474"/>
              <a:gd name="connsiteY17" fmla="*/ 10223 h 431009"/>
              <a:gd name="connsiteX18" fmla="*/ 420786 w 1448474"/>
              <a:gd name="connsiteY18" fmla="*/ 18315 h 431009"/>
              <a:gd name="connsiteX19" fmla="*/ 372234 w 1448474"/>
              <a:gd name="connsiteY19" fmla="*/ 26407 h 431009"/>
              <a:gd name="connsiteX20" fmla="*/ 291313 w 1448474"/>
              <a:gd name="connsiteY20" fmla="*/ 34499 h 431009"/>
              <a:gd name="connsiteX21" fmla="*/ 258945 w 1448474"/>
              <a:gd name="connsiteY21" fmla="*/ 50683 h 431009"/>
              <a:gd name="connsiteX22" fmla="*/ 226577 w 1448474"/>
              <a:gd name="connsiteY22" fmla="*/ 58775 h 431009"/>
              <a:gd name="connsiteX23" fmla="*/ 169933 w 1448474"/>
              <a:gd name="connsiteY23" fmla="*/ 83051 h 431009"/>
              <a:gd name="connsiteX24" fmla="*/ 113289 w 1448474"/>
              <a:gd name="connsiteY24" fmla="*/ 115420 h 431009"/>
              <a:gd name="connsiteX25" fmla="*/ 80920 w 1448474"/>
              <a:gd name="connsiteY25" fmla="*/ 131604 h 431009"/>
              <a:gd name="connsiteX26" fmla="*/ 72828 w 1448474"/>
              <a:gd name="connsiteY26" fmla="*/ 155880 h 431009"/>
              <a:gd name="connsiteX27" fmla="*/ 56644 w 1448474"/>
              <a:gd name="connsiteY27" fmla="*/ 220616 h 431009"/>
              <a:gd name="connsiteX28" fmla="*/ 32368 w 1448474"/>
              <a:gd name="connsiteY28" fmla="*/ 228708 h 431009"/>
              <a:gd name="connsiteX29" fmla="*/ 8092 w 1448474"/>
              <a:gd name="connsiteY29" fmla="*/ 317720 h 431009"/>
              <a:gd name="connsiteX30" fmla="*/ 0 w 1448474"/>
              <a:gd name="connsiteY30" fmla="*/ 414825 h 431009"/>
              <a:gd name="connsiteX0" fmla="*/ 1448474 w 1448474"/>
              <a:gd name="connsiteY0" fmla="*/ 431009 h 431009"/>
              <a:gd name="connsiteX1" fmla="*/ 1408014 w 1448474"/>
              <a:gd name="connsiteY1" fmla="*/ 414825 h 431009"/>
              <a:gd name="connsiteX2" fmla="*/ 1359462 w 1448474"/>
              <a:gd name="connsiteY2" fmla="*/ 390549 h 431009"/>
              <a:gd name="connsiteX3" fmla="*/ 1254265 w 1448474"/>
              <a:gd name="connsiteY3" fmla="*/ 382457 h 431009"/>
              <a:gd name="connsiteX4" fmla="*/ 1173345 w 1448474"/>
              <a:gd name="connsiteY4" fmla="*/ 366273 h 431009"/>
              <a:gd name="connsiteX5" fmla="*/ 1149069 w 1448474"/>
              <a:gd name="connsiteY5" fmla="*/ 341997 h 431009"/>
              <a:gd name="connsiteX6" fmla="*/ 1124793 w 1448474"/>
              <a:gd name="connsiteY6" fmla="*/ 325813 h 431009"/>
              <a:gd name="connsiteX7" fmla="*/ 1068149 w 1448474"/>
              <a:gd name="connsiteY7" fmla="*/ 269168 h 431009"/>
              <a:gd name="connsiteX8" fmla="*/ 1043873 w 1448474"/>
              <a:gd name="connsiteY8" fmla="*/ 261076 h 431009"/>
              <a:gd name="connsiteX9" fmla="*/ 1019596 w 1448474"/>
              <a:gd name="connsiteY9" fmla="*/ 244892 h 431009"/>
              <a:gd name="connsiteX10" fmla="*/ 946768 w 1448474"/>
              <a:gd name="connsiteY10" fmla="*/ 220616 h 431009"/>
              <a:gd name="connsiteX11" fmla="*/ 938676 w 1448474"/>
              <a:gd name="connsiteY11" fmla="*/ 196340 h 431009"/>
              <a:gd name="connsiteX12" fmla="*/ 890124 w 1448474"/>
              <a:gd name="connsiteY12" fmla="*/ 180156 h 431009"/>
              <a:gd name="connsiteX13" fmla="*/ 841572 w 1448474"/>
              <a:gd name="connsiteY13" fmla="*/ 115420 h 431009"/>
              <a:gd name="connsiteX14" fmla="*/ 825388 w 1448474"/>
              <a:gd name="connsiteY14" fmla="*/ 91143 h 431009"/>
              <a:gd name="connsiteX15" fmla="*/ 752559 w 1448474"/>
              <a:gd name="connsiteY15" fmla="*/ 34499 h 431009"/>
              <a:gd name="connsiteX16" fmla="*/ 679731 w 1448474"/>
              <a:gd name="connsiteY16" fmla="*/ 18315 h 431009"/>
              <a:gd name="connsiteX17" fmla="*/ 655455 w 1448474"/>
              <a:gd name="connsiteY17" fmla="*/ 10223 h 431009"/>
              <a:gd name="connsiteX18" fmla="*/ 420786 w 1448474"/>
              <a:gd name="connsiteY18" fmla="*/ 18315 h 431009"/>
              <a:gd name="connsiteX19" fmla="*/ 372234 w 1448474"/>
              <a:gd name="connsiteY19" fmla="*/ 26407 h 431009"/>
              <a:gd name="connsiteX20" fmla="*/ 291313 w 1448474"/>
              <a:gd name="connsiteY20" fmla="*/ 34499 h 431009"/>
              <a:gd name="connsiteX21" fmla="*/ 258945 w 1448474"/>
              <a:gd name="connsiteY21" fmla="*/ 50683 h 431009"/>
              <a:gd name="connsiteX22" fmla="*/ 226577 w 1448474"/>
              <a:gd name="connsiteY22" fmla="*/ 58775 h 431009"/>
              <a:gd name="connsiteX23" fmla="*/ 169933 w 1448474"/>
              <a:gd name="connsiteY23" fmla="*/ 83051 h 431009"/>
              <a:gd name="connsiteX24" fmla="*/ 113289 w 1448474"/>
              <a:gd name="connsiteY24" fmla="*/ 115420 h 431009"/>
              <a:gd name="connsiteX25" fmla="*/ 80920 w 1448474"/>
              <a:gd name="connsiteY25" fmla="*/ 131604 h 431009"/>
              <a:gd name="connsiteX26" fmla="*/ 72828 w 1448474"/>
              <a:gd name="connsiteY26" fmla="*/ 155880 h 431009"/>
              <a:gd name="connsiteX27" fmla="*/ 49024 w 1448474"/>
              <a:gd name="connsiteY27" fmla="*/ 195851 h 431009"/>
              <a:gd name="connsiteX28" fmla="*/ 32368 w 1448474"/>
              <a:gd name="connsiteY28" fmla="*/ 228708 h 431009"/>
              <a:gd name="connsiteX29" fmla="*/ 8092 w 1448474"/>
              <a:gd name="connsiteY29" fmla="*/ 317720 h 431009"/>
              <a:gd name="connsiteX30" fmla="*/ 0 w 1448474"/>
              <a:gd name="connsiteY30" fmla="*/ 414825 h 43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8474" h="431009">
                <a:moveTo>
                  <a:pt x="1448474" y="431009"/>
                </a:moveTo>
                <a:cubicBezTo>
                  <a:pt x="1434987" y="425614"/>
                  <a:pt x="1421006" y="421321"/>
                  <a:pt x="1408014" y="414825"/>
                </a:cubicBezTo>
                <a:cubicBezTo>
                  <a:pt x="1383919" y="402777"/>
                  <a:pt x="1386581" y="393939"/>
                  <a:pt x="1359462" y="390549"/>
                </a:cubicBezTo>
                <a:cubicBezTo>
                  <a:pt x="1324564" y="386187"/>
                  <a:pt x="1289331" y="385154"/>
                  <a:pt x="1254265" y="382457"/>
                </a:cubicBezTo>
                <a:cubicBezTo>
                  <a:pt x="1251312" y="381965"/>
                  <a:pt x="1183286" y="371954"/>
                  <a:pt x="1173345" y="366273"/>
                </a:cubicBezTo>
                <a:cubicBezTo>
                  <a:pt x="1163409" y="360595"/>
                  <a:pt x="1157860" y="349323"/>
                  <a:pt x="1149069" y="341997"/>
                </a:cubicBezTo>
                <a:cubicBezTo>
                  <a:pt x="1141598" y="335771"/>
                  <a:pt x="1132022" y="332319"/>
                  <a:pt x="1124793" y="325813"/>
                </a:cubicBezTo>
                <a:cubicBezTo>
                  <a:pt x="1104945" y="307950"/>
                  <a:pt x="1087030" y="288050"/>
                  <a:pt x="1068149" y="269168"/>
                </a:cubicBezTo>
                <a:cubicBezTo>
                  <a:pt x="1062118" y="263137"/>
                  <a:pt x="1051502" y="264891"/>
                  <a:pt x="1043873" y="261076"/>
                </a:cubicBezTo>
                <a:cubicBezTo>
                  <a:pt x="1035174" y="256727"/>
                  <a:pt x="1028574" y="248633"/>
                  <a:pt x="1019596" y="244892"/>
                </a:cubicBezTo>
                <a:cubicBezTo>
                  <a:pt x="995975" y="235050"/>
                  <a:pt x="946768" y="220616"/>
                  <a:pt x="946768" y="220616"/>
                </a:cubicBezTo>
                <a:cubicBezTo>
                  <a:pt x="944071" y="212524"/>
                  <a:pt x="945617" y="201298"/>
                  <a:pt x="938676" y="196340"/>
                </a:cubicBezTo>
                <a:cubicBezTo>
                  <a:pt x="924794" y="186424"/>
                  <a:pt x="890124" y="180156"/>
                  <a:pt x="890124" y="180156"/>
                </a:cubicBezTo>
                <a:cubicBezTo>
                  <a:pt x="860649" y="121206"/>
                  <a:pt x="890650" y="172679"/>
                  <a:pt x="841572" y="115420"/>
                </a:cubicBezTo>
                <a:cubicBezTo>
                  <a:pt x="835243" y="108036"/>
                  <a:pt x="831614" y="98615"/>
                  <a:pt x="825388" y="91143"/>
                </a:cubicBezTo>
                <a:cubicBezTo>
                  <a:pt x="809276" y="71808"/>
                  <a:pt x="773381" y="41440"/>
                  <a:pt x="752559" y="34499"/>
                </a:cubicBezTo>
                <a:cubicBezTo>
                  <a:pt x="712718" y="21219"/>
                  <a:pt x="736697" y="27809"/>
                  <a:pt x="679731" y="18315"/>
                </a:cubicBezTo>
                <a:cubicBezTo>
                  <a:pt x="671639" y="15618"/>
                  <a:pt x="663730" y="12292"/>
                  <a:pt x="655455" y="10223"/>
                </a:cubicBezTo>
                <a:cubicBezTo>
                  <a:pt x="566920" y="-11911"/>
                  <a:pt x="554908" y="7138"/>
                  <a:pt x="420786" y="18315"/>
                </a:cubicBezTo>
                <a:cubicBezTo>
                  <a:pt x="404602" y="21012"/>
                  <a:pt x="388515" y="24372"/>
                  <a:pt x="372234" y="26407"/>
                </a:cubicBezTo>
                <a:cubicBezTo>
                  <a:pt x="345335" y="29769"/>
                  <a:pt x="317819" y="28819"/>
                  <a:pt x="291313" y="34499"/>
                </a:cubicBezTo>
                <a:cubicBezTo>
                  <a:pt x="279518" y="37026"/>
                  <a:pt x="270240" y="46447"/>
                  <a:pt x="258945" y="50683"/>
                </a:cubicBezTo>
                <a:cubicBezTo>
                  <a:pt x="248532" y="54588"/>
                  <a:pt x="237366" y="56078"/>
                  <a:pt x="226577" y="58775"/>
                </a:cubicBezTo>
                <a:cubicBezTo>
                  <a:pt x="177378" y="91574"/>
                  <a:pt x="229655" y="60654"/>
                  <a:pt x="169933" y="83051"/>
                </a:cubicBezTo>
                <a:cubicBezTo>
                  <a:pt x="134366" y="96389"/>
                  <a:pt x="143168" y="98346"/>
                  <a:pt x="113289" y="115420"/>
                </a:cubicBezTo>
                <a:cubicBezTo>
                  <a:pt x="102815" y="121405"/>
                  <a:pt x="91710" y="126209"/>
                  <a:pt x="80920" y="131604"/>
                </a:cubicBezTo>
                <a:cubicBezTo>
                  <a:pt x="78223" y="139696"/>
                  <a:pt x="78144" y="145172"/>
                  <a:pt x="72828" y="155880"/>
                </a:cubicBezTo>
                <a:cubicBezTo>
                  <a:pt x="67512" y="166588"/>
                  <a:pt x="59826" y="176407"/>
                  <a:pt x="49024" y="195851"/>
                </a:cubicBezTo>
                <a:cubicBezTo>
                  <a:pt x="44882" y="203307"/>
                  <a:pt x="40460" y="226011"/>
                  <a:pt x="32368" y="228708"/>
                </a:cubicBezTo>
                <a:cubicBezTo>
                  <a:pt x="11835" y="290308"/>
                  <a:pt x="19530" y="260532"/>
                  <a:pt x="8092" y="317720"/>
                </a:cubicBezTo>
                <a:lnTo>
                  <a:pt x="0" y="414825"/>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390563" y="1901628"/>
            <a:ext cx="1456566" cy="687823"/>
          </a:xfrm>
          <a:custGeom>
            <a:avLst/>
            <a:gdLst>
              <a:gd name="connsiteX0" fmla="*/ 0 w 1456566"/>
              <a:gd name="connsiteY0" fmla="*/ 8092 h 687823"/>
              <a:gd name="connsiteX1" fmla="*/ 32368 w 1456566"/>
              <a:gd name="connsiteY1" fmla="*/ 64737 h 687823"/>
              <a:gd name="connsiteX2" fmla="*/ 48552 w 1456566"/>
              <a:gd name="connsiteY2" fmla="*/ 89013 h 687823"/>
              <a:gd name="connsiteX3" fmla="*/ 56644 w 1456566"/>
              <a:gd name="connsiteY3" fmla="*/ 202301 h 687823"/>
              <a:gd name="connsiteX4" fmla="*/ 72828 w 1456566"/>
              <a:gd name="connsiteY4" fmla="*/ 258945 h 687823"/>
              <a:gd name="connsiteX5" fmla="*/ 80920 w 1456566"/>
              <a:gd name="connsiteY5" fmla="*/ 299406 h 687823"/>
              <a:gd name="connsiteX6" fmla="*/ 97104 w 1456566"/>
              <a:gd name="connsiteY6" fmla="*/ 347958 h 687823"/>
              <a:gd name="connsiteX7" fmla="*/ 121380 w 1456566"/>
              <a:gd name="connsiteY7" fmla="*/ 445062 h 687823"/>
              <a:gd name="connsiteX8" fmla="*/ 137564 w 1456566"/>
              <a:gd name="connsiteY8" fmla="*/ 477430 h 687823"/>
              <a:gd name="connsiteX9" fmla="*/ 145656 w 1456566"/>
              <a:gd name="connsiteY9" fmla="*/ 501707 h 687823"/>
              <a:gd name="connsiteX10" fmla="*/ 161841 w 1456566"/>
              <a:gd name="connsiteY10" fmla="*/ 542167 h 687823"/>
              <a:gd name="connsiteX11" fmla="*/ 169933 w 1456566"/>
              <a:gd name="connsiteY11" fmla="*/ 574535 h 687823"/>
              <a:gd name="connsiteX12" fmla="*/ 186117 w 1456566"/>
              <a:gd name="connsiteY12" fmla="*/ 606903 h 687823"/>
              <a:gd name="connsiteX13" fmla="*/ 226577 w 1456566"/>
              <a:gd name="connsiteY13" fmla="*/ 614995 h 687823"/>
              <a:gd name="connsiteX14" fmla="*/ 283221 w 1456566"/>
              <a:gd name="connsiteY14" fmla="*/ 631179 h 687823"/>
              <a:gd name="connsiteX15" fmla="*/ 331773 w 1456566"/>
              <a:gd name="connsiteY15" fmla="*/ 663547 h 687823"/>
              <a:gd name="connsiteX16" fmla="*/ 388418 w 1456566"/>
              <a:gd name="connsiteY16" fmla="*/ 687823 h 687823"/>
              <a:gd name="connsiteX17" fmla="*/ 453154 w 1456566"/>
              <a:gd name="connsiteY17" fmla="*/ 679731 h 687823"/>
              <a:gd name="connsiteX18" fmla="*/ 485522 w 1456566"/>
              <a:gd name="connsiteY18" fmla="*/ 663547 h 687823"/>
              <a:gd name="connsiteX19" fmla="*/ 574534 w 1456566"/>
              <a:gd name="connsiteY19" fmla="*/ 647363 h 687823"/>
              <a:gd name="connsiteX20" fmla="*/ 606902 w 1456566"/>
              <a:gd name="connsiteY20" fmla="*/ 623087 h 687823"/>
              <a:gd name="connsiteX21" fmla="*/ 631179 w 1456566"/>
              <a:gd name="connsiteY21" fmla="*/ 614995 h 687823"/>
              <a:gd name="connsiteX22" fmla="*/ 655455 w 1456566"/>
              <a:gd name="connsiteY22" fmla="*/ 590719 h 687823"/>
              <a:gd name="connsiteX23" fmla="*/ 695915 w 1456566"/>
              <a:gd name="connsiteY23" fmla="*/ 582627 h 687823"/>
              <a:gd name="connsiteX24" fmla="*/ 720191 w 1456566"/>
              <a:gd name="connsiteY24" fmla="*/ 574535 h 687823"/>
              <a:gd name="connsiteX25" fmla="*/ 736375 w 1456566"/>
              <a:gd name="connsiteY25" fmla="*/ 550259 h 687823"/>
              <a:gd name="connsiteX26" fmla="*/ 760651 w 1456566"/>
              <a:gd name="connsiteY26" fmla="*/ 542167 h 687823"/>
              <a:gd name="connsiteX27" fmla="*/ 793019 w 1456566"/>
              <a:gd name="connsiteY27" fmla="*/ 525983 h 687823"/>
              <a:gd name="connsiteX28" fmla="*/ 833479 w 1456566"/>
              <a:gd name="connsiteY28" fmla="*/ 485522 h 687823"/>
              <a:gd name="connsiteX29" fmla="*/ 849664 w 1456566"/>
              <a:gd name="connsiteY29" fmla="*/ 469338 h 687823"/>
              <a:gd name="connsiteX30" fmla="*/ 882032 w 1456566"/>
              <a:gd name="connsiteY30" fmla="*/ 436970 h 687823"/>
              <a:gd name="connsiteX31" fmla="*/ 914400 w 1456566"/>
              <a:gd name="connsiteY31" fmla="*/ 420786 h 687823"/>
              <a:gd name="connsiteX32" fmla="*/ 946768 w 1456566"/>
              <a:gd name="connsiteY32" fmla="*/ 396510 h 687823"/>
              <a:gd name="connsiteX33" fmla="*/ 995320 w 1456566"/>
              <a:gd name="connsiteY33" fmla="*/ 388418 h 687823"/>
              <a:gd name="connsiteX34" fmla="*/ 1043872 w 1456566"/>
              <a:gd name="connsiteY34" fmla="*/ 372234 h 687823"/>
              <a:gd name="connsiteX35" fmla="*/ 1068149 w 1456566"/>
              <a:gd name="connsiteY35" fmla="*/ 347958 h 687823"/>
              <a:gd name="connsiteX36" fmla="*/ 1124793 w 1456566"/>
              <a:gd name="connsiteY36" fmla="*/ 323682 h 687823"/>
              <a:gd name="connsiteX37" fmla="*/ 1157161 w 1456566"/>
              <a:gd name="connsiteY37" fmla="*/ 299406 h 687823"/>
              <a:gd name="connsiteX38" fmla="*/ 1189529 w 1456566"/>
              <a:gd name="connsiteY38" fmla="*/ 283222 h 687823"/>
              <a:gd name="connsiteX39" fmla="*/ 1238081 w 1456566"/>
              <a:gd name="connsiteY39" fmla="*/ 250853 h 687823"/>
              <a:gd name="connsiteX40" fmla="*/ 1302818 w 1456566"/>
              <a:gd name="connsiteY40" fmla="*/ 202301 h 687823"/>
              <a:gd name="connsiteX41" fmla="*/ 1327094 w 1456566"/>
              <a:gd name="connsiteY41" fmla="*/ 178025 h 687823"/>
              <a:gd name="connsiteX42" fmla="*/ 1351370 w 1456566"/>
              <a:gd name="connsiteY42" fmla="*/ 129473 h 687823"/>
              <a:gd name="connsiteX43" fmla="*/ 1383738 w 1456566"/>
              <a:gd name="connsiteY43" fmla="*/ 80921 h 687823"/>
              <a:gd name="connsiteX44" fmla="*/ 1391830 w 1456566"/>
              <a:gd name="connsiteY44" fmla="*/ 48553 h 687823"/>
              <a:gd name="connsiteX45" fmla="*/ 1416106 w 1456566"/>
              <a:gd name="connsiteY45" fmla="*/ 32368 h 687823"/>
              <a:gd name="connsiteX46" fmla="*/ 1456566 w 1456566"/>
              <a:gd name="connsiteY46" fmla="*/ 0 h 68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56566" h="687823">
                <a:moveTo>
                  <a:pt x="0" y="8092"/>
                </a:moveTo>
                <a:cubicBezTo>
                  <a:pt x="10789" y="26974"/>
                  <a:pt x="21179" y="46089"/>
                  <a:pt x="32368" y="64737"/>
                </a:cubicBezTo>
                <a:cubicBezTo>
                  <a:pt x="37372" y="73076"/>
                  <a:pt x="46862" y="79436"/>
                  <a:pt x="48552" y="89013"/>
                </a:cubicBezTo>
                <a:cubicBezTo>
                  <a:pt x="55131" y="126296"/>
                  <a:pt x="51290" y="164823"/>
                  <a:pt x="56644" y="202301"/>
                </a:cubicBezTo>
                <a:cubicBezTo>
                  <a:pt x="59421" y="221741"/>
                  <a:pt x="68065" y="239894"/>
                  <a:pt x="72828" y="258945"/>
                </a:cubicBezTo>
                <a:cubicBezTo>
                  <a:pt x="76164" y="272288"/>
                  <a:pt x="77301" y="286137"/>
                  <a:pt x="80920" y="299406"/>
                </a:cubicBezTo>
                <a:cubicBezTo>
                  <a:pt x="85409" y="315864"/>
                  <a:pt x="92708" y="331475"/>
                  <a:pt x="97104" y="347958"/>
                </a:cubicBezTo>
                <a:cubicBezTo>
                  <a:pt x="102794" y="369297"/>
                  <a:pt x="109658" y="417710"/>
                  <a:pt x="121380" y="445062"/>
                </a:cubicBezTo>
                <a:cubicBezTo>
                  <a:pt x="126132" y="456150"/>
                  <a:pt x="132812" y="466342"/>
                  <a:pt x="137564" y="477430"/>
                </a:cubicBezTo>
                <a:cubicBezTo>
                  <a:pt x="140924" y="485270"/>
                  <a:pt x="142661" y="493720"/>
                  <a:pt x="145656" y="501707"/>
                </a:cubicBezTo>
                <a:cubicBezTo>
                  <a:pt x="150756" y="515308"/>
                  <a:pt x="157247" y="528387"/>
                  <a:pt x="161841" y="542167"/>
                </a:cubicBezTo>
                <a:cubicBezTo>
                  <a:pt x="165358" y="552718"/>
                  <a:pt x="166028" y="564122"/>
                  <a:pt x="169933" y="574535"/>
                </a:cubicBezTo>
                <a:cubicBezTo>
                  <a:pt x="174169" y="585830"/>
                  <a:pt x="176301" y="599892"/>
                  <a:pt x="186117" y="606903"/>
                </a:cubicBezTo>
                <a:cubicBezTo>
                  <a:pt x="197309" y="614897"/>
                  <a:pt x="213151" y="612011"/>
                  <a:pt x="226577" y="614995"/>
                </a:cubicBezTo>
                <a:cubicBezTo>
                  <a:pt x="257059" y="621769"/>
                  <a:pt x="256187" y="622168"/>
                  <a:pt x="283221" y="631179"/>
                </a:cubicBezTo>
                <a:cubicBezTo>
                  <a:pt x="299405" y="641968"/>
                  <a:pt x="314376" y="654848"/>
                  <a:pt x="331773" y="663547"/>
                </a:cubicBezTo>
                <a:cubicBezTo>
                  <a:pt x="436292" y="715806"/>
                  <a:pt x="300043" y="628909"/>
                  <a:pt x="388418" y="687823"/>
                </a:cubicBezTo>
                <a:cubicBezTo>
                  <a:pt x="409997" y="685126"/>
                  <a:pt x="432057" y="685005"/>
                  <a:pt x="453154" y="679731"/>
                </a:cubicBezTo>
                <a:cubicBezTo>
                  <a:pt x="464857" y="676805"/>
                  <a:pt x="474078" y="667362"/>
                  <a:pt x="485522" y="663547"/>
                </a:cubicBezTo>
                <a:cubicBezTo>
                  <a:pt x="496832" y="659777"/>
                  <a:pt x="566382" y="648722"/>
                  <a:pt x="574534" y="647363"/>
                </a:cubicBezTo>
                <a:cubicBezTo>
                  <a:pt x="585323" y="639271"/>
                  <a:pt x="595192" y="629778"/>
                  <a:pt x="606902" y="623087"/>
                </a:cubicBezTo>
                <a:cubicBezTo>
                  <a:pt x="614308" y="618855"/>
                  <a:pt x="624082" y="619727"/>
                  <a:pt x="631179" y="614995"/>
                </a:cubicBezTo>
                <a:cubicBezTo>
                  <a:pt x="640701" y="608647"/>
                  <a:pt x="645219" y="595837"/>
                  <a:pt x="655455" y="590719"/>
                </a:cubicBezTo>
                <a:cubicBezTo>
                  <a:pt x="667757" y="584568"/>
                  <a:pt x="682572" y="585963"/>
                  <a:pt x="695915" y="582627"/>
                </a:cubicBezTo>
                <a:cubicBezTo>
                  <a:pt x="704190" y="580558"/>
                  <a:pt x="712099" y="577232"/>
                  <a:pt x="720191" y="574535"/>
                </a:cubicBezTo>
                <a:cubicBezTo>
                  <a:pt x="725586" y="566443"/>
                  <a:pt x="728781" y="556334"/>
                  <a:pt x="736375" y="550259"/>
                </a:cubicBezTo>
                <a:cubicBezTo>
                  <a:pt x="743036" y="544931"/>
                  <a:pt x="752811" y="545527"/>
                  <a:pt x="760651" y="542167"/>
                </a:cubicBezTo>
                <a:cubicBezTo>
                  <a:pt x="771739" y="537415"/>
                  <a:pt x="783497" y="533389"/>
                  <a:pt x="793019" y="525983"/>
                </a:cubicBezTo>
                <a:cubicBezTo>
                  <a:pt x="808074" y="514273"/>
                  <a:pt x="819992" y="499009"/>
                  <a:pt x="833479" y="485522"/>
                </a:cubicBezTo>
                <a:lnTo>
                  <a:pt x="849664" y="469338"/>
                </a:lnTo>
                <a:cubicBezTo>
                  <a:pt x="860453" y="458549"/>
                  <a:pt x="868384" y="443794"/>
                  <a:pt x="882032" y="436970"/>
                </a:cubicBezTo>
                <a:cubicBezTo>
                  <a:pt x="892821" y="431575"/>
                  <a:pt x="904171" y="427179"/>
                  <a:pt x="914400" y="420786"/>
                </a:cubicBezTo>
                <a:cubicBezTo>
                  <a:pt x="925837" y="413638"/>
                  <a:pt x="934246" y="401519"/>
                  <a:pt x="946768" y="396510"/>
                </a:cubicBezTo>
                <a:cubicBezTo>
                  <a:pt x="962002" y="390417"/>
                  <a:pt x="979136" y="391115"/>
                  <a:pt x="995320" y="388418"/>
                </a:cubicBezTo>
                <a:lnTo>
                  <a:pt x="1043872" y="372234"/>
                </a:lnTo>
                <a:cubicBezTo>
                  <a:pt x="1054729" y="368615"/>
                  <a:pt x="1058837" y="354610"/>
                  <a:pt x="1068149" y="347958"/>
                </a:cubicBezTo>
                <a:cubicBezTo>
                  <a:pt x="1085648" y="335459"/>
                  <a:pt x="1104982" y="330286"/>
                  <a:pt x="1124793" y="323682"/>
                </a:cubicBezTo>
                <a:cubicBezTo>
                  <a:pt x="1135582" y="315590"/>
                  <a:pt x="1145724" y="306554"/>
                  <a:pt x="1157161" y="299406"/>
                </a:cubicBezTo>
                <a:cubicBezTo>
                  <a:pt x="1167390" y="293013"/>
                  <a:pt x="1179713" y="290233"/>
                  <a:pt x="1189529" y="283222"/>
                </a:cubicBezTo>
                <a:cubicBezTo>
                  <a:pt x="1242568" y="245336"/>
                  <a:pt x="1186006" y="268211"/>
                  <a:pt x="1238081" y="250853"/>
                </a:cubicBezTo>
                <a:cubicBezTo>
                  <a:pt x="1295426" y="193508"/>
                  <a:pt x="1222380" y="262628"/>
                  <a:pt x="1302818" y="202301"/>
                </a:cubicBezTo>
                <a:cubicBezTo>
                  <a:pt x="1311973" y="195435"/>
                  <a:pt x="1319002" y="186117"/>
                  <a:pt x="1327094" y="178025"/>
                </a:cubicBezTo>
                <a:cubicBezTo>
                  <a:pt x="1347433" y="117007"/>
                  <a:pt x="1319997" y="192219"/>
                  <a:pt x="1351370" y="129473"/>
                </a:cubicBezTo>
                <a:cubicBezTo>
                  <a:pt x="1374792" y="82630"/>
                  <a:pt x="1337719" y="126940"/>
                  <a:pt x="1383738" y="80921"/>
                </a:cubicBezTo>
                <a:cubicBezTo>
                  <a:pt x="1386435" y="70132"/>
                  <a:pt x="1385661" y="57807"/>
                  <a:pt x="1391830" y="48553"/>
                </a:cubicBezTo>
                <a:cubicBezTo>
                  <a:pt x="1397225" y="40461"/>
                  <a:pt x="1408635" y="38594"/>
                  <a:pt x="1416106" y="32368"/>
                </a:cubicBezTo>
                <a:cubicBezTo>
                  <a:pt x="1458915" y="-3307"/>
                  <a:pt x="1422627" y="16970"/>
                  <a:pt x="1456566"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523448" y="712099"/>
            <a:ext cx="323681" cy="1173345"/>
          </a:xfrm>
          <a:custGeom>
            <a:avLst/>
            <a:gdLst>
              <a:gd name="connsiteX0" fmla="*/ 323681 w 323681"/>
              <a:gd name="connsiteY0" fmla="*/ 1149069 h 1173345"/>
              <a:gd name="connsiteX1" fmla="*/ 161840 w 323681"/>
              <a:gd name="connsiteY1" fmla="*/ 1173345 h 1173345"/>
              <a:gd name="connsiteX2" fmla="*/ 97104 w 323681"/>
              <a:gd name="connsiteY2" fmla="*/ 1165253 h 1173345"/>
              <a:gd name="connsiteX3" fmla="*/ 48552 w 323681"/>
              <a:gd name="connsiteY3" fmla="*/ 1149069 h 1173345"/>
              <a:gd name="connsiteX4" fmla="*/ 0 w 323681"/>
              <a:gd name="connsiteY4" fmla="*/ 1068149 h 1173345"/>
              <a:gd name="connsiteX5" fmla="*/ 8092 w 323681"/>
              <a:gd name="connsiteY5" fmla="*/ 598811 h 1173345"/>
              <a:gd name="connsiteX6" fmla="*/ 16184 w 323681"/>
              <a:gd name="connsiteY6" fmla="*/ 574535 h 1173345"/>
              <a:gd name="connsiteX7" fmla="*/ 24276 w 323681"/>
              <a:gd name="connsiteY7" fmla="*/ 542166 h 1173345"/>
              <a:gd name="connsiteX8" fmla="*/ 32368 w 323681"/>
              <a:gd name="connsiteY8" fmla="*/ 372234 h 1173345"/>
              <a:gd name="connsiteX9" fmla="*/ 48552 w 323681"/>
              <a:gd name="connsiteY9" fmla="*/ 267037 h 1173345"/>
              <a:gd name="connsiteX10" fmla="*/ 56644 w 323681"/>
              <a:gd name="connsiteY10" fmla="*/ 242761 h 1173345"/>
              <a:gd name="connsiteX11" fmla="*/ 80920 w 323681"/>
              <a:gd name="connsiteY11" fmla="*/ 226577 h 1173345"/>
              <a:gd name="connsiteX12" fmla="*/ 97104 w 323681"/>
              <a:gd name="connsiteY12" fmla="*/ 202301 h 1173345"/>
              <a:gd name="connsiteX13" fmla="*/ 105196 w 323681"/>
              <a:gd name="connsiteY13" fmla="*/ 161841 h 1173345"/>
              <a:gd name="connsiteX14" fmla="*/ 113288 w 323681"/>
              <a:gd name="connsiteY14" fmla="*/ 129473 h 1173345"/>
              <a:gd name="connsiteX15" fmla="*/ 129472 w 323681"/>
              <a:gd name="connsiteY15" fmla="*/ 48552 h 1173345"/>
              <a:gd name="connsiteX16" fmla="*/ 145656 w 323681"/>
              <a:gd name="connsiteY16" fmla="*/ 24276 h 1173345"/>
              <a:gd name="connsiteX17" fmla="*/ 169933 w 323681"/>
              <a:gd name="connsiteY17" fmla="*/ 0 h 117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681" h="1173345">
                <a:moveTo>
                  <a:pt x="323681" y="1149069"/>
                </a:moveTo>
                <a:cubicBezTo>
                  <a:pt x="315236" y="1150477"/>
                  <a:pt x="186166" y="1173345"/>
                  <a:pt x="161840" y="1173345"/>
                </a:cubicBezTo>
                <a:cubicBezTo>
                  <a:pt x="140093" y="1173345"/>
                  <a:pt x="118683" y="1167950"/>
                  <a:pt x="97104" y="1165253"/>
                </a:cubicBezTo>
                <a:cubicBezTo>
                  <a:pt x="80920" y="1159858"/>
                  <a:pt x="58015" y="1163263"/>
                  <a:pt x="48552" y="1149069"/>
                </a:cubicBezTo>
                <a:cubicBezTo>
                  <a:pt x="9493" y="1090480"/>
                  <a:pt x="24883" y="1117914"/>
                  <a:pt x="0" y="1068149"/>
                </a:cubicBezTo>
                <a:cubicBezTo>
                  <a:pt x="2697" y="911703"/>
                  <a:pt x="2965" y="755196"/>
                  <a:pt x="8092" y="598811"/>
                </a:cubicBezTo>
                <a:cubicBezTo>
                  <a:pt x="8372" y="590286"/>
                  <a:pt x="13841" y="582737"/>
                  <a:pt x="16184" y="574535"/>
                </a:cubicBezTo>
                <a:cubicBezTo>
                  <a:pt x="19239" y="563841"/>
                  <a:pt x="21579" y="552956"/>
                  <a:pt x="24276" y="542166"/>
                </a:cubicBezTo>
                <a:cubicBezTo>
                  <a:pt x="26973" y="485522"/>
                  <a:pt x="28466" y="428808"/>
                  <a:pt x="32368" y="372234"/>
                </a:cubicBezTo>
                <a:cubicBezTo>
                  <a:pt x="34240" y="345092"/>
                  <a:pt x="41208" y="296413"/>
                  <a:pt x="48552" y="267037"/>
                </a:cubicBezTo>
                <a:cubicBezTo>
                  <a:pt x="50621" y="258762"/>
                  <a:pt x="51316" y="249422"/>
                  <a:pt x="56644" y="242761"/>
                </a:cubicBezTo>
                <a:cubicBezTo>
                  <a:pt x="62719" y="235167"/>
                  <a:pt x="72828" y="231972"/>
                  <a:pt x="80920" y="226577"/>
                </a:cubicBezTo>
                <a:cubicBezTo>
                  <a:pt x="86315" y="218485"/>
                  <a:pt x="93689" y="211407"/>
                  <a:pt x="97104" y="202301"/>
                </a:cubicBezTo>
                <a:cubicBezTo>
                  <a:pt x="101933" y="189423"/>
                  <a:pt x="102212" y="175267"/>
                  <a:pt x="105196" y="161841"/>
                </a:cubicBezTo>
                <a:cubicBezTo>
                  <a:pt x="107609" y="150984"/>
                  <a:pt x="111107" y="140378"/>
                  <a:pt x="113288" y="129473"/>
                </a:cubicBezTo>
                <a:cubicBezTo>
                  <a:pt x="115798" y="116922"/>
                  <a:pt x="122423" y="64999"/>
                  <a:pt x="129472" y="48552"/>
                </a:cubicBezTo>
                <a:cubicBezTo>
                  <a:pt x="133303" y="39613"/>
                  <a:pt x="138779" y="31153"/>
                  <a:pt x="145656" y="24276"/>
                </a:cubicBezTo>
                <a:cubicBezTo>
                  <a:pt x="172177" y="-2245"/>
                  <a:pt x="169933" y="20270"/>
                  <a:pt x="169933"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192942" y="80892"/>
            <a:ext cx="2840304" cy="2237003"/>
          </a:xfrm>
          <a:custGeom>
            <a:avLst/>
            <a:gdLst>
              <a:gd name="connsiteX0" fmla="*/ 0 w 2840304"/>
              <a:gd name="connsiteY0" fmla="*/ 1820736 h 2237003"/>
              <a:gd name="connsiteX1" fmla="*/ 8092 w 2840304"/>
              <a:gd name="connsiteY1" fmla="*/ 2055405 h 2237003"/>
              <a:gd name="connsiteX2" fmla="*/ 24276 w 2840304"/>
              <a:gd name="connsiteY2" fmla="*/ 2079681 h 2237003"/>
              <a:gd name="connsiteX3" fmla="*/ 72828 w 2840304"/>
              <a:gd name="connsiteY3" fmla="*/ 2176786 h 2237003"/>
              <a:gd name="connsiteX4" fmla="*/ 121380 w 2840304"/>
              <a:gd name="connsiteY4" fmla="*/ 2209154 h 2237003"/>
              <a:gd name="connsiteX5" fmla="*/ 169932 w 2840304"/>
              <a:gd name="connsiteY5" fmla="*/ 2225338 h 2237003"/>
              <a:gd name="connsiteX6" fmla="*/ 380325 w 2840304"/>
              <a:gd name="connsiteY6" fmla="*/ 2233430 h 2237003"/>
              <a:gd name="connsiteX7" fmla="*/ 550258 w 2840304"/>
              <a:gd name="connsiteY7" fmla="*/ 2217246 h 2237003"/>
              <a:gd name="connsiteX8" fmla="*/ 582626 w 2840304"/>
              <a:gd name="connsiteY8" fmla="*/ 2201062 h 2237003"/>
              <a:gd name="connsiteX9" fmla="*/ 631178 w 2840304"/>
              <a:gd name="connsiteY9" fmla="*/ 2184878 h 2237003"/>
              <a:gd name="connsiteX10" fmla="*/ 679731 w 2840304"/>
              <a:gd name="connsiteY10" fmla="*/ 2152510 h 2237003"/>
              <a:gd name="connsiteX11" fmla="*/ 720191 w 2840304"/>
              <a:gd name="connsiteY11" fmla="*/ 2103958 h 2237003"/>
              <a:gd name="connsiteX12" fmla="*/ 736375 w 2840304"/>
              <a:gd name="connsiteY12" fmla="*/ 2063497 h 2237003"/>
              <a:gd name="connsiteX13" fmla="*/ 793019 w 2840304"/>
              <a:gd name="connsiteY13" fmla="*/ 2023037 h 2237003"/>
              <a:gd name="connsiteX14" fmla="*/ 817295 w 2840304"/>
              <a:gd name="connsiteY14" fmla="*/ 1942117 h 2237003"/>
              <a:gd name="connsiteX15" fmla="*/ 825387 w 2840304"/>
              <a:gd name="connsiteY15" fmla="*/ 1917841 h 2237003"/>
              <a:gd name="connsiteX16" fmla="*/ 833479 w 2840304"/>
              <a:gd name="connsiteY16" fmla="*/ 1780276 h 2237003"/>
              <a:gd name="connsiteX17" fmla="*/ 841571 w 2840304"/>
              <a:gd name="connsiteY17" fmla="*/ 1747908 h 2237003"/>
              <a:gd name="connsiteX18" fmla="*/ 865847 w 2840304"/>
              <a:gd name="connsiteY18" fmla="*/ 1602251 h 2237003"/>
              <a:gd name="connsiteX19" fmla="*/ 873939 w 2840304"/>
              <a:gd name="connsiteY19" fmla="*/ 1391858 h 2237003"/>
              <a:gd name="connsiteX20" fmla="*/ 882031 w 2840304"/>
              <a:gd name="connsiteY20" fmla="*/ 1367582 h 2237003"/>
              <a:gd name="connsiteX21" fmla="*/ 890123 w 2840304"/>
              <a:gd name="connsiteY21" fmla="*/ 1327122 h 2237003"/>
              <a:gd name="connsiteX22" fmla="*/ 898216 w 2840304"/>
              <a:gd name="connsiteY22" fmla="*/ 1294754 h 2237003"/>
              <a:gd name="connsiteX23" fmla="*/ 914400 w 2840304"/>
              <a:gd name="connsiteY23" fmla="*/ 1213834 h 2237003"/>
              <a:gd name="connsiteX24" fmla="*/ 922492 w 2840304"/>
              <a:gd name="connsiteY24" fmla="*/ 1181466 h 2237003"/>
              <a:gd name="connsiteX25" fmla="*/ 946768 w 2840304"/>
              <a:gd name="connsiteY25" fmla="*/ 1132913 h 2237003"/>
              <a:gd name="connsiteX26" fmla="*/ 962952 w 2840304"/>
              <a:gd name="connsiteY26" fmla="*/ 1084361 h 2237003"/>
              <a:gd name="connsiteX27" fmla="*/ 979136 w 2840304"/>
              <a:gd name="connsiteY27" fmla="*/ 1011533 h 2237003"/>
              <a:gd name="connsiteX28" fmla="*/ 1027688 w 2840304"/>
              <a:gd name="connsiteY28" fmla="*/ 946796 h 2237003"/>
              <a:gd name="connsiteX29" fmla="*/ 1060056 w 2840304"/>
              <a:gd name="connsiteY29" fmla="*/ 906336 h 2237003"/>
              <a:gd name="connsiteX30" fmla="*/ 1068148 w 2840304"/>
              <a:gd name="connsiteY30" fmla="*/ 873968 h 2237003"/>
              <a:gd name="connsiteX31" fmla="*/ 1124793 w 2840304"/>
              <a:gd name="connsiteY31" fmla="*/ 825416 h 2237003"/>
              <a:gd name="connsiteX32" fmla="*/ 1157161 w 2840304"/>
              <a:gd name="connsiteY32" fmla="*/ 793048 h 2237003"/>
              <a:gd name="connsiteX33" fmla="*/ 1173345 w 2840304"/>
              <a:gd name="connsiteY33" fmla="*/ 768772 h 2237003"/>
              <a:gd name="connsiteX34" fmla="*/ 1229989 w 2840304"/>
              <a:gd name="connsiteY34" fmla="*/ 736404 h 2237003"/>
              <a:gd name="connsiteX35" fmla="*/ 1254265 w 2840304"/>
              <a:gd name="connsiteY35" fmla="*/ 712127 h 2237003"/>
              <a:gd name="connsiteX36" fmla="*/ 1262357 w 2840304"/>
              <a:gd name="connsiteY36" fmla="*/ 687851 h 2237003"/>
              <a:gd name="connsiteX37" fmla="*/ 1319001 w 2840304"/>
              <a:gd name="connsiteY37" fmla="*/ 639299 h 2237003"/>
              <a:gd name="connsiteX38" fmla="*/ 1343277 w 2840304"/>
              <a:gd name="connsiteY38" fmla="*/ 615023 h 2237003"/>
              <a:gd name="connsiteX39" fmla="*/ 1351370 w 2840304"/>
              <a:gd name="connsiteY39" fmla="*/ 590747 h 2237003"/>
              <a:gd name="connsiteX40" fmla="*/ 1391830 w 2840304"/>
              <a:gd name="connsiteY40" fmla="*/ 574563 h 2237003"/>
              <a:gd name="connsiteX41" fmla="*/ 1424198 w 2840304"/>
              <a:gd name="connsiteY41" fmla="*/ 550287 h 2237003"/>
              <a:gd name="connsiteX42" fmla="*/ 1440382 w 2840304"/>
              <a:gd name="connsiteY42" fmla="*/ 526011 h 2237003"/>
              <a:gd name="connsiteX43" fmla="*/ 1505118 w 2840304"/>
              <a:gd name="connsiteY43" fmla="*/ 485550 h 2237003"/>
              <a:gd name="connsiteX44" fmla="*/ 1545578 w 2840304"/>
              <a:gd name="connsiteY44" fmla="*/ 461274 h 2237003"/>
              <a:gd name="connsiteX45" fmla="*/ 1569854 w 2840304"/>
              <a:gd name="connsiteY45" fmla="*/ 445090 h 2237003"/>
              <a:gd name="connsiteX46" fmla="*/ 1594131 w 2840304"/>
              <a:gd name="connsiteY46" fmla="*/ 436998 h 2237003"/>
              <a:gd name="connsiteX47" fmla="*/ 1699327 w 2840304"/>
              <a:gd name="connsiteY47" fmla="*/ 388446 h 2237003"/>
              <a:gd name="connsiteX48" fmla="*/ 1731695 w 2840304"/>
              <a:gd name="connsiteY48" fmla="*/ 396538 h 2237003"/>
              <a:gd name="connsiteX49" fmla="*/ 1755971 w 2840304"/>
              <a:gd name="connsiteY49" fmla="*/ 380354 h 2237003"/>
              <a:gd name="connsiteX50" fmla="*/ 1820708 w 2840304"/>
              <a:gd name="connsiteY50" fmla="*/ 356078 h 2237003"/>
              <a:gd name="connsiteX51" fmla="*/ 1885444 w 2840304"/>
              <a:gd name="connsiteY51" fmla="*/ 299434 h 2237003"/>
              <a:gd name="connsiteX52" fmla="*/ 1917812 w 2840304"/>
              <a:gd name="connsiteY52" fmla="*/ 275158 h 2237003"/>
              <a:gd name="connsiteX53" fmla="*/ 1950180 w 2840304"/>
              <a:gd name="connsiteY53" fmla="*/ 226605 h 2237003"/>
              <a:gd name="connsiteX54" fmla="*/ 2006824 w 2840304"/>
              <a:gd name="connsiteY54" fmla="*/ 194237 h 2237003"/>
              <a:gd name="connsiteX55" fmla="*/ 2063469 w 2840304"/>
              <a:gd name="connsiteY55" fmla="*/ 161869 h 2237003"/>
              <a:gd name="connsiteX56" fmla="*/ 2160573 w 2840304"/>
              <a:gd name="connsiteY56" fmla="*/ 113317 h 2237003"/>
              <a:gd name="connsiteX57" fmla="*/ 2257677 w 2840304"/>
              <a:gd name="connsiteY57" fmla="*/ 72857 h 2237003"/>
              <a:gd name="connsiteX58" fmla="*/ 2370966 w 2840304"/>
              <a:gd name="connsiteY58" fmla="*/ 64765 h 2237003"/>
              <a:gd name="connsiteX59" fmla="*/ 2613727 w 2840304"/>
              <a:gd name="connsiteY59" fmla="*/ 64765 h 2237003"/>
              <a:gd name="connsiteX60" fmla="*/ 2638003 w 2840304"/>
              <a:gd name="connsiteY60" fmla="*/ 56673 h 2237003"/>
              <a:gd name="connsiteX61" fmla="*/ 2662279 w 2840304"/>
              <a:gd name="connsiteY61" fmla="*/ 40489 h 2237003"/>
              <a:gd name="connsiteX62" fmla="*/ 2710831 w 2840304"/>
              <a:gd name="connsiteY62" fmla="*/ 24304 h 2237003"/>
              <a:gd name="connsiteX63" fmla="*/ 2727016 w 2840304"/>
              <a:gd name="connsiteY63" fmla="*/ 8120 h 2237003"/>
              <a:gd name="connsiteX64" fmla="*/ 2791752 w 2840304"/>
              <a:gd name="connsiteY64" fmla="*/ 16212 h 2237003"/>
              <a:gd name="connsiteX65" fmla="*/ 2824120 w 2840304"/>
              <a:gd name="connsiteY65" fmla="*/ 56673 h 2237003"/>
              <a:gd name="connsiteX66" fmla="*/ 2840304 w 2840304"/>
              <a:gd name="connsiteY66" fmla="*/ 48581 h 223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840304" h="2237003">
                <a:moveTo>
                  <a:pt x="0" y="1820736"/>
                </a:moveTo>
                <a:cubicBezTo>
                  <a:pt x="2697" y="1898959"/>
                  <a:pt x="786" y="1977477"/>
                  <a:pt x="8092" y="2055405"/>
                </a:cubicBezTo>
                <a:cubicBezTo>
                  <a:pt x="9000" y="2065088"/>
                  <a:pt x="20326" y="2070794"/>
                  <a:pt x="24276" y="2079681"/>
                </a:cubicBezTo>
                <a:cubicBezTo>
                  <a:pt x="37881" y="2110293"/>
                  <a:pt x="40950" y="2155534"/>
                  <a:pt x="72828" y="2176786"/>
                </a:cubicBezTo>
                <a:lnTo>
                  <a:pt x="121380" y="2209154"/>
                </a:lnTo>
                <a:cubicBezTo>
                  <a:pt x="135574" y="2218617"/>
                  <a:pt x="153748" y="2219943"/>
                  <a:pt x="169932" y="2225338"/>
                </a:cubicBezTo>
                <a:cubicBezTo>
                  <a:pt x="236513" y="2247532"/>
                  <a:pt x="310194" y="2230733"/>
                  <a:pt x="380325" y="2233430"/>
                </a:cubicBezTo>
                <a:cubicBezTo>
                  <a:pt x="436969" y="2228035"/>
                  <a:pt x="494072" y="2226236"/>
                  <a:pt x="550258" y="2217246"/>
                </a:cubicBezTo>
                <a:cubicBezTo>
                  <a:pt x="562169" y="2215340"/>
                  <a:pt x="571426" y="2205542"/>
                  <a:pt x="582626" y="2201062"/>
                </a:cubicBezTo>
                <a:cubicBezTo>
                  <a:pt x="598465" y="2194726"/>
                  <a:pt x="631178" y="2184878"/>
                  <a:pt x="631178" y="2184878"/>
                </a:cubicBezTo>
                <a:cubicBezTo>
                  <a:pt x="647362" y="2174089"/>
                  <a:pt x="668942" y="2168694"/>
                  <a:pt x="679731" y="2152510"/>
                </a:cubicBezTo>
                <a:cubicBezTo>
                  <a:pt x="702263" y="2118712"/>
                  <a:pt x="689038" y="2135111"/>
                  <a:pt x="720191" y="2103958"/>
                </a:cubicBezTo>
                <a:cubicBezTo>
                  <a:pt x="725586" y="2090471"/>
                  <a:pt x="727660" y="2075118"/>
                  <a:pt x="736375" y="2063497"/>
                </a:cubicBezTo>
                <a:cubicBezTo>
                  <a:pt x="741393" y="2056806"/>
                  <a:pt x="782854" y="2029814"/>
                  <a:pt x="793019" y="2023037"/>
                </a:cubicBezTo>
                <a:cubicBezTo>
                  <a:pt x="805249" y="1974119"/>
                  <a:pt x="797594" y="2001220"/>
                  <a:pt x="817295" y="1942117"/>
                </a:cubicBezTo>
                <a:lnTo>
                  <a:pt x="825387" y="1917841"/>
                </a:lnTo>
                <a:cubicBezTo>
                  <a:pt x="828084" y="1871986"/>
                  <a:pt x="829124" y="1826003"/>
                  <a:pt x="833479" y="1780276"/>
                </a:cubicBezTo>
                <a:cubicBezTo>
                  <a:pt x="834533" y="1769205"/>
                  <a:pt x="839582" y="1758850"/>
                  <a:pt x="841571" y="1747908"/>
                </a:cubicBezTo>
                <a:cubicBezTo>
                  <a:pt x="850376" y="1699480"/>
                  <a:pt x="865847" y="1602251"/>
                  <a:pt x="865847" y="1602251"/>
                </a:cubicBezTo>
                <a:cubicBezTo>
                  <a:pt x="868544" y="1532120"/>
                  <a:pt x="869110" y="1461875"/>
                  <a:pt x="873939" y="1391858"/>
                </a:cubicBezTo>
                <a:cubicBezTo>
                  <a:pt x="874526" y="1383348"/>
                  <a:pt x="879962" y="1375857"/>
                  <a:pt x="882031" y="1367582"/>
                </a:cubicBezTo>
                <a:cubicBezTo>
                  <a:pt x="885367" y="1354239"/>
                  <a:pt x="887139" y="1340548"/>
                  <a:pt x="890123" y="1327122"/>
                </a:cubicBezTo>
                <a:cubicBezTo>
                  <a:pt x="892536" y="1316265"/>
                  <a:pt x="895886" y="1305629"/>
                  <a:pt x="898216" y="1294754"/>
                </a:cubicBezTo>
                <a:cubicBezTo>
                  <a:pt x="903980" y="1267857"/>
                  <a:pt x="908636" y="1240731"/>
                  <a:pt x="914400" y="1213834"/>
                </a:cubicBezTo>
                <a:cubicBezTo>
                  <a:pt x="916730" y="1202959"/>
                  <a:pt x="918362" y="1191792"/>
                  <a:pt x="922492" y="1181466"/>
                </a:cubicBezTo>
                <a:cubicBezTo>
                  <a:pt x="929212" y="1164666"/>
                  <a:pt x="939809" y="1149616"/>
                  <a:pt x="946768" y="1132913"/>
                </a:cubicBezTo>
                <a:cubicBezTo>
                  <a:pt x="953329" y="1117166"/>
                  <a:pt x="958556" y="1100844"/>
                  <a:pt x="962952" y="1084361"/>
                </a:cubicBezTo>
                <a:cubicBezTo>
                  <a:pt x="969360" y="1060332"/>
                  <a:pt x="968547" y="1034034"/>
                  <a:pt x="979136" y="1011533"/>
                </a:cubicBezTo>
                <a:cubicBezTo>
                  <a:pt x="990621" y="987127"/>
                  <a:pt x="1011242" y="968176"/>
                  <a:pt x="1027688" y="946796"/>
                </a:cubicBezTo>
                <a:cubicBezTo>
                  <a:pt x="1038218" y="933106"/>
                  <a:pt x="1060056" y="906336"/>
                  <a:pt x="1060056" y="906336"/>
                </a:cubicBezTo>
                <a:cubicBezTo>
                  <a:pt x="1062753" y="895547"/>
                  <a:pt x="1062630" y="883624"/>
                  <a:pt x="1068148" y="873968"/>
                </a:cubicBezTo>
                <a:cubicBezTo>
                  <a:pt x="1078013" y="856705"/>
                  <a:pt x="1111493" y="837054"/>
                  <a:pt x="1124793" y="825416"/>
                </a:cubicBezTo>
                <a:cubicBezTo>
                  <a:pt x="1136276" y="815368"/>
                  <a:pt x="1147231" y="804633"/>
                  <a:pt x="1157161" y="793048"/>
                </a:cubicBezTo>
                <a:cubicBezTo>
                  <a:pt x="1163490" y="785664"/>
                  <a:pt x="1166468" y="775649"/>
                  <a:pt x="1173345" y="768772"/>
                </a:cubicBezTo>
                <a:cubicBezTo>
                  <a:pt x="1197840" y="744277"/>
                  <a:pt x="1202214" y="745662"/>
                  <a:pt x="1229989" y="736404"/>
                </a:cubicBezTo>
                <a:cubicBezTo>
                  <a:pt x="1238081" y="728312"/>
                  <a:pt x="1247917" y="721649"/>
                  <a:pt x="1254265" y="712127"/>
                </a:cubicBezTo>
                <a:cubicBezTo>
                  <a:pt x="1258996" y="705030"/>
                  <a:pt x="1257399" y="694792"/>
                  <a:pt x="1262357" y="687851"/>
                </a:cubicBezTo>
                <a:cubicBezTo>
                  <a:pt x="1290960" y="647806"/>
                  <a:pt x="1288812" y="664457"/>
                  <a:pt x="1319001" y="639299"/>
                </a:cubicBezTo>
                <a:cubicBezTo>
                  <a:pt x="1327792" y="631973"/>
                  <a:pt x="1335185" y="623115"/>
                  <a:pt x="1343277" y="615023"/>
                </a:cubicBezTo>
                <a:cubicBezTo>
                  <a:pt x="1345975" y="606931"/>
                  <a:pt x="1344817" y="596208"/>
                  <a:pt x="1351370" y="590747"/>
                </a:cubicBezTo>
                <a:cubicBezTo>
                  <a:pt x="1362529" y="581448"/>
                  <a:pt x="1379132" y="581617"/>
                  <a:pt x="1391830" y="574563"/>
                </a:cubicBezTo>
                <a:cubicBezTo>
                  <a:pt x="1403619" y="568013"/>
                  <a:pt x="1414661" y="559824"/>
                  <a:pt x="1424198" y="550287"/>
                </a:cubicBezTo>
                <a:cubicBezTo>
                  <a:pt x="1431075" y="543410"/>
                  <a:pt x="1433505" y="532888"/>
                  <a:pt x="1440382" y="526011"/>
                </a:cubicBezTo>
                <a:cubicBezTo>
                  <a:pt x="1464972" y="501421"/>
                  <a:pt x="1476276" y="501574"/>
                  <a:pt x="1505118" y="485550"/>
                </a:cubicBezTo>
                <a:cubicBezTo>
                  <a:pt x="1518867" y="477912"/>
                  <a:pt x="1532241" y="469610"/>
                  <a:pt x="1545578" y="461274"/>
                </a:cubicBezTo>
                <a:cubicBezTo>
                  <a:pt x="1553825" y="456120"/>
                  <a:pt x="1561155" y="449439"/>
                  <a:pt x="1569854" y="445090"/>
                </a:cubicBezTo>
                <a:cubicBezTo>
                  <a:pt x="1577484" y="441275"/>
                  <a:pt x="1586039" y="439695"/>
                  <a:pt x="1594131" y="436998"/>
                </a:cubicBezTo>
                <a:cubicBezTo>
                  <a:pt x="1630217" y="412941"/>
                  <a:pt x="1646304" y="399808"/>
                  <a:pt x="1699327" y="388446"/>
                </a:cubicBezTo>
                <a:cubicBezTo>
                  <a:pt x="1710202" y="386116"/>
                  <a:pt x="1720906" y="393841"/>
                  <a:pt x="1731695" y="396538"/>
                </a:cubicBezTo>
                <a:cubicBezTo>
                  <a:pt x="1739787" y="391143"/>
                  <a:pt x="1747032" y="384185"/>
                  <a:pt x="1755971" y="380354"/>
                </a:cubicBezTo>
                <a:cubicBezTo>
                  <a:pt x="1805785" y="359005"/>
                  <a:pt x="1772162" y="388442"/>
                  <a:pt x="1820708" y="356078"/>
                </a:cubicBezTo>
                <a:cubicBezTo>
                  <a:pt x="1876827" y="318666"/>
                  <a:pt x="1844501" y="334528"/>
                  <a:pt x="1885444" y="299434"/>
                </a:cubicBezTo>
                <a:cubicBezTo>
                  <a:pt x="1895684" y="290657"/>
                  <a:pt x="1907023" y="283250"/>
                  <a:pt x="1917812" y="275158"/>
                </a:cubicBezTo>
                <a:cubicBezTo>
                  <a:pt x="1928601" y="258974"/>
                  <a:pt x="1935787" y="239689"/>
                  <a:pt x="1950180" y="226605"/>
                </a:cubicBezTo>
                <a:cubicBezTo>
                  <a:pt x="1966271" y="211977"/>
                  <a:pt x="1988477" y="205912"/>
                  <a:pt x="2006824" y="194237"/>
                </a:cubicBezTo>
                <a:cubicBezTo>
                  <a:pt x="2060712" y="159945"/>
                  <a:pt x="2017104" y="177324"/>
                  <a:pt x="2063469" y="161869"/>
                </a:cubicBezTo>
                <a:cubicBezTo>
                  <a:pt x="2151681" y="103061"/>
                  <a:pt x="2071234" y="150542"/>
                  <a:pt x="2160573" y="113317"/>
                </a:cubicBezTo>
                <a:cubicBezTo>
                  <a:pt x="2186907" y="102345"/>
                  <a:pt x="2227293" y="75027"/>
                  <a:pt x="2257677" y="72857"/>
                </a:cubicBezTo>
                <a:lnTo>
                  <a:pt x="2370966" y="64765"/>
                </a:lnTo>
                <a:cubicBezTo>
                  <a:pt x="2485883" y="69761"/>
                  <a:pt x="2523331" y="82844"/>
                  <a:pt x="2613727" y="64765"/>
                </a:cubicBezTo>
                <a:cubicBezTo>
                  <a:pt x="2622091" y="63092"/>
                  <a:pt x="2629911" y="59370"/>
                  <a:pt x="2638003" y="56673"/>
                </a:cubicBezTo>
                <a:cubicBezTo>
                  <a:pt x="2646095" y="51278"/>
                  <a:pt x="2653392" y="44439"/>
                  <a:pt x="2662279" y="40489"/>
                </a:cubicBezTo>
                <a:cubicBezTo>
                  <a:pt x="2677868" y="33560"/>
                  <a:pt x="2710831" y="24304"/>
                  <a:pt x="2710831" y="24304"/>
                </a:cubicBezTo>
                <a:cubicBezTo>
                  <a:pt x="2716226" y="18909"/>
                  <a:pt x="2720474" y="12045"/>
                  <a:pt x="2727016" y="8120"/>
                </a:cubicBezTo>
                <a:cubicBezTo>
                  <a:pt x="2754924" y="-8625"/>
                  <a:pt x="2760654" y="3773"/>
                  <a:pt x="2791752" y="16212"/>
                </a:cubicBezTo>
                <a:cubicBezTo>
                  <a:pt x="2798333" y="35957"/>
                  <a:pt x="2797975" y="51444"/>
                  <a:pt x="2824120" y="56673"/>
                </a:cubicBezTo>
                <a:cubicBezTo>
                  <a:pt x="2830034" y="57856"/>
                  <a:pt x="2834909" y="51278"/>
                  <a:pt x="2840304" y="4858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803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63346" cy="6857998"/>
          </a:xfrm>
          <a:prstGeom prst="rect">
            <a:avLst/>
          </a:prstGeom>
        </p:spPr>
      </p:pic>
      <p:sp>
        <p:nvSpPr>
          <p:cNvPr id="3" name="Rectangle 2"/>
          <p:cNvSpPr/>
          <p:nvPr/>
        </p:nvSpPr>
        <p:spPr>
          <a:xfrm>
            <a:off x="2971800" y="0"/>
            <a:ext cx="3505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0000" y="6248400"/>
            <a:ext cx="4572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24800" y="3657600"/>
            <a:ext cx="1219200" cy="32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3048000" y="1371600"/>
            <a:ext cx="0" cy="9906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048000" y="2362200"/>
            <a:ext cx="6096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691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r>
              <a:rPr lang="en-US" dirty="0" smtClean="0">
                <a:latin typeface="Arial" pitchFamily="34" charset="0"/>
                <a:cs typeface="Arial" pitchFamily="34" charset="0"/>
              </a:rPr>
              <a:t>You will now draw the</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sz="4800" b="1" u="sng" dirty="0" smtClean="0">
                <a:latin typeface="Arial" pitchFamily="34" charset="0"/>
                <a:cs typeface="Arial" pitchFamily="34" charset="0"/>
              </a:rPr>
              <a:t>Pictorial</a:t>
            </a:r>
            <a:br>
              <a:rPr lang="en-US" sz="4800" b="1" u="sng"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by following the</a:t>
            </a:r>
            <a:br>
              <a:rPr lang="en-US" dirty="0" smtClean="0">
                <a:latin typeface="Arial" pitchFamily="34" charset="0"/>
                <a:cs typeface="Arial" pitchFamily="34" charset="0"/>
              </a:rPr>
            </a:br>
            <a:r>
              <a:rPr lang="en-US" dirty="0" smtClean="0">
                <a:latin typeface="Arial" pitchFamily="34" charset="0"/>
                <a:cs typeface="Arial" pitchFamily="34" charset="0"/>
              </a:rPr>
              <a:t> </a:t>
            </a:r>
            <a:br>
              <a:rPr lang="en-US" dirty="0" smtClean="0">
                <a:latin typeface="Arial" pitchFamily="34" charset="0"/>
                <a:cs typeface="Arial" pitchFamily="34" charset="0"/>
              </a:rPr>
            </a:br>
            <a:r>
              <a:rPr lang="en-US" sz="4800" b="1" u="sng" dirty="0" smtClean="0">
                <a:latin typeface="Arial" pitchFamily="34" charset="0"/>
                <a:cs typeface="Arial" pitchFamily="34" charset="0"/>
              </a:rPr>
              <a:t>Schematic</a:t>
            </a:r>
            <a:endParaRPr lang="en-US" dirty="0"/>
          </a:p>
        </p:txBody>
      </p:sp>
    </p:spTree>
    <p:extLst>
      <p:ext uri="{BB962C8B-B14F-4D97-AF65-F5344CB8AC3E}">
        <p14:creationId xmlns:p14="http://schemas.microsoft.com/office/powerpoint/2010/main" val="266449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874" y="0"/>
            <a:ext cx="5304252" cy="6858000"/>
          </a:xfrm>
          <a:prstGeom prst="rect">
            <a:avLst/>
          </a:prstGeom>
        </p:spPr>
      </p:pic>
      <p:sp>
        <p:nvSpPr>
          <p:cNvPr id="5" name="Freeform 4"/>
          <p:cNvSpPr/>
          <p:nvPr/>
        </p:nvSpPr>
        <p:spPr>
          <a:xfrm>
            <a:off x="2192015" y="836329"/>
            <a:ext cx="143699" cy="520889"/>
          </a:xfrm>
          <a:custGeom>
            <a:avLst/>
            <a:gdLst>
              <a:gd name="connsiteX0" fmla="*/ 169934 w 180141"/>
              <a:gd name="connsiteY0" fmla="*/ 0 h 529788"/>
              <a:gd name="connsiteX1" fmla="*/ 169934 w 180141"/>
              <a:gd name="connsiteY1" fmla="*/ 121380 h 529788"/>
              <a:gd name="connsiteX2" fmla="*/ 145658 w 180141"/>
              <a:gd name="connsiteY2" fmla="*/ 145656 h 529788"/>
              <a:gd name="connsiteX3" fmla="*/ 121382 w 180141"/>
              <a:gd name="connsiteY3" fmla="*/ 202301 h 529788"/>
              <a:gd name="connsiteX4" fmla="*/ 105198 w 180141"/>
              <a:gd name="connsiteY4" fmla="*/ 283221 h 529788"/>
              <a:gd name="connsiteX5" fmla="*/ 97106 w 180141"/>
              <a:gd name="connsiteY5" fmla="*/ 347957 h 529788"/>
              <a:gd name="connsiteX6" fmla="*/ 89014 w 180141"/>
              <a:gd name="connsiteY6" fmla="*/ 372233 h 529788"/>
              <a:gd name="connsiteX7" fmla="*/ 64738 w 180141"/>
              <a:gd name="connsiteY7" fmla="*/ 388417 h 529788"/>
              <a:gd name="connsiteX8" fmla="*/ 16185 w 180141"/>
              <a:gd name="connsiteY8" fmla="*/ 428878 h 529788"/>
              <a:gd name="connsiteX9" fmla="*/ 8093 w 180141"/>
              <a:gd name="connsiteY9" fmla="*/ 453154 h 529788"/>
              <a:gd name="connsiteX10" fmla="*/ 1 w 180141"/>
              <a:gd name="connsiteY10" fmla="*/ 517890 h 529788"/>
              <a:gd name="connsiteX0" fmla="*/ 163273 w 173480"/>
              <a:gd name="connsiteY0" fmla="*/ 0 h 507026"/>
              <a:gd name="connsiteX1" fmla="*/ 163273 w 173480"/>
              <a:gd name="connsiteY1" fmla="*/ 121380 h 507026"/>
              <a:gd name="connsiteX2" fmla="*/ 138997 w 173480"/>
              <a:gd name="connsiteY2" fmla="*/ 145656 h 507026"/>
              <a:gd name="connsiteX3" fmla="*/ 114721 w 173480"/>
              <a:gd name="connsiteY3" fmla="*/ 202301 h 507026"/>
              <a:gd name="connsiteX4" fmla="*/ 98537 w 173480"/>
              <a:gd name="connsiteY4" fmla="*/ 283221 h 507026"/>
              <a:gd name="connsiteX5" fmla="*/ 90445 w 173480"/>
              <a:gd name="connsiteY5" fmla="*/ 347957 h 507026"/>
              <a:gd name="connsiteX6" fmla="*/ 82353 w 173480"/>
              <a:gd name="connsiteY6" fmla="*/ 372233 h 507026"/>
              <a:gd name="connsiteX7" fmla="*/ 58077 w 173480"/>
              <a:gd name="connsiteY7" fmla="*/ 388417 h 507026"/>
              <a:gd name="connsiteX8" fmla="*/ 9524 w 173480"/>
              <a:gd name="connsiteY8" fmla="*/ 428878 h 507026"/>
              <a:gd name="connsiteX9" fmla="*/ 1432 w 173480"/>
              <a:gd name="connsiteY9" fmla="*/ 453154 h 507026"/>
              <a:gd name="connsiteX10" fmla="*/ 40965 w 173480"/>
              <a:gd name="connsiteY10" fmla="*/ 496935 h 507026"/>
              <a:gd name="connsiteX0" fmla="*/ 162136 w 172343"/>
              <a:gd name="connsiteY0" fmla="*/ 0 h 507121"/>
              <a:gd name="connsiteX1" fmla="*/ 162136 w 172343"/>
              <a:gd name="connsiteY1" fmla="*/ 121380 h 507121"/>
              <a:gd name="connsiteX2" fmla="*/ 137860 w 172343"/>
              <a:gd name="connsiteY2" fmla="*/ 145656 h 507121"/>
              <a:gd name="connsiteX3" fmla="*/ 113584 w 172343"/>
              <a:gd name="connsiteY3" fmla="*/ 202301 h 507121"/>
              <a:gd name="connsiteX4" fmla="*/ 97400 w 172343"/>
              <a:gd name="connsiteY4" fmla="*/ 283221 h 507121"/>
              <a:gd name="connsiteX5" fmla="*/ 89308 w 172343"/>
              <a:gd name="connsiteY5" fmla="*/ 347957 h 507121"/>
              <a:gd name="connsiteX6" fmla="*/ 81216 w 172343"/>
              <a:gd name="connsiteY6" fmla="*/ 372233 h 507121"/>
              <a:gd name="connsiteX7" fmla="*/ 56940 w 172343"/>
              <a:gd name="connsiteY7" fmla="*/ 388417 h 507121"/>
              <a:gd name="connsiteX8" fmla="*/ 65537 w 172343"/>
              <a:gd name="connsiteY8" fmla="*/ 423163 h 507121"/>
              <a:gd name="connsiteX9" fmla="*/ 295 w 172343"/>
              <a:gd name="connsiteY9" fmla="*/ 453154 h 507121"/>
              <a:gd name="connsiteX10" fmla="*/ 39828 w 172343"/>
              <a:gd name="connsiteY10" fmla="*/ 496935 h 507121"/>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17112 w 132515"/>
              <a:gd name="connsiteY7" fmla="*/ 388417 h 507554"/>
              <a:gd name="connsiteX8" fmla="*/ 25709 w 132515"/>
              <a:gd name="connsiteY8" fmla="*/ 423163 h 507554"/>
              <a:gd name="connsiteX9" fmla="*/ 15712 w 132515"/>
              <a:gd name="connsiteY9" fmla="*/ 456964 h 507554"/>
              <a:gd name="connsiteX10" fmla="*/ 0 w 132515"/>
              <a:gd name="connsiteY10" fmla="*/ 496935 h 507554"/>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34257 w 132515"/>
              <a:gd name="connsiteY7" fmla="*/ 390322 h 507554"/>
              <a:gd name="connsiteX8" fmla="*/ 25709 w 132515"/>
              <a:gd name="connsiteY8" fmla="*/ 423163 h 507554"/>
              <a:gd name="connsiteX9" fmla="*/ 15712 w 132515"/>
              <a:gd name="connsiteY9" fmla="*/ 456964 h 507554"/>
              <a:gd name="connsiteX10" fmla="*/ 0 w 132515"/>
              <a:gd name="connsiteY10" fmla="*/ 496935 h 507554"/>
              <a:gd name="connsiteX0" fmla="*/ 141358 w 143747"/>
              <a:gd name="connsiteY0" fmla="*/ 0 h 520889"/>
              <a:gd name="connsiteX1" fmla="*/ 122308 w 143747"/>
              <a:gd name="connsiteY1" fmla="*/ 134715 h 520889"/>
              <a:gd name="connsiteX2" fmla="*/ 98032 w 143747"/>
              <a:gd name="connsiteY2" fmla="*/ 158991 h 520889"/>
              <a:gd name="connsiteX3" fmla="*/ 73756 w 143747"/>
              <a:gd name="connsiteY3" fmla="*/ 215636 h 520889"/>
              <a:gd name="connsiteX4" fmla="*/ 57572 w 143747"/>
              <a:gd name="connsiteY4" fmla="*/ 296556 h 520889"/>
              <a:gd name="connsiteX5" fmla="*/ 49480 w 143747"/>
              <a:gd name="connsiteY5" fmla="*/ 361292 h 520889"/>
              <a:gd name="connsiteX6" fmla="*/ 41388 w 143747"/>
              <a:gd name="connsiteY6" fmla="*/ 385568 h 520889"/>
              <a:gd name="connsiteX7" fmla="*/ 34257 w 143747"/>
              <a:gd name="connsiteY7" fmla="*/ 403657 h 520889"/>
              <a:gd name="connsiteX8" fmla="*/ 25709 w 143747"/>
              <a:gd name="connsiteY8" fmla="*/ 436498 h 520889"/>
              <a:gd name="connsiteX9" fmla="*/ 15712 w 143747"/>
              <a:gd name="connsiteY9" fmla="*/ 470299 h 520889"/>
              <a:gd name="connsiteX10" fmla="*/ 0 w 143747"/>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3756 w 143699"/>
              <a:gd name="connsiteY3" fmla="*/ 215636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9471 w 143699"/>
              <a:gd name="connsiteY3" fmla="*/ 225161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699" h="520889">
                <a:moveTo>
                  <a:pt x="141358" y="0"/>
                </a:moveTo>
                <a:cubicBezTo>
                  <a:pt x="150839" y="47405"/>
                  <a:pt x="128894" y="106947"/>
                  <a:pt x="122308" y="134715"/>
                </a:cubicBezTo>
                <a:cubicBezTo>
                  <a:pt x="115722" y="162484"/>
                  <a:pt x="109934" y="158519"/>
                  <a:pt x="101842" y="166611"/>
                </a:cubicBezTo>
                <a:cubicBezTo>
                  <a:pt x="78611" y="259536"/>
                  <a:pt x="86849" y="203504"/>
                  <a:pt x="79471" y="225161"/>
                </a:cubicBezTo>
                <a:cubicBezTo>
                  <a:pt x="72093" y="246818"/>
                  <a:pt x="62570" y="273868"/>
                  <a:pt x="57572" y="296556"/>
                </a:cubicBezTo>
                <a:cubicBezTo>
                  <a:pt x="52574" y="319244"/>
                  <a:pt x="53370" y="339896"/>
                  <a:pt x="49480" y="361292"/>
                </a:cubicBezTo>
                <a:cubicBezTo>
                  <a:pt x="47954" y="369684"/>
                  <a:pt x="43925" y="378507"/>
                  <a:pt x="41388" y="385568"/>
                </a:cubicBezTo>
                <a:cubicBezTo>
                  <a:pt x="38851" y="392629"/>
                  <a:pt x="36870" y="395169"/>
                  <a:pt x="34257" y="403657"/>
                </a:cubicBezTo>
                <a:cubicBezTo>
                  <a:pt x="31644" y="412145"/>
                  <a:pt x="48709" y="413500"/>
                  <a:pt x="25709" y="436498"/>
                </a:cubicBezTo>
                <a:cubicBezTo>
                  <a:pt x="23012" y="444590"/>
                  <a:pt x="19997" y="458004"/>
                  <a:pt x="15712" y="470299"/>
                </a:cubicBezTo>
                <a:cubicBezTo>
                  <a:pt x="11427" y="482594"/>
                  <a:pt x="0" y="545567"/>
                  <a:pt x="0" y="51027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2192942" y="1294726"/>
            <a:ext cx="227714" cy="64736"/>
          </a:xfrm>
          <a:custGeom>
            <a:avLst/>
            <a:gdLst>
              <a:gd name="connsiteX0" fmla="*/ 0 w 227714"/>
              <a:gd name="connsiteY0" fmla="*/ 56644 h 64736"/>
              <a:gd name="connsiteX1" fmla="*/ 64736 w 227714"/>
              <a:gd name="connsiteY1" fmla="*/ 48552 h 64736"/>
              <a:gd name="connsiteX2" fmla="*/ 89012 w 227714"/>
              <a:gd name="connsiteY2" fmla="*/ 24276 h 64736"/>
              <a:gd name="connsiteX3" fmla="*/ 137564 w 227714"/>
              <a:gd name="connsiteY3" fmla="*/ 0 h 64736"/>
              <a:gd name="connsiteX4" fmla="*/ 178024 w 227714"/>
              <a:gd name="connsiteY4" fmla="*/ 8092 h 64736"/>
              <a:gd name="connsiteX5" fmla="*/ 226577 w 227714"/>
              <a:gd name="connsiteY5" fmla="*/ 40460 h 64736"/>
              <a:gd name="connsiteX6" fmla="*/ 226577 w 227714"/>
              <a:gd name="connsiteY6" fmla="*/ 64736 h 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714" h="64736">
                <a:moveTo>
                  <a:pt x="0" y="56644"/>
                </a:moveTo>
                <a:cubicBezTo>
                  <a:pt x="21579" y="53947"/>
                  <a:pt x="44299" y="55984"/>
                  <a:pt x="64736" y="48552"/>
                </a:cubicBezTo>
                <a:cubicBezTo>
                  <a:pt x="75491" y="44641"/>
                  <a:pt x="80221" y="31602"/>
                  <a:pt x="89012" y="24276"/>
                </a:cubicBezTo>
                <a:cubicBezTo>
                  <a:pt x="109927" y="6846"/>
                  <a:pt x="113234" y="8110"/>
                  <a:pt x="137564" y="0"/>
                </a:cubicBezTo>
                <a:cubicBezTo>
                  <a:pt x="151051" y="2697"/>
                  <a:pt x="164598" y="5108"/>
                  <a:pt x="178024" y="8092"/>
                </a:cubicBezTo>
                <a:cubicBezTo>
                  <a:pt x="205606" y="14221"/>
                  <a:pt x="216660" y="10709"/>
                  <a:pt x="226577" y="40460"/>
                </a:cubicBezTo>
                <a:cubicBezTo>
                  <a:pt x="229136" y="48137"/>
                  <a:pt x="226577" y="56644"/>
                  <a:pt x="226577" y="6473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435703" y="1380688"/>
            <a:ext cx="2484255" cy="982187"/>
          </a:xfrm>
          <a:custGeom>
            <a:avLst/>
            <a:gdLst>
              <a:gd name="connsiteX0" fmla="*/ 0 w 2484255"/>
              <a:gd name="connsiteY0" fmla="*/ 504756 h 982187"/>
              <a:gd name="connsiteX1" fmla="*/ 8092 w 2484255"/>
              <a:gd name="connsiteY1" fmla="*/ 601861 h 982187"/>
              <a:gd name="connsiteX2" fmla="*/ 16184 w 2484255"/>
              <a:gd name="connsiteY2" fmla="*/ 626137 h 982187"/>
              <a:gd name="connsiteX3" fmla="*/ 24276 w 2484255"/>
              <a:gd name="connsiteY3" fmla="*/ 666597 h 982187"/>
              <a:gd name="connsiteX4" fmla="*/ 32368 w 2484255"/>
              <a:gd name="connsiteY4" fmla="*/ 715149 h 982187"/>
              <a:gd name="connsiteX5" fmla="*/ 72828 w 2484255"/>
              <a:gd name="connsiteY5" fmla="*/ 755609 h 982187"/>
              <a:gd name="connsiteX6" fmla="*/ 97104 w 2484255"/>
              <a:gd name="connsiteY6" fmla="*/ 779885 h 982187"/>
              <a:gd name="connsiteX7" fmla="*/ 145656 w 2484255"/>
              <a:gd name="connsiteY7" fmla="*/ 804162 h 982187"/>
              <a:gd name="connsiteX8" fmla="*/ 169932 w 2484255"/>
              <a:gd name="connsiteY8" fmla="*/ 820346 h 982187"/>
              <a:gd name="connsiteX9" fmla="*/ 234669 w 2484255"/>
              <a:gd name="connsiteY9" fmla="*/ 836530 h 982187"/>
              <a:gd name="connsiteX10" fmla="*/ 258945 w 2484255"/>
              <a:gd name="connsiteY10" fmla="*/ 844622 h 982187"/>
              <a:gd name="connsiteX11" fmla="*/ 445062 w 2484255"/>
              <a:gd name="connsiteY11" fmla="*/ 868898 h 982187"/>
              <a:gd name="connsiteX12" fmla="*/ 469338 w 2484255"/>
              <a:gd name="connsiteY12" fmla="*/ 885082 h 982187"/>
              <a:gd name="connsiteX13" fmla="*/ 501706 w 2484255"/>
              <a:gd name="connsiteY13" fmla="*/ 893174 h 982187"/>
              <a:gd name="connsiteX14" fmla="*/ 655455 w 2484255"/>
              <a:gd name="connsiteY14" fmla="*/ 909358 h 982187"/>
              <a:gd name="connsiteX15" fmla="*/ 760651 w 2484255"/>
              <a:gd name="connsiteY15" fmla="*/ 933634 h 982187"/>
              <a:gd name="connsiteX16" fmla="*/ 841571 w 2484255"/>
              <a:gd name="connsiteY16" fmla="*/ 941726 h 982187"/>
              <a:gd name="connsiteX17" fmla="*/ 882032 w 2484255"/>
              <a:gd name="connsiteY17" fmla="*/ 949818 h 982187"/>
              <a:gd name="connsiteX18" fmla="*/ 938676 w 2484255"/>
              <a:gd name="connsiteY18" fmla="*/ 974094 h 982187"/>
              <a:gd name="connsiteX19" fmla="*/ 1205713 w 2484255"/>
              <a:gd name="connsiteY19" fmla="*/ 974094 h 982187"/>
              <a:gd name="connsiteX20" fmla="*/ 1286633 w 2484255"/>
              <a:gd name="connsiteY20" fmla="*/ 957910 h 982187"/>
              <a:gd name="connsiteX21" fmla="*/ 1310909 w 2484255"/>
              <a:gd name="connsiteY21" fmla="*/ 941726 h 982187"/>
              <a:gd name="connsiteX22" fmla="*/ 1343278 w 2484255"/>
              <a:gd name="connsiteY22" fmla="*/ 925542 h 982187"/>
              <a:gd name="connsiteX23" fmla="*/ 1383738 w 2484255"/>
              <a:gd name="connsiteY23" fmla="*/ 917450 h 982187"/>
              <a:gd name="connsiteX24" fmla="*/ 1408014 w 2484255"/>
              <a:gd name="connsiteY24" fmla="*/ 901266 h 982187"/>
              <a:gd name="connsiteX25" fmla="*/ 1464658 w 2484255"/>
              <a:gd name="connsiteY25" fmla="*/ 885082 h 982187"/>
              <a:gd name="connsiteX26" fmla="*/ 1586039 w 2484255"/>
              <a:gd name="connsiteY26" fmla="*/ 868898 h 982187"/>
              <a:gd name="connsiteX27" fmla="*/ 1626499 w 2484255"/>
              <a:gd name="connsiteY27" fmla="*/ 860806 h 982187"/>
              <a:gd name="connsiteX28" fmla="*/ 1675051 w 2484255"/>
              <a:gd name="connsiteY28" fmla="*/ 844622 h 982187"/>
              <a:gd name="connsiteX29" fmla="*/ 1707419 w 2484255"/>
              <a:gd name="connsiteY29" fmla="*/ 836530 h 982187"/>
              <a:gd name="connsiteX30" fmla="*/ 1755971 w 2484255"/>
              <a:gd name="connsiteY30" fmla="*/ 812254 h 982187"/>
              <a:gd name="connsiteX31" fmla="*/ 1796432 w 2484255"/>
              <a:gd name="connsiteY31" fmla="*/ 779885 h 982187"/>
              <a:gd name="connsiteX32" fmla="*/ 1820708 w 2484255"/>
              <a:gd name="connsiteY32" fmla="*/ 763701 h 982187"/>
              <a:gd name="connsiteX33" fmla="*/ 1861168 w 2484255"/>
              <a:gd name="connsiteY33" fmla="*/ 723241 h 982187"/>
              <a:gd name="connsiteX34" fmla="*/ 1909720 w 2484255"/>
              <a:gd name="connsiteY34" fmla="*/ 682781 h 982187"/>
              <a:gd name="connsiteX35" fmla="*/ 1933996 w 2484255"/>
              <a:gd name="connsiteY35" fmla="*/ 634229 h 982187"/>
              <a:gd name="connsiteX36" fmla="*/ 1990640 w 2484255"/>
              <a:gd name="connsiteY36" fmla="*/ 561400 h 982187"/>
              <a:gd name="connsiteX37" fmla="*/ 2014916 w 2484255"/>
              <a:gd name="connsiteY37" fmla="*/ 545216 h 982187"/>
              <a:gd name="connsiteX38" fmla="*/ 2031101 w 2484255"/>
              <a:gd name="connsiteY38" fmla="*/ 512848 h 982187"/>
              <a:gd name="connsiteX39" fmla="*/ 2047285 w 2484255"/>
              <a:gd name="connsiteY39" fmla="*/ 488572 h 982187"/>
              <a:gd name="connsiteX40" fmla="*/ 2071561 w 2484255"/>
              <a:gd name="connsiteY40" fmla="*/ 440020 h 982187"/>
              <a:gd name="connsiteX41" fmla="*/ 2087745 w 2484255"/>
              <a:gd name="connsiteY41" fmla="*/ 342916 h 982187"/>
              <a:gd name="connsiteX42" fmla="*/ 2103929 w 2484255"/>
              <a:gd name="connsiteY42" fmla="*/ 326731 h 982187"/>
              <a:gd name="connsiteX43" fmla="*/ 2112021 w 2484255"/>
              <a:gd name="connsiteY43" fmla="*/ 302455 h 982187"/>
              <a:gd name="connsiteX44" fmla="*/ 2136297 w 2484255"/>
              <a:gd name="connsiteY44" fmla="*/ 270087 h 982187"/>
              <a:gd name="connsiteX45" fmla="*/ 2168665 w 2484255"/>
              <a:gd name="connsiteY45" fmla="*/ 189167 h 982187"/>
              <a:gd name="connsiteX46" fmla="*/ 2192941 w 2484255"/>
              <a:gd name="connsiteY46" fmla="*/ 181075 h 982187"/>
              <a:gd name="connsiteX47" fmla="*/ 2209125 w 2484255"/>
              <a:gd name="connsiteY47" fmla="*/ 156799 h 982187"/>
              <a:gd name="connsiteX48" fmla="*/ 2225309 w 2484255"/>
              <a:gd name="connsiteY48" fmla="*/ 124431 h 982187"/>
              <a:gd name="connsiteX49" fmla="*/ 2249585 w 2484255"/>
              <a:gd name="connsiteY49" fmla="*/ 108247 h 982187"/>
              <a:gd name="connsiteX50" fmla="*/ 2273862 w 2484255"/>
              <a:gd name="connsiteY50" fmla="*/ 83970 h 982187"/>
              <a:gd name="connsiteX51" fmla="*/ 2281954 w 2484255"/>
              <a:gd name="connsiteY51" fmla="*/ 51602 h 982187"/>
              <a:gd name="connsiteX52" fmla="*/ 2306230 w 2484255"/>
              <a:gd name="connsiteY52" fmla="*/ 43510 h 982187"/>
              <a:gd name="connsiteX53" fmla="*/ 2338598 w 2484255"/>
              <a:gd name="connsiteY53" fmla="*/ 35418 h 982187"/>
              <a:gd name="connsiteX54" fmla="*/ 2387150 w 2484255"/>
              <a:gd name="connsiteY54" fmla="*/ 19234 h 982187"/>
              <a:gd name="connsiteX55" fmla="*/ 2484255 w 2484255"/>
              <a:gd name="connsiteY55" fmla="*/ 3050 h 98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84255" h="982187">
                <a:moveTo>
                  <a:pt x="0" y="504756"/>
                </a:moveTo>
                <a:cubicBezTo>
                  <a:pt x="2697" y="537124"/>
                  <a:pt x="3799" y="569665"/>
                  <a:pt x="8092" y="601861"/>
                </a:cubicBezTo>
                <a:cubicBezTo>
                  <a:pt x="9219" y="610316"/>
                  <a:pt x="14115" y="617862"/>
                  <a:pt x="16184" y="626137"/>
                </a:cubicBezTo>
                <a:cubicBezTo>
                  <a:pt x="19520" y="639480"/>
                  <a:pt x="21816" y="653065"/>
                  <a:pt x="24276" y="666597"/>
                </a:cubicBezTo>
                <a:cubicBezTo>
                  <a:pt x="27211" y="682740"/>
                  <a:pt x="27180" y="699584"/>
                  <a:pt x="32368" y="715149"/>
                </a:cubicBezTo>
                <a:cubicBezTo>
                  <a:pt x="41497" y="742537"/>
                  <a:pt x="52909" y="739010"/>
                  <a:pt x="72828" y="755609"/>
                </a:cubicBezTo>
                <a:cubicBezTo>
                  <a:pt x="81619" y="762935"/>
                  <a:pt x="88313" y="772559"/>
                  <a:pt x="97104" y="779885"/>
                </a:cubicBezTo>
                <a:cubicBezTo>
                  <a:pt x="118021" y="797316"/>
                  <a:pt x="121324" y="796051"/>
                  <a:pt x="145656" y="804162"/>
                </a:cubicBezTo>
                <a:cubicBezTo>
                  <a:pt x="153748" y="809557"/>
                  <a:pt x="160792" y="817022"/>
                  <a:pt x="169932" y="820346"/>
                </a:cubicBezTo>
                <a:cubicBezTo>
                  <a:pt x="190836" y="827947"/>
                  <a:pt x="213567" y="829496"/>
                  <a:pt x="234669" y="836530"/>
                </a:cubicBezTo>
                <a:lnTo>
                  <a:pt x="258945" y="844622"/>
                </a:lnTo>
                <a:cubicBezTo>
                  <a:pt x="332797" y="893857"/>
                  <a:pt x="247775" y="843165"/>
                  <a:pt x="445062" y="868898"/>
                </a:cubicBezTo>
                <a:cubicBezTo>
                  <a:pt x="454706" y="870156"/>
                  <a:pt x="460399" y="881251"/>
                  <a:pt x="469338" y="885082"/>
                </a:cubicBezTo>
                <a:cubicBezTo>
                  <a:pt x="479560" y="889463"/>
                  <a:pt x="490682" y="891704"/>
                  <a:pt x="501706" y="893174"/>
                </a:cubicBezTo>
                <a:cubicBezTo>
                  <a:pt x="659588" y="914225"/>
                  <a:pt x="526693" y="889549"/>
                  <a:pt x="655455" y="909358"/>
                </a:cubicBezTo>
                <a:cubicBezTo>
                  <a:pt x="687835" y="914340"/>
                  <a:pt x="730911" y="926199"/>
                  <a:pt x="760651" y="933634"/>
                </a:cubicBezTo>
                <a:cubicBezTo>
                  <a:pt x="786949" y="940209"/>
                  <a:pt x="814701" y="938143"/>
                  <a:pt x="841571" y="941726"/>
                </a:cubicBezTo>
                <a:cubicBezTo>
                  <a:pt x="855204" y="943544"/>
                  <a:pt x="868545" y="947121"/>
                  <a:pt x="882032" y="949818"/>
                </a:cubicBezTo>
                <a:cubicBezTo>
                  <a:pt x="900913" y="957910"/>
                  <a:pt x="918574" y="969862"/>
                  <a:pt x="938676" y="974094"/>
                </a:cubicBezTo>
                <a:cubicBezTo>
                  <a:pt x="1016603" y="990500"/>
                  <a:pt x="1135487" y="977438"/>
                  <a:pt x="1205713" y="974094"/>
                </a:cubicBezTo>
                <a:cubicBezTo>
                  <a:pt x="1232686" y="968699"/>
                  <a:pt x="1260342" y="966000"/>
                  <a:pt x="1286633" y="957910"/>
                </a:cubicBezTo>
                <a:cubicBezTo>
                  <a:pt x="1295928" y="955050"/>
                  <a:pt x="1302465" y="946551"/>
                  <a:pt x="1310909" y="941726"/>
                </a:cubicBezTo>
                <a:cubicBezTo>
                  <a:pt x="1321383" y="935741"/>
                  <a:pt x="1331834" y="929357"/>
                  <a:pt x="1343278" y="925542"/>
                </a:cubicBezTo>
                <a:cubicBezTo>
                  <a:pt x="1356326" y="921193"/>
                  <a:pt x="1370251" y="920147"/>
                  <a:pt x="1383738" y="917450"/>
                </a:cubicBezTo>
                <a:cubicBezTo>
                  <a:pt x="1391830" y="912055"/>
                  <a:pt x="1399315" y="905615"/>
                  <a:pt x="1408014" y="901266"/>
                </a:cubicBezTo>
                <a:cubicBezTo>
                  <a:pt x="1420949" y="894799"/>
                  <a:pt x="1452559" y="888539"/>
                  <a:pt x="1464658" y="885082"/>
                </a:cubicBezTo>
                <a:cubicBezTo>
                  <a:pt x="1532710" y="865639"/>
                  <a:pt x="1431075" y="881812"/>
                  <a:pt x="1586039" y="868898"/>
                </a:cubicBezTo>
                <a:cubicBezTo>
                  <a:pt x="1599526" y="866201"/>
                  <a:pt x="1613230" y="864425"/>
                  <a:pt x="1626499" y="860806"/>
                </a:cubicBezTo>
                <a:cubicBezTo>
                  <a:pt x="1642957" y="856317"/>
                  <a:pt x="1658501" y="848760"/>
                  <a:pt x="1675051" y="844622"/>
                </a:cubicBezTo>
                <a:lnTo>
                  <a:pt x="1707419" y="836530"/>
                </a:lnTo>
                <a:cubicBezTo>
                  <a:pt x="1776991" y="790149"/>
                  <a:pt x="1688966" y="845756"/>
                  <a:pt x="1755971" y="812254"/>
                </a:cubicBezTo>
                <a:cubicBezTo>
                  <a:pt x="1789179" y="795650"/>
                  <a:pt x="1771343" y="799956"/>
                  <a:pt x="1796432" y="779885"/>
                </a:cubicBezTo>
                <a:cubicBezTo>
                  <a:pt x="1804026" y="773810"/>
                  <a:pt x="1812616" y="769096"/>
                  <a:pt x="1820708" y="763701"/>
                </a:cubicBezTo>
                <a:cubicBezTo>
                  <a:pt x="1850379" y="719195"/>
                  <a:pt x="1820708" y="756958"/>
                  <a:pt x="1861168" y="723241"/>
                </a:cubicBezTo>
                <a:cubicBezTo>
                  <a:pt x="1923474" y="671320"/>
                  <a:pt x="1849447" y="722963"/>
                  <a:pt x="1909720" y="682781"/>
                </a:cubicBezTo>
                <a:cubicBezTo>
                  <a:pt x="1917812" y="666597"/>
                  <a:pt x="1924879" y="649858"/>
                  <a:pt x="1933996" y="634229"/>
                </a:cubicBezTo>
                <a:cubicBezTo>
                  <a:pt x="1951064" y="604969"/>
                  <a:pt x="1965347" y="582478"/>
                  <a:pt x="1990640" y="561400"/>
                </a:cubicBezTo>
                <a:cubicBezTo>
                  <a:pt x="1998111" y="555174"/>
                  <a:pt x="2006824" y="550611"/>
                  <a:pt x="2014916" y="545216"/>
                </a:cubicBezTo>
                <a:cubicBezTo>
                  <a:pt x="2020311" y="534427"/>
                  <a:pt x="2025116" y="523322"/>
                  <a:pt x="2031101" y="512848"/>
                </a:cubicBezTo>
                <a:cubicBezTo>
                  <a:pt x="2035926" y="504404"/>
                  <a:pt x="2042936" y="497271"/>
                  <a:pt x="2047285" y="488572"/>
                </a:cubicBezTo>
                <a:cubicBezTo>
                  <a:pt x="2080787" y="421567"/>
                  <a:pt x="2025180" y="509592"/>
                  <a:pt x="2071561" y="440020"/>
                </a:cubicBezTo>
                <a:cubicBezTo>
                  <a:pt x="2072320" y="433944"/>
                  <a:pt x="2078834" y="360738"/>
                  <a:pt x="2087745" y="342916"/>
                </a:cubicBezTo>
                <a:cubicBezTo>
                  <a:pt x="2091157" y="336092"/>
                  <a:pt x="2098534" y="332126"/>
                  <a:pt x="2103929" y="326731"/>
                </a:cubicBezTo>
                <a:cubicBezTo>
                  <a:pt x="2106626" y="318639"/>
                  <a:pt x="2107789" y="309861"/>
                  <a:pt x="2112021" y="302455"/>
                </a:cubicBezTo>
                <a:cubicBezTo>
                  <a:pt x="2118712" y="290745"/>
                  <a:pt x="2131688" y="282762"/>
                  <a:pt x="2136297" y="270087"/>
                </a:cubicBezTo>
                <a:cubicBezTo>
                  <a:pt x="2155747" y="216601"/>
                  <a:pt x="2125059" y="218238"/>
                  <a:pt x="2168665" y="189167"/>
                </a:cubicBezTo>
                <a:cubicBezTo>
                  <a:pt x="2175762" y="184436"/>
                  <a:pt x="2184849" y="183772"/>
                  <a:pt x="2192941" y="181075"/>
                </a:cubicBezTo>
                <a:cubicBezTo>
                  <a:pt x="2198336" y="172983"/>
                  <a:pt x="2204300" y="165243"/>
                  <a:pt x="2209125" y="156799"/>
                </a:cubicBezTo>
                <a:cubicBezTo>
                  <a:pt x="2215110" y="146326"/>
                  <a:pt x="2217587" y="133698"/>
                  <a:pt x="2225309" y="124431"/>
                </a:cubicBezTo>
                <a:cubicBezTo>
                  <a:pt x="2231535" y="116960"/>
                  <a:pt x="2242114" y="114473"/>
                  <a:pt x="2249585" y="108247"/>
                </a:cubicBezTo>
                <a:cubicBezTo>
                  <a:pt x="2258377" y="100921"/>
                  <a:pt x="2265770" y="92062"/>
                  <a:pt x="2273862" y="83970"/>
                </a:cubicBezTo>
                <a:cubicBezTo>
                  <a:pt x="2276559" y="73181"/>
                  <a:pt x="2275007" y="60286"/>
                  <a:pt x="2281954" y="51602"/>
                </a:cubicBezTo>
                <a:cubicBezTo>
                  <a:pt x="2287282" y="44941"/>
                  <a:pt x="2298028" y="45853"/>
                  <a:pt x="2306230" y="43510"/>
                </a:cubicBezTo>
                <a:cubicBezTo>
                  <a:pt x="2316923" y="40455"/>
                  <a:pt x="2327946" y="38614"/>
                  <a:pt x="2338598" y="35418"/>
                </a:cubicBezTo>
                <a:cubicBezTo>
                  <a:pt x="2354938" y="30516"/>
                  <a:pt x="2387150" y="19234"/>
                  <a:pt x="2387150" y="19234"/>
                </a:cubicBezTo>
                <a:cubicBezTo>
                  <a:pt x="2431625" y="-10416"/>
                  <a:pt x="2401701" y="3050"/>
                  <a:pt x="2484255" y="305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431023" y="936545"/>
            <a:ext cx="1448474" cy="431009"/>
          </a:xfrm>
          <a:custGeom>
            <a:avLst/>
            <a:gdLst>
              <a:gd name="connsiteX0" fmla="*/ 1448474 w 1448474"/>
              <a:gd name="connsiteY0" fmla="*/ 431009 h 431009"/>
              <a:gd name="connsiteX1" fmla="*/ 1408014 w 1448474"/>
              <a:gd name="connsiteY1" fmla="*/ 414825 h 431009"/>
              <a:gd name="connsiteX2" fmla="*/ 1359462 w 1448474"/>
              <a:gd name="connsiteY2" fmla="*/ 390549 h 431009"/>
              <a:gd name="connsiteX3" fmla="*/ 1254265 w 1448474"/>
              <a:gd name="connsiteY3" fmla="*/ 382457 h 431009"/>
              <a:gd name="connsiteX4" fmla="*/ 1173345 w 1448474"/>
              <a:gd name="connsiteY4" fmla="*/ 366273 h 431009"/>
              <a:gd name="connsiteX5" fmla="*/ 1149069 w 1448474"/>
              <a:gd name="connsiteY5" fmla="*/ 341997 h 431009"/>
              <a:gd name="connsiteX6" fmla="*/ 1124793 w 1448474"/>
              <a:gd name="connsiteY6" fmla="*/ 325813 h 431009"/>
              <a:gd name="connsiteX7" fmla="*/ 1068149 w 1448474"/>
              <a:gd name="connsiteY7" fmla="*/ 269168 h 431009"/>
              <a:gd name="connsiteX8" fmla="*/ 1043873 w 1448474"/>
              <a:gd name="connsiteY8" fmla="*/ 261076 h 431009"/>
              <a:gd name="connsiteX9" fmla="*/ 1019596 w 1448474"/>
              <a:gd name="connsiteY9" fmla="*/ 244892 h 431009"/>
              <a:gd name="connsiteX10" fmla="*/ 946768 w 1448474"/>
              <a:gd name="connsiteY10" fmla="*/ 220616 h 431009"/>
              <a:gd name="connsiteX11" fmla="*/ 938676 w 1448474"/>
              <a:gd name="connsiteY11" fmla="*/ 196340 h 431009"/>
              <a:gd name="connsiteX12" fmla="*/ 890124 w 1448474"/>
              <a:gd name="connsiteY12" fmla="*/ 180156 h 431009"/>
              <a:gd name="connsiteX13" fmla="*/ 841572 w 1448474"/>
              <a:gd name="connsiteY13" fmla="*/ 115420 h 431009"/>
              <a:gd name="connsiteX14" fmla="*/ 825388 w 1448474"/>
              <a:gd name="connsiteY14" fmla="*/ 91143 h 431009"/>
              <a:gd name="connsiteX15" fmla="*/ 752559 w 1448474"/>
              <a:gd name="connsiteY15" fmla="*/ 34499 h 431009"/>
              <a:gd name="connsiteX16" fmla="*/ 679731 w 1448474"/>
              <a:gd name="connsiteY16" fmla="*/ 18315 h 431009"/>
              <a:gd name="connsiteX17" fmla="*/ 655455 w 1448474"/>
              <a:gd name="connsiteY17" fmla="*/ 10223 h 431009"/>
              <a:gd name="connsiteX18" fmla="*/ 420786 w 1448474"/>
              <a:gd name="connsiteY18" fmla="*/ 18315 h 431009"/>
              <a:gd name="connsiteX19" fmla="*/ 372234 w 1448474"/>
              <a:gd name="connsiteY19" fmla="*/ 26407 h 431009"/>
              <a:gd name="connsiteX20" fmla="*/ 291313 w 1448474"/>
              <a:gd name="connsiteY20" fmla="*/ 34499 h 431009"/>
              <a:gd name="connsiteX21" fmla="*/ 258945 w 1448474"/>
              <a:gd name="connsiteY21" fmla="*/ 50683 h 431009"/>
              <a:gd name="connsiteX22" fmla="*/ 226577 w 1448474"/>
              <a:gd name="connsiteY22" fmla="*/ 58775 h 431009"/>
              <a:gd name="connsiteX23" fmla="*/ 169933 w 1448474"/>
              <a:gd name="connsiteY23" fmla="*/ 83051 h 431009"/>
              <a:gd name="connsiteX24" fmla="*/ 113289 w 1448474"/>
              <a:gd name="connsiteY24" fmla="*/ 115420 h 431009"/>
              <a:gd name="connsiteX25" fmla="*/ 80920 w 1448474"/>
              <a:gd name="connsiteY25" fmla="*/ 131604 h 431009"/>
              <a:gd name="connsiteX26" fmla="*/ 72828 w 1448474"/>
              <a:gd name="connsiteY26" fmla="*/ 155880 h 431009"/>
              <a:gd name="connsiteX27" fmla="*/ 56644 w 1448474"/>
              <a:gd name="connsiteY27" fmla="*/ 220616 h 431009"/>
              <a:gd name="connsiteX28" fmla="*/ 32368 w 1448474"/>
              <a:gd name="connsiteY28" fmla="*/ 228708 h 431009"/>
              <a:gd name="connsiteX29" fmla="*/ 8092 w 1448474"/>
              <a:gd name="connsiteY29" fmla="*/ 317720 h 431009"/>
              <a:gd name="connsiteX30" fmla="*/ 0 w 1448474"/>
              <a:gd name="connsiteY30" fmla="*/ 414825 h 431009"/>
              <a:gd name="connsiteX0" fmla="*/ 1448474 w 1448474"/>
              <a:gd name="connsiteY0" fmla="*/ 431009 h 431009"/>
              <a:gd name="connsiteX1" fmla="*/ 1408014 w 1448474"/>
              <a:gd name="connsiteY1" fmla="*/ 414825 h 431009"/>
              <a:gd name="connsiteX2" fmla="*/ 1359462 w 1448474"/>
              <a:gd name="connsiteY2" fmla="*/ 390549 h 431009"/>
              <a:gd name="connsiteX3" fmla="*/ 1254265 w 1448474"/>
              <a:gd name="connsiteY3" fmla="*/ 382457 h 431009"/>
              <a:gd name="connsiteX4" fmla="*/ 1173345 w 1448474"/>
              <a:gd name="connsiteY4" fmla="*/ 366273 h 431009"/>
              <a:gd name="connsiteX5" fmla="*/ 1149069 w 1448474"/>
              <a:gd name="connsiteY5" fmla="*/ 341997 h 431009"/>
              <a:gd name="connsiteX6" fmla="*/ 1124793 w 1448474"/>
              <a:gd name="connsiteY6" fmla="*/ 325813 h 431009"/>
              <a:gd name="connsiteX7" fmla="*/ 1068149 w 1448474"/>
              <a:gd name="connsiteY7" fmla="*/ 269168 h 431009"/>
              <a:gd name="connsiteX8" fmla="*/ 1043873 w 1448474"/>
              <a:gd name="connsiteY8" fmla="*/ 261076 h 431009"/>
              <a:gd name="connsiteX9" fmla="*/ 1019596 w 1448474"/>
              <a:gd name="connsiteY9" fmla="*/ 244892 h 431009"/>
              <a:gd name="connsiteX10" fmla="*/ 946768 w 1448474"/>
              <a:gd name="connsiteY10" fmla="*/ 220616 h 431009"/>
              <a:gd name="connsiteX11" fmla="*/ 938676 w 1448474"/>
              <a:gd name="connsiteY11" fmla="*/ 196340 h 431009"/>
              <a:gd name="connsiteX12" fmla="*/ 890124 w 1448474"/>
              <a:gd name="connsiteY12" fmla="*/ 180156 h 431009"/>
              <a:gd name="connsiteX13" fmla="*/ 841572 w 1448474"/>
              <a:gd name="connsiteY13" fmla="*/ 115420 h 431009"/>
              <a:gd name="connsiteX14" fmla="*/ 825388 w 1448474"/>
              <a:gd name="connsiteY14" fmla="*/ 91143 h 431009"/>
              <a:gd name="connsiteX15" fmla="*/ 752559 w 1448474"/>
              <a:gd name="connsiteY15" fmla="*/ 34499 h 431009"/>
              <a:gd name="connsiteX16" fmla="*/ 679731 w 1448474"/>
              <a:gd name="connsiteY16" fmla="*/ 18315 h 431009"/>
              <a:gd name="connsiteX17" fmla="*/ 655455 w 1448474"/>
              <a:gd name="connsiteY17" fmla="*/ 10223 h 431009"/>
              <a:gd name="connsiteX18" fmla="*/ 420786 w 1448474"/>
              <a:gd name="connsiteY18" fmla="*/ 18315 h 431009"/>
              <a:gd name="connsiteX19" fmla="*/ 372234 w 1448474"/>
              <a:gd name="connsiteY19" fmla="*/ 26407 h 431009"/>
              <a:gd name="connsiteX20" fmla="*/ 291313 w 1448474"/>
              <a:gd name="connsiteY20" fmla="*/ 34499 h 431009"/>
              <a:gd name="connsiteX21" fmla="*/ 258945 w 1448474"/>
              <a:gd name="connsiteY21" fmla="*/ 50683 h 431009"/>
              <a:gd name="connsiteX22" fmla="*/ 226577 w 1448474"/>
              <a:gd name="connsiteY22" fmla="*/ 58775 h 431009"/>
              <a:gd name="connsiteX23" fmla="*/ 169933 w 1448474"/>
              <a:gd name="connsiteY23" fmla="*/ 83051 h 431009"/>
              <a:gd name="connsiteX24" fmla="*/ 113289 w 1448474"/>
              <a:gd name="connsiteY24" fmla="*/ 115420 h 431009"/>
              <a:gd name="connsiteX25" fmla="*/ 80920 w 1448474"/>
              <a:gd name="connsiteY25" fmla="*/ 131604 h 431009"/>
              <a:gd name="connsiteX26" fmla="*/ 72828 w 1448474"/>
              <a:gd name="connsiteY26" fmla="*/ 155880 h 431009"/>
              <a:gd name="connsiteX27" fmla="*/ 49024 w 1448474"/>
              <a:gd name="connsiteY27" fmla="*/ 195851 h 431009"/>
              <a:gd name="connsiteX28" fmla="*/ 32368 w 1448474"/>
              <a:gd name="connsiteY28" fmla="*/ 228708 h 431009"/>
              <a:gd name="connsiteX29" fmla="*/ 8092 w 1448474"/>
              <a:gd name="connsiteY29" fmla="*/ 317720 h 431009"/>
              <a:gd name="connsiteX30" fmla="*/ 0 w 1448474"/>
              <a:gd name="connsiteY30" fmla="*/ 414825 h 43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8474" h="431009">
                <a:moveTo>
                  <a:pt x="1448474" y="431009"/>
                </a:moveTo>
                <a:cubicBezTo>
                  <a:pt x="1434987" y="425614"/>
                  <a:pt x="1421006" y="421321"/>
                  <a:pt x="1408014" y="414825"/>
                </a:cubicBezTo>
                <a:cubicBezTo>
                  <a:pt x="1383919" y="402777"/>
                  <a:pt x="1386581" y="393939"/>
                  <a:pt x="1359462" y="390549"/>
                </a:cubicBezTo>
                <a:cubicBezTo>
                  <a:pt x="1324564" y="386187"/>
                  <a:pt x="1289331" y="385154"/>
                  <a:pt x="1254265" y="382457"/>
                </a:cubicBezTo>
                <a:cubicBezTo>
                  <a:pt x="1251312" y="381965"/>
                  <a:pt x="1183286" y="371954"/>
                  <a:pt x="1173345" y="366273"/>
                </a:cubicBezTo>
                <a:cubicBezTo>
                  <a:pt x="1163409" y="360595"/>
                  <a:pt x="1157860" y="349323"/>
                  <a:pt x="1149069" y="341997"/>
                </a:cubicBezTo>
                <a:cubicBezTo>
                  <a:pt x="1141598" y="335771"/>
                  <a:pt x="1132022" y="332319"/>
                  <a:pt x="1124793" y="325813"/>
                </a:cubicBezTo>
                <a:cubicBezTo>
                  <a:pt x="1104945" y="307950"/>
                  <a:pt x="1087030" y="288050"/>
                  <a:pt x="1068149" y="269168"/>
                </a:cubicBezTo>
                <a:cubicBezTo>
                  <a:pt x="1062118" y="263137"/>
                  <a:pt x="1051502" y="264891"/>
                  <a:pt x="1043873" y="261076"/>
                </a:cubicBezTo>
                <a:cubicBezTo>
                  <a:pt x="1035174" y="256727"/>
                  <a:pt x="1028574" y="248633"/>
                  <a:pt x="1019596" y="244892"/>
                </a:cubicBezTo>
                <a:cubicBezTo>
                  <a:pt x="995975" y="235050"/>
                  <a:pt x="946768" y="220616"/>
                  <a:pt x="946768" y="220616"/>
                </a:cubicBezTo>
                <a:cubicBezTo>
                  <a:pt x="944071" y="212524"/>
                  <a:pt x="945617" y="201298"/>
                  <a:pt x="938676" y="196340"/>
                </a:cubicBezTo>
                <a:cubicBezTo>
                  <a:pt x="924794" y="186424"/>
                  <a:pt x="890124" y="180156"/>
                  <a:pt x="890124" y="180156"/>
                </a:cubicBezTo>
                <a:cubicBezTo>
                  <a:pt x="860649" y="121206"/>
                  <a:pt x="890650" y="172679"/>
                  <a:pt x="841572" y="115420"/>
                </a:cubicBezTo>
                <a:cubicBezTo>
                  <a:pt x="835243" y="108036"/>
                  <a:pt x="831614" y="98615"/>
                  <a:pt x="825388" y="91143"/>
                </a:cubicBezTo>
                <a:cubicBezTo>
                  <a:pt x="809276" y="71808"/>
                  <a:pt x="773381" y="41440"/>
                  <a:pt x="752559" y="34499"/>
                </a:cubicBezTo>
                <a:cubicBezTo>
                  <a:pt x="712718" y="21219"/>
                  <a:pt x="736697" y="27809"/>
                  <a:pt x="679731" y="18315"/>
                </a:cubicBezTo>
                <a:cubicBezTo>
                  <a:pt x="671639" y="15618"/>
                  <a:pt x="663730" y="12292"/>
                  <a:pt x="655455" y="10223"/>
                </a:cubicBezTo>
                <a:cubicBezTo>
                  <a:pt x="566920" y="-11911"/>
                  <a:pt x="554908" y="7138"/>
                  <a:pt x="420786" y="18315"/>
                </a:cubicBezTo>
                <a:cubicBezTo>
                  <a:pt x="404602" y="21012"/>
                  <a:pt x="388515" y="24372"/>
                  <a:pt x="372234" y="26407"/>
                </a:cubicBezTo>
                <a:cubicBezTo>
                  <a:pt x="345335" y="29769"/>
                  <a:pt x="317819" y="28819"/>
                  <a:pt x="291313" y="34499"/>
                </a:cubicBezTo>
                <a:cubicBezTo>
                  <a:pt x="279518" y="37026"/>
                  <a:pt x="270240" y="46447"/>
                  <a:pt x="258945" y="50683"/>
                </a:cubicBezTo>
                <a:cubicBezTo>
                  <a:pt x="248532" y="54588"/>
                  <a:pt x="237366" y="56078"/>
                  <a:pt x="226577" y="58775"/>
                </a:cubicBezTo>
                <a:cubicBezTo>
                  <a:pt x="177378" y="91574"/>
                  <a:pt x="229655" y="60654"/>
                  <a:pt x="169933" y="83051"/>
                </a:cubicBezTo>
                <a:cubicBezTo>
                  <a:pt x="134366" y="96389"/>
                  <a:pt x="143168" y="98346"/>
                  <a:pt x="113289" y="115420"/>
                </a:cubicBezTo>
                <a:cubicBezTo>
                  <a:pt x="102815" y="121405"/>
                  <a:pt x="91710" y="126209"/>
                  <a:pt x="80920" y="131604"/>
                </a:cubicBezTo>
                <a:cubicBezTo>
                  <a:pt x="78223" y="139696"/>
                  <a:pt x="78144" y="145172"/>
                  <a:pt x="72828" y="155880"/>
                </a:cubicBezTo>
                <a:cubicBezTo>
                  <a:pt x="67512" y="166588"/>
                  <a:pt x="59826" y="176407"/>
                  <a:pt x="49024" y="195851"/>
                </a:cubicBezTo>
                <a:cubicBezTo>
                  <a:pt x="44882" y="203307"/>
                  <a:pt x="40460" y="226011"/>
                  <a:pt x="32368" y="228708"/>
                </a:cubicBezTo>
                <a:cubicBezTo>
                  <a:pt x="11835" y="290308"/>
                  <a:pt x="19530" y="260532"/>
                  <a:pt x="8092" y="317720"/>
                </a:cubicBezTo>
                <a:lnTo>
                  <a:pt x="0" y="414825"/>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390563" y="1901628"/>
            <a:ext cx="1456566" cy="687823"/>
          </a:xfrm>
          <a:custGeom>
            <a:avLst/>
            <a:gdLst>
              <a:gd name="connsiteX0" fmla="*/ 0 w 1456566"/>
              <a:gd name="connsiteY0" fmla="*/ 8092 h 687823"/>
              <a:gd name="connsiteX1" fmla="*/ 32368 w 1456566"/>
              <a:gd name="connsiteY1" fmla="*/ 64737 h 687823"/>
              <a:gd name="connsiteX2" fmla="*/ 48552 w 1456566"/>
              <a:gd name="connsiteY2" fmla="*/ 89013 h 687823"/>
              <a:gd name="connsiteX3" fmla="*/ 56644 w 1456566"/>
              <a:gd name="connsiteY3" fmla="*/ 202301 h 687823"/>
              <a:gd name="connsiteX4" fmla="*/ 72828 w 1456566"/>
              <a:gd name="connsiteY4" fmla="*/ 258945 h 687823"/>
              <a:gd name="connsiteX5" fmla="*/ 80920 w 1456566"/>
              <a:gd name="connsiteY5" fmla="*/ 299406 h 687823"/>
              <a:gd name="connsiteX6" fmla="*/ 97104 w 1456566"/>
              <a:gd name="connsiteY6" fmla="*/ 347958 h 687823"/>
              <a:gd name="connsiteX7" fmla="*/ 121380 w 1456566"/>
              <a:gd name="connsiteY7" fmla="*/ 445062 h 687823"/>
              <a:gd name="connsiteX8" fmla="*/ 137564 w 1456566"/>
              <a:gd name="connsiteY8" fmla="*/ 477430 h 687823"/>
              <a:gd name="connsiteX9" fmla="*/ 145656 w 1456566"/>
              <a:gd name="connsiteY9" fmla="*/ 501707 h 687823"/>
              <a:gd name="connsiteX10" fmla="*/ 161841 w 1456566"/>
              <a:gd name="connsiteY10" fmla="*/ 542167 h 687823"/>
              <a:gd name="connsiteX11" fmla="*/ 169933 w 1456566"/>
              <a:gd name="connsiteY11" fmla="*/ 574535 h 687823"/>
              <a:gd name="connsiteX12" fmla="*/ 186117 w 1456566"/>
              <a:gd name="connsiteY12" fmla="*/ 606903 h 687823"/>
              <a:gd name="connsiteX13" fmla="*/ 226577 w 1456566"/>
              <a:gd name="connsiteY13" fmla="*/ 614995 h 687823"/>
              <a:gd name="connsiteX14" fmla="*/ 283221 w 1456566"/>
              <a:gd name="connsiteY14" fmla="*/ 631179 h 687823"/>
              <a:gd name="connsiteX15" fmla="*/ 331773 w 1456566"/>
              <a:gd name="connsiteY15" fmla="*/ 663547 h 687823"/>
              <a:gd name="connsiteX16" fmla="*/ 388418 w 1456566"/>
              <a:gd name="connsiteY16" fmla="*/ 687823 h 687823"/>
              <a:gd name="connsiteX17" fmla="*/ 453154 w 1456566"/>
              <a:gd name="connsiteY17" fmla="*/ 679731 h 687823"/>
              <a:gd name="connsiteX18" fmla="*/ 485522 w 1456566"/>
              <a:gd name="connsiteY18" fmla="*/ 663547 h 687823"/>
              <a:gd name="connsiteX19" fmla="*/ 574534 w 1456566"/>
              <a:gd name="connsiteY19" fmla="*/ 647363 h 687823"/>
              <a:gd name="connsiteX20" fmla="*/ 606902 w 1456566"/>
              <a:gd name="connsiteY20" fmla="*/ 623087 h 687823"/>
              <a:gd name="connsiteX21" fmla="*/ 631179 w 1456566"/>
              <a:gd name="connsiteY21" fmla="*/ 614995 h 687823"/>
              <a:gd name="connsiteX22" fmla="*/ 655455 w 1456566"/>
              <a:gd name="connsiteY22" fmla="*/ 590719 h 687823"/>
              <a:gd name="connsiteX23" fmla="*/ 695915 w 1456566"/>
              <a:gd name="connsiteY23" fmla="*/ 582627 h 687823"/>
              <a:gd name="connsiteX24" fmla="*/ 720191 w 1456566"/>
              <a:gd name="connsiteY24" fmla="*/ 574535 h 687823"/>
              <a:gd name="connsiteX25" fmla="*/ 736375 w 1456566"/>
              <a:gd name="connsiteY25" fmla="*/ 550259 h 687823"/>
              <a:gd name="connsiteX26" fmla="*/ 760651 w 1456566"/>
              <a:gd name="connsiteY26" fmla="*/ 542167 h 687823"/>
              <a:gd name="connsiteX27" fmla="*/ 793019 w 1456566"/>
              <a:gd name="connsiteY27" fmla="*/ 525983 h 687823"/>
              <a:gd name="connsiteX28" fmla="*/ 833479 w 1456566"/>
              <a:gd name="connsiteY28" fmla="*/ 485522 h 687823"/>
              <a:gd name="connsiteX29" fmla="*/ 849664 w 1456566"/>
              <a:gd name="connsiteY29" fmla="*/ 469338 h 687823"/>
              <a:gd name="connsiteX30" fmla="*/ 882032 w 1456566"/>
              <a:gd name="connsiteY30" fmla="*/ 436970 h 687823"/>
              <a:gd name="connsiteX31" fmla="*/ 914400 w 1456566"/>
              <a:gd name="connsiteY31" fmla="*/ 420786 h 687823"/>
              <a:gd name="connsiteX32" fmla="*/ 946768 w 1456566"/>
              <a:gd name="connsiteY32" fmla="*/ 396510 h 687823"/>
              <a:gd name="connsiteX33" fmla="*/ 995320 w 1456566"/>
              <a:gd name="connsiteY33" fmla="*/ 388418 h 687823"/>
              <a:gd name="connsiteX34" fmla="*/ 1043872 w 1456566"/>
              <a:gd name="connsiteY34" fmla="*/ 372234 h 687823"/>
              <a:gd name="connsiteX35" fmla="*/ 1068149 w 1456566"/>
              <a:gd name="connsiteY35" fmla="*/ 347958 h 687823"/>
              <a:gd name="connsiteX36" fmla="*/ 1124793 w 1456566"/>
              <a:gd name="connsiteY36" fmla="*/ 323682 h 687823"/>
              <a:gd name="connsiteX37" fmla="*/ 1157161 w 1456566"/>
              <a:gd name="connsiteY37" fmla="*/ 299406 h 687823"/>
              <a:gd name="connsiteX38" fmla="*/ 1189529 w 1456566"/>
              <a:gd name="connsiteY38" fmla="*/ 283222 h 687823"/>
              <a:gd name="connsiteX39" fmla="*/ 1238081 w 1456566"/>
              <a:gd name="connsiteY39" fmla="*/ 250853 h 687823"/>
              <a:gd name="connsiteX40" fmla="*/ 1302818 w 1456566"/>
              <a:gd name="connsiteY40" fmla="*/ 202301 h 687823"/>
              <a:gd name="connsiteX41" fmla="*/ 1327094 w 1456566"/>
              <a:gd name="connsiteY41" fmla="*/ 178025 h 687823"/>
              <a:gd name="connsiteX42" fmla="*/ 1351370 w 1456566"/>
              <a:gd name="connsiteY42" fmla="*/ 129473 h 687823"/>
              <a:gd name="connsiteX43" fmla="*/ 1383738 w 1456566"/>
              <a:gd name="connsiteY43" fmla="*/ 80921 h 687823"/>
              <a:gd name="connsiteX44" fmla="*/ 1391830 w 1456566"/>
              <a:gd name="connsiteY44" fmla="*/ 48553 h 687823"/>
              <a:gd name="connsiteX45" fmla="*/ 1416106 w 1456566"/>
              <a:gd name="connsiteY45" fmla="*/ 32368 h 687823"/>
              <a:gd name="connsiteX46" fmla="*/ 1456566 w 1456566"/>
              <a:gd name="connsiteY46" fmla="*/ 0 h 68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56566" h="687823">
                <a:moveTo>
                  <a:pt x="0" y="8092"/>
                </a:moveTo>
                <a:cubicBezTo>
                  <a:pt x="10789" y="26974"/>
                  <a:pt x="21179" y="46089"/>
                  <a:pt x="32368" y="64737"/>
                </a:cubicBezTo>
                <a:cubicBezTo>
                  <a:pt x="37372" y="73076"/>
                  <a:pt x="46862" y="79436"/>
                  <a:pt x="48552" y="89013"/>
                </a:cubicBezTo>
                <a:cubicBezTo>
                  <a:pt x="55131" y="126296"/>
                  <a:pt x="51290" y="164823"/>
                  <a:pt x="56644" y="202301"/>
                </a:cubicBezTo>
                <a:cubicBezTo>
                  <a:pt x="59421" y="221741"/>
                  <a:pt x="68065" y="239894"/>
                  <a:pt x="72828" y="258945"/>
                </a:cubicBezTo>
                <a:cubicBezTo>
                  <a:pt x="76164" y="272288"/>
                  <a:pt x="77301" y="286137"/>
                  <a:pt x="80920" y="299406"/>
                </a:cubicBezTo>
                <a:cubicBezTo>
                  <a:pt x="85409" y="315864"/>
                  <a:pt x="92708" y="331475"/>
                  <a:pt x="97104" y="347958"/>
                </a:cubicBezTo>
                <a:cubicBezTo>
                  <a:pt x="102794" y="369297"/>
                  <a:pt x="109658" y="417710"/>
                  <a:pt x="121380" y="445062"/>
                </a:cubicBezTo>
                <a:cubicBezTo>
                  <a:pt x="126132" y="456150"/>
                  <a:pt x="132812" y="466342"/>
                  <a:pt x="137564" y="477430"/>
                </a:cubicBezTo>
                <a:cubicBezTo>
                  <a:pt x="140924" y="485270"/>
                  <a:pt x="142661" y="493720"/>
                  <a:pt x="145656" y="501707"/>
                </a:cubicBezTo>
                <a:cubicBezTo>
                  <a:pt x="150756" y="515308"/>
                  <a:pt x="157247" y="528387"/>
                  <a:pt x="161841" y="542167"/>
                </a:cubicBezTo>
                <a:cubicBezTo>
                  <a:pt x="165358" y="552718"/>
                  <a:pt x="166028" y="564122"/>
                  <a:pt x="169933" y="574535"/>
                </a:cubicBezTo>
                <a:cubicBezTo>
                  <a:pt x="174169" y="585830"/>
                  <a:pt x="176301" y="599892"/>
                  <a:pt x="186117" y="606903"/>
                </a:cubicBezTo>
                <a:cubicBezTo>
                  <a:pt x="197309" y="614897"/>
                  <a:pt x="213151" y="612011"/>
                  <a:pt x="226577" y="614995"/>
                </a:cubicBezTo>
                <a:cubicBezTo>
                  <a:pt x="257059" y="621769"/>
                  <a:pt x="256187" y="622168"/>
                  <a:pt x="283221" y="631179"/>
                </a:cubicBezTo>
                <a:cubicBezTo>
                  <a:pt x="299405" y="641968"/>
                  <a:pt x="314376" y="654848"/>
                  <a:pt x="331773" y="663547"/>
                </a:cubicBezTo>
                <a:cubicBezTo>
                  <a:pt x="436292" y="715806"/>
                  <a:pt x="300043" y="628909"/>
                  <a:pt x="388418" y="687823"/>
                </a:cubicBezTo>
                <a:cubicBezTo>
                  <a:pt x="409997" y="685126"/>
                  <a:pt x="432057" y="685005"/>
                  <a:pt x="453154" y="679731"/>
                </a:cubicBezTo>
                <a:cubicBezTo>
                  <a:pt x="464857" y="676805"/>
                  <a:pt x="474078" y="667362"/>
                  <a:pt x="485522" y="663547"/>
                </a:cubicBezTo>
                <a:cubicBezTo>
                  <a:pt x="496832" y="659777"/>
                  <a:pt x="566382" y="648722"/>
                  <a:pt x="574534" y="647363"/>
                </a:cubicBezTo>
                <a:cubicBezTo>
                  <a:pt x="585323" y="639271"/>
                  <a:pt x="595192" y="629778"/>
                  <a:pt x="606902" y="623087"/>
                </a:cubicBezTo>
                <a:cubicBezTo>
                  <a:pt x="614308" y="618855"/>
                  <a:pt x="624082" y="619727"/>
                  <a:pt x="631179" y="614995"/>
                </a:cubicBezTo>
                <a:cubicBezTo>
                  <a:pt x="640701" y="608647"/>
                  <a:pt x="645219" y="595837"/>
                  <a:pt x="655455" y="590719"/>
                </a:cubicBezTo>
                <a:cubicBezTo>
                  <a:pt x="667757" y="584568"/>
                  <a:pt x="682572" y="585963"/>
                  <a:pt x="695915" y="582627"/>
                </a:cubicBezTo>
                <a:cubicBezTo>
                  <a:pt x="704190" y="580558"/>
                  <a:pt x="712099" y="577232"/>
                  <a:pt x="720191" y="574535"/>
                </a:cubicBezTo>
                <a:cubicBezTo>
                  <a:pt x="725586" y="566443"/>
                  <a:pt x="728781" y="556334"/>
                  <a:pt x="736375" y="550259"/>
                </a:cubicBezTo>
                <a:cubicBezTo>
                  <a:pt x="743036" y="544931"/>
                  <a:pt x="752811" y="545527"/>
                  <a:pt x="760651" y="542167"/>
                </a:cubicBezTo>
                <a:cubicBezTo>
                  <a:pt x="771739" y="537415"/>
                  <a:pt x="783497" y="533389"/>
                  <a:pt x="793019" y="525983"/>
                </a:cubicBezTo>
                <a:cubicBezTo>
                  <a:pt x="808074" y="514273"/>
                  <a:pt x="819992" y="499009"/>
                  <a:pt x="833479" y="485522"/>
                </a:cubicBezTo>
                <a:lnTo>
                  <a:pt x="849664" y="469338"/>
                </a:lnTo>
                <a:cubicBezTo>
                  <a:pt x="860453" y="458549"/>
                  <a:pt x="868384" y="443794"/>
                  <a:pt x="882032" y="436970"/>
                </a:cubicBezTo>
                <a:cubicBezTo>
                  <a:pt x="892821" y="431575"/>
                  <a:pt x="904171" y="427179"/>
                  <a:pt x="914400" y="420786"/>
                </a:cubicBezTo>
                <a:cubicBezTo>
                  <a:pt x="925837" y="413638"/>
                  <a:pt x="934246" y="401519"/>
                  <a:pt x="946768" y="396510"/>
                </a:cubicBezTo>
                <a:cubicBezTo>
                  <a:pt x="962002" y="390417"/>
                  <a:pt x="979136" y="391115"/>
                  <a:pt x="995320" y="388418"/>
                </a:cubicBezTo>
                <a:lnTo>
                  <a:pt x="1043872" y="372234"/>
                </a:lnTo>
                <a:cubicBezTo>
                  <a:pt x="1054729" y="368615"/>
                  <a:pt x="1058837" y="354610"/>
                  <a:pt x="1068149" y="347958"/>
                </a:cubicBezTo>
                <a:cubicBezTo>
                  <a:pt x="1085648" y="335459"/>
                  <a:pt x="1104982" y="330286"/>
                  <a:pt x="1124793" y="323682"/>
                </a:cubicBezTo>
                <a:cubicBezTo>
                  <a:pt x="1135582" y="315590"/>
                  <a:pt x="1145724" y="306554"/>
                  <a:pt x="1157161" y="299406"/>
                </a:cubicBezTo>
                <a:cubicBezTo>
                  <a:pt x="1167390" y="293013"/>
                  <a:pt x="1179713" y="290233"/>
                  <a:pt x="1189529" y="283222"/>
                </a:cubicBezTo>
                <a:cubicBezTo>
                  <a:pt x="1242568" y="245336"/>
                  <a:pt x="1186006" y="268211"/>
                  <a:pt x="1238081" y="250853"/>
                </a:cubicBezTo>
                <a:cubicBezTo>
                  <a:pt x="1295426" y="193508"/>
                  <a:pt x="1222380" y="262628"/>
                  <a:pt x="1302818" y="202301"/>
                </a:cubicBezTo>
                <a:cubicBezTo>
                  <a:pt x="1311973" y="195435"/>
                  <a:pt x="1319002" y="186117"/>
                  <a:pt x="1327094" y="178025"/>
                </a:cubicBezTo>
                <a:cubicBezTo>
                  <a:pt x="1347433" y="117007"/>
                  <a:pt x="1319997" y="192219"/>
                  <a:pt x="1351370" y="129473"/>
                </a:cubicBezTo>
                <a:cubicBezTo>
                  <a:pt x="1374792" y="82630"/>
                  <a:pt x="1337719" y="126940"/>
                  <a:pt x="1383738" y="80921"/>
                </a:cubicBezTo>
                <a:cubicBezTo>
                  <a:pt x="1386435" y="70132"/>
                  <a:pt x="1385661" y="57807"/>
                  <a:pt x="1391830" y="48553"/>
                </a:cubicBezTo>
                <a:cubicBezTo>
                  <a:pt x="1397225" y="40461"/>
                  <a:pt x="1408635" y="38594"/>
                  <a:pt x="1416106" y="32368"/>
                </a:cubicBezTo>
                <a:cubicBezTo>
                  <a:pt x="1458915" y="-3307"/>
                  <a:pt x="1422627" y="16970"/>
                  <a:pt x="1456566"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523448" y="712099"/>
            <a:ext cx="323681" cy="1173345"/>
          </a:xfrm>
          <a:custGeom>
            <a:avLst/>
            <a:gdLst>
              <a:gd name="connsiteX0" fmla="*/ 323681 w 323681"/>
              <a:gd name="connsiteY0" fmla="*/ 1149069 h 1173345"/>
              <a:gd name="connsiteX1" fmla="*/ 161840 w 323681"/>
              <a:gd name="connsiteY1" fmla="*/ 1173345 h 1173345"/>
              <a:gd name="connsiteX2" fmla="*/ 97104 w 323681"/>
              <a:gd name="connsiteY2" fmla="*/ 1165253 h 1173345"/>
              <a:gd name="connsiteX3" fmla="*/ 48552 w 323681"/>
              <a:gd name="connsiteY3" fmla="*/ 1149069 h 1173345"/>
              <a:gd name="connsiteX4" fmla="*/ 0 w 323681"/>
              <a:gd name="connsiteY4" fmla="*/ 1068149 h 1173345"/>
              <a:gd name="connsiteX5" fmla="*/ 8092 w 323681"/>
              <a:gd name="connsiteY5" fmla="*/ 598811 h 1173345"/>
              <a:gd name="connsiteX6" fmla="*/ 16184 w 323681"/>
              <a:gd name="connsiteY6" fmla="*/ 574535 h 1173345"/>
              <a:gd name="connsiteX7" fmla="*/ 24276 w 323681"/>
              <a:gd name="connsiteY7" fmla="*/ 542166 h 1173345"/>
              <a:gd name="connsiteX8" fmla="*/ 32368 w 323681"/>
              <a:gd name="connsiteY8" fmla="*/ 372234 h 1173345"/>
              <a:gd name="connsiteX9" fmla="*/ 48552 w 323681"/>
              <a:gd name="connsiteY9" fmla="*/ 267037 h 1173345"/>
              <a:gd name="connsiteX10" fmla="*/ 56644 w 323681"/>
              <a:gd name="connsiteY10" fmla="*/ 242761 h 1173345"/>
              <a:gd name="connsiteX11" fmla="*/ 80920 w 323681"/>
              <a:gd name="connsiteY11" fmla="*/ 226577 h 1173345"/>
              <a:gd name="connsiteX12" fmla="*/ 97104 w 323681"/>
              <a:gd name="connsiteY12" fmla="*/ 202301 h 1173345"/>
              <a:gd name="connsiteX13" fmla="*/ 105196 w 323681"/>
              <a:gd name="connsiteY13" fmla="*/ 161841 h 1173345"/>
              <a:gd name="connsiteX14" fmla="*/ 113288 w 323681"/>
              <a:gd name="connsiteY14" fmla="*/ 129473 h 1173345"/>
              <a:gd name="connsiteX15" fmla="*/ 129472 w 323681"/>
              <a:gd name="connsiteY15" fmla="*/ 48552 h 1173345"/>
              <a:gd name="connsiteX16" fmla="*/ 145656 w 323681"/>
              <a:gd name="connsiteY16" fmla="*/ 24276 h 1173345"/>
              <a:gd name="connsiteX17" fmla="*/ 169933 w 323681"/>
              <a:gd name="connsiteY17" fmla="*/ 0 h 117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681" h="1173345">
                <a:moveTo>
                  <a:pt x="323681" y="1149069"/>
                </a:moveTo>
                <a:cubicBezTo>
                  <a:pt x="315236" y="1150477"/>
                  <a:pt x="186166" y="1173345"/>
                  <a:pt x="161840" y="1173345"/>
                </a:cubicBezTo>
                <a:cubicBezTo>
                  <a:pt x="140093" y="1173345"/>
                  <a:pt x="118683" y="1167950"/>
                  <a:pt x="97104" y="1165253"/>
                </a:cubicBezTo>
                <a:cubicBezTo>
                  <a:pt x="80920" y="1159858"/>
                  <a:pt x="58015" y="1163263"/>
                  <a:pt x="48552" y="1149069"/>
                </a:cubicBezTo>
                <a:cubicBezTo>
                  <a:pt x="9493" y="1090480"/>
                  <a:pt x="24883" y="1117914"/>
                  <a:pt x="0" y="1068149"/>
                </a:cubicBezTo>
                <a:cubicBezTo>
                  <a:pt x="2697" y="911703"/>
                  <a:pt x="2965" y="755196"/>
                  <a:pt x="8092" y="598811"/>
                </a:cubicBezTo>
                <a:cubicBezTo>
                  <a:pt x="8372" y="590286"/>
                  <a:pt x="13841" y="582737"/>
                  <a:pt x="16184" y="574535"/>
                </a:cubicBezTo>
                <a:cubicBezTo>
                  <a:pt x="19239" y="563841"/>
                  <a:pt x="21579" y="552956"/>
                  <a:pt x="24276" y="542166"/>
                </a:cubicBezTo>
                <a:cubicBezTo>
                  <a:pt x="26973" y="485522"/>
                  <a:pt x="28466" y="428808"/>
                  <a:pt x="32368" y="372234"/>
                </a:cubicBezTo>
                <a:cubicBezTo>
                  <a:pt x="34240" y="345092"/>
                  <a:pt x="41208" y="296413"/>
                  <a:pt x="48552" y="267037"/>
                </a:cubicBezTo>
                <a:cubicBezTo>
                  <a:pt x="50621" y="258762"/>
                  <a:pt x="51316" y="249422"/>
                  <a:pt x="56644" y="242761"/>
                </a:cubicBezTo>
                <a:cubicBezTo>
                  <a:pt x="62719" y="235167"/>
                  <a:pt x="72828" y="231972"/>
                  <a:pt x="80920" y="226577"/>
                </a:cubicBezTo>
                <a:cubicBezTo>
                  <a:pt x="86315" y="218485"/>
                  <a:pt x="93689" y="211407"/>
                  <a:pt x="97104" y="202301"/>
                </a:cubicBezTo>
                <a:cubicBezTo>
                  <a:pt x="101933" y="189423"/>
                  <a:pt x="102212" y="175267"/>
                  <a:pt x="105196" y="161841"/>
                </a:cubicBezTo>
                <a:cubicBezTo>
                  <a:pt x="107609" y="150984"/>
                  <a:pt x="111107" y="140378"/>
                  <a:pt x="113288" y="129473"/>
                </a:cubicBezTo>
                <a:cubicBezTo>
                  <a:pt x="115798" y="116922"/>
                  <a:pt x="122423" y="64999"/>
                  <a:pt x="129472" y="48552"/>
                </a:cubicBezTo>
                <a:cubicBezTo>
                  <a:pt x="133303" y="39613"/>
                  <a:pt x="138779" y="31153"/>
                  <a:pt x="145656" y="24276"/>
                </a:cubicBezTo>
                <a:cubicBezTo>
                  <a:pt x="172177" y="-2245"/>
                  <a:pt x="169933" y="20270"/>
                  <a:pt x="169933"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192942" y="80892"/>
            <a:ext cx="2840304" cy="2237003"/>
          </a:xfrm>
          <a:custGeom>
            <a:avLst/>
            <a:gdLst>
              <a:gd name="connsiteX0" fmla="*/ 0 w 2840304"/>
              <a:gd name="connsiteY0" fmla="*/ 1820736 h 2237003"/>
              <a:gd name="connsiteX1" fmla="*/ 8092 w 2840304"/>
              <a:gd name="connsiteY1" fmla="*/ 2055405 h 2237003"/>
              <a:gd name="connsiteX2" fmla="*/ 24276 w 2840304"/>
              <a:gd name="connsiteY2" fmla="*/ 2079681 h 2237003"/>
              <a:gd name="connsiteX3" fmla="*/ 72828 w 2840304"/>
              <a:gd name="connsiteY3" fmla="*/ 2176786 h 2237003"/>
              <a:gd name="connsiteX4" fmla="*/ 121380 w 2840304"/>
              <a:gd name="connsiteY4" fmla="*/ 2209154 h 2237003"/>
              <a:gd name="connsiteX5" fmla="*/ 169932 w 2840304"/>
              <a:gd name="connsiteY5" fmla="*/ 2225338 h 2237003"/>
              <a:gd name="connsiteX6" fmla="*/ 380325 w 2840304"/>
              <a:gd name="connsiteY6" fmla="*/ 2233430 h 2237003"/>
              <a:gd name="connsiteX7" fmla="*/ 550258 w 2840304"/>
              <a:gd name="connsiteY7" fmla="*/ 2217246 h 2237003"/>
              <a:gd name="connsiteX8" fmla="*/ 582626 w 2840304"/>
              <a:gd name="connsiteY8" fmla="*/ 2201062 h 2237003"/>
              <a:gd name="connsiteX9" fmla="*/ 631178 w 2840304"/>
              <a:gd name="connsiteY9" fmla="*/ 2184878 h 2237003"/>
              <a:gd name="connsiteX10" fmla="*/ 679731 w 2840304"/>
              <a:gd name="connsiteY10" fmla="*/ 2152510 h 2237003"/>
              <a:gd name="connsiteX11" fmla="*/ 720191 w 2840304"/>
              <a:gd name="connsiteY11" fmla="*/ 2103958 h 2237003"/>
              <a:gd name="connsiteX12" fmla="*/ 736375 w 2840304"/>
              <a:gd name="connsiteY12" fmla="*/ 2063497 h 2237003"/>
              <a:gd name="connsiteX13" fmla="*/ 793019 w 2840304"/>
              <a:gd name="connsiteY13" fmla="*/ 2023037 h 2237003"/>
              <a:gd name="connsiteX14" fmla="*/ 817295 w 2840304"/>
              <a:gd name="connsiteY14" fmla="*/ 1942117 h 2237003"/>
              <a:gd name="connsiteX15" fmla="*/ 825387 w 2840304"/>
              <a:gd name="connsiteY15" fmla="*/ 1917841 h 2237003"/>
              <a:gd name="connsiteX16" fmla="*/ 833479 w 2840304"/>
              <a:gd name="connsiteY16" fmla="*/ 1780276 h 2237003"/>
              <a:gd name="connsiteX17" fmla="*/ 841571 w 2840304"/>
              <a:gd name="connsiteY17" fmla="*/ 1747908 h 2237003"/>
              <a:gd name="connsiteX18" fmla="*/ 865847 w 2840304"/>
              <a:gd name="connsiteY18" fmla="*/ 1602251 h 2237003"/>
              <a:gd name="connsiteX19" fmla="*/ 873939 w 2840304"/>
              <a:gd name="connsiteY19" fmla="*/ 1391858 h 2237003"/>
              <a:gd name="connsiteX20" fmla="*/ 882031 w 2840304"/>
              <a:gd name="connsiteY20" fmla="*/ 1367582 h 2237003"/>
              <a:gd name="connsiteX21" fmla="*/ 890123 w 2840304"/>
              <a:gd name="connsiteY21" fmla="*/ 1327122 h 2237003"/>
              <a:gd name="connsiteX22" fmla="*/ 898216 w 2840304"/>
              <a:gd name="connsiteY22" fmla="*/ 1294754 h 2237003"/>
              <a:gd name="connsiteX23" fmla="*/ 914400 w 2840304"/>
              <a:gd name="connsiteY23" fmla="*/ 1213834 h 2237003"/>
              <a:gd name="connsiteX24" fmla="*/ 922492 w 2840304"/>
              <a:gd name="connsiteY24" fmla="*/ 1181466 h 2237003"/>
              <a:gd name="connsiteX25" fmla="*/ 946768 w 2840304"/>
              <a:gd name="connsiteY25" fmla="*/ 1132913 h 2237003"/>
              <a:gd name="connsiteX26" fmla="*/ 962952 w 2840304"/>
              <a:gd name="connsiteY26" fmla="*/ 1084361 h 2237003"/>
              <a:gd name="connsiteX27" fmla="*/ 979136 w 2840304"/>
              <a:gd name="connsiteY27" fmla="*/ 1011533 h 2237003"/>
              <a:gd name="connsiteX28" fmla="*/ 1027688 w 2840304"/>
              <a:gd name="connsiteY28" fmla="*/ 946796 h 2237003"/>
              <a:gd name="connsiteX29" fmla="*/ 1060056 w 2840304"/>
              <a:gd name="connsiteY29" fmla="*/ 906336 h 2237003"/>
              <a:gd name="connsiteX30" fmla="*/ 1068148 w 2840304"/>
              <a:gd name="connsiteY30" fmla="*/ 873968 h 2237003"/>
              <a:gd name="connsiteX31" fmla="*/ 1124793 w 2840304"/>
              <a:gd name="connsiteY31" fmla="*/ 825416 h 2237003"/>
              <a:gd name="connsiteX32" fmla="*/ 1157161 w 2840304"/>
              <a:gd name="connsiteY32" fmla="*/ 793048 h 2237003"/>
              <a:gd name="connsiteX33" fmla="*/ 1173345 w 2840304"/>
              <a:gd name="connsiteY33" fmla="*/ 768772 h 2237003"/>
              <a:gd name="connsiteX34" fmla="*/ 1229989 w 2840304"/>
              <a:gd name="connsiteY34" fmla="*/ 736404 h 2237003"/>
              <a:gd name="connsiteX35" fmla="*/ 1254265 w 2840304"/>
              <a:gd name="connsiteY35" fmla="*/ 712127 h 2237003"/>
              <a:gd name="connsiteX36" fmla="*/ 1262357 w 2840304"/>
              <a:gd name="connsiteY36" fmla="*/ 687851 h 2237003"/>
              <a:gd name="connsiteX37" fmla="*/ 1319001 w 2840304"/>
              <a:gd name="connsiteY37" fmla="*/ 639299 h 2237003"/>
              <a:gd name="connsiteX38" fmla="*/ 1343277 w 2840304"/>
              <a:gd name="connsiteY38" fmla="*/ 615023 h 2237003"/>
              <a:gd name="connsiteX39" fmla="*/ 1351370 w 2840304"/>
              <a:gd name="connsiteY39" fmla="*/ 590747 h 2237003"/>
              <a:gd name="connsiteX40" fmla="*/ 1391830 w 2840304"/>
              <a:gd name="connsiteY40" fmla="*/ 574563 h 2237003"/>
              <a:gd name="connsiteX41" fmla="*/ 1424198 w 2840304"/>
              <a:gd name="connsiteY41" fmla="*/ 550287 h 2237003"/>
              <a:gd name="connsiteX42" fmla="*/ 1440382 w 2840304"/>
              <a:gd name="connsiteY42" fmla="*/ 526011 h 2237003"/>
              <a:gd name="connsiteX43" fmla="*/ 1505118 w 2840304"/>
              <a:gd name="connsiteY43" fmla="*/ 485550 h 2237003"/>
              <a:gd name="connsiteX44" fmla="*/ 1545578 w 2840304"/>
              <a:gd name="connsiteY44" fmla="*/ 461274 h 2237003"/>
              <a:gd name="connsiteX45" fmla="*/ 1569854 w 2840304"/>
              <a:gd name="connsiteY45" fmla="*/ 445090 h 2237003"/>
              <a:gd name="connsiteX46" fmla="*/ 1594131 w 2840304"/>
              <a:gd name="connsiteY46" fmla="*/ 436998 h 2237003"/>
              <a:gd name="connsiteX47" fmla="*/ 1699327 w 2840304"/>
              <a:gd name="connsiteY47" fmla="*/ 388446 h 2237003"/>
              <a:gd name="connsiteX48" fmla="*/ 1731695 w 2840304"/>
              <a:gd name="connsiteY48" fmla="*/ 396538 h 2237003"/>
              <a:gd name="connsiteX49" fmla="*/ 1755971 w 2840304"/>
              <a:gd name="connsiteY49" fmla="*/ 380354 h 2237003"/>
              <a:gd name="connsiteX50" fmla="*/ 1820708 w 2840304"/>
              <a:gd name="connsiteY50" fmla="*/ 356078 h 2237003"/>
              <a:gd name="connsiteX51" fmla="*/ 1885444 w 2840304"/>
              <a:gd name="connsiteY51" fmla="*/ 299434 h 2237003"/>
              <a:gd name="connsiteX52" fmla="*/ 1917812 w 2840304"/>
              <a:gd name="connsiteY52" fmla="*/ 275158 h 2237003"/>
              <a:gd name="connsiteX53" fmla="*/ 1950180 w 2840304"/>
              <a:gd name="connsiteY53" fmla="*/ 226605 h 2237003"/>
              <a:gd name="connsiteX54" fmla="*/ 2006824 w 2840304"/>
              <a:gd name="connsiteY54" fmla="*/ 194237 h 2237003"/>
              <a:gd name="connsiteX55" fmla="*/ 2063469 w 2840304"/>
              <a:gd name="connsiteY55" fmla="*/ 161869 h 2237003"/>
              <a:gd name="connsiteX56" fmla="*/ 2160573 w 2840304"/>
              <a:gd name="connsiteY56" fmla="*/ 113317 h 2237003"/>
              <a:gd name="connsiteX57" fmla="*/ 2257677 w 2840304"/>
              <a:gd name="connsiteY57" fmla="*/ 72857 h 2237003"/>
              <a:gd name="connsiteX58" fmla="*/ 2370966 w 2840304"/>
              <a:gd name="connsiteY58" fmla="*/ 64765 h 2237003"/>
              <a:gd name="connsiteX59" fmla="*/ 2613727 w 2840304"/>
              <a:gd name="connsiteY59" fmla="*/ 64765 h 2237003"/>
              <a:gd name="connsiteX60" fmla="*/ 2638003 w 2840304"/>
              <a:gd name="connsiteY60" fmla="*/ 56673 h 2237003"/>
              <a:gd name="connsiteX61" fmla="*/ 2662279 w 2840304"/>
              <a:gd name="connsiteY61" fmla="*/ 40489 h 2237003"/>
              <a:gd name="connsiteX62" fmla="*/ 2710831 w 2840304"/>
              <a:gd name="connsiteY62" fmla="*/ 24304 h 2237003"/>
              <a:gd name="connsiteX63" fmla="*/ 2727016 w 2840304"/>
              <a:gd name="connsiteY63" fmla="*/ 8120 h 2237003"/>
              <a:gd name="connsiteX64" fmla="*/ 2791752 w 2840304"/>
              <a:gd name="connsiteY64" fmla="*/ 16212 h 2237003"/>
              <a:gd name="connsiteX65" fmla="*/ 2824120 w 2840304"/>
              <a:gd name="connsiteY65" fmla="*/ 56673 h 2237003"/>
              <a:gd name="connsiteX66" fmla="*/ 2840304 w 2840304"/>
              <a:gd name="connsiteY66" fmla="*/ 48581 h 223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840304" h="2237003">
                <a:moveTo>
                  <a:pt x="0" y="1820736"/>
                </a:moveTo>
                <a:cubicBezTo>
                  <a:pt x="2697" y="1898959"/>
                  <a:pt x="786" y="1977477"/>
                  <a:pt x="8092" y="2055405"/>
                </a:cubicBezTo>
                <a:cubicBezTo>
                  <a:pt x="9000" y="2065088"/>
                  <a:pt x="20326" y="2070794"/>
                  <a:pt x="24276" y="2079681"/>
                </a:cubicBezTo>
                <a:cubicBezTo>
                  <a:pt x="37881" y="2110293"/>
                  <a:pt x="40950" y="2155534"/>
                  <a:pt x="72828" y="2176786"/>
                </a:cubicBezTo>
                <a:lnTo>
                  <a:pt x="121380" y="2209154"/>
                </a:lnTo>
                <a:cubicBezTo>
                  <a:pt x="135574" y="2218617"/>
                  <a:pt x="153748" y="2219943"/>
                  <a:pt x="169932" y="2225338"/>
                </a:cubicBezTo>
                <a:cubicBezTo>
                  <a:pt x="236513" y="2247532"/>
                  <a:pt x="310194" y="2230733"/>
                  <a:pt x="380325" y="2233430"/>
                </a:cubicBezTo>
                <a:cubicBezTo>
                  <a:pt x="436969" y="2228035"/>
                  <a:pt x="494072" y="2226236"/>
                  <a:pt x="550258" y="2217246"/>
                </a:cubicBezTo>
                <a:cubicBezTo>
                  <a:pt x="562169" y="2215340"/>
                  <a:pt x="571426" y="2205542"/>
                  <a:pt x="582626" y="2201062"/>
                </a:cubicBezTo>
                <a:cubicBezTo>
                  <a:pt x="598465" y="2194726"/>
                  <a:pt x="631178" y="2184878"/>
                  <a:pt x="631178" y="2184878"/>
                </a:cubicBezTo>
                <a:cubicBezTo>
                  <a:pt x="647362" y="2174089"/>
                  <a:pt x="668942" y="2168694"/>
                  <a:pt x="679731" y="2152510"/>
                </a:cubicBezTo>
                <a:cubicBezTo>
                  <a:pt x="702263" y="2118712"/>
                  <a:pt x="689038" y="2135111"/>
                  <a:pt x="720191" y="2103958"/>
                </a:cubicBezTo>
                <a:cubicBezTo>
                  <a:pt x="725586" y="2090471"/>
                  <a:pt x="727660" y="2075118"/>
                  <a:pt x="736375" y="2063497"/>
                </a:cubicBezTo>
                <a:cubicBezTo>
                  <a:pt x="741393" y="2056806"/>
                  <a:pt x="782854" y="2029814"/>
                  <a:pt x="793019" y="2023037"/>
                </a:cubicBezTo>
                <a:cubicBezTo>
                  <a:pt x="805249" y="1974119"/>
                  <a:pt x="797594" y="2001220"/>
                  <a:pt x="817295" y="1942117"/>
                </a:cubicBezTo>
                <a:lnTo>
                  <a:pt x="825387" y="1917841"/>
                </a:lnTo>
                <a:cubicBezTo>
                  <a:pt x="828084" y="1871986"/>
                  <a:pt x="829124" y="1826003"/>
                  <a:pt x="833479" y="1780276"/>
                </a:cubicBezTo>
                <a:cubicBezTo>
                  <a:pt x="834533" y="1769205"/>
                  <a:pt x="839582" y="1758850"/>
                  <a:pt x="841571" y="1747908"/>
                </a:cubicBezTo>
                <a:cubicBezTo>
                  <a:pt x="850376" y="1699480"/>
                  <a:pt x="865847" y="1602251"/>
                  <a:pt x="865847" y="1602251"/>
                </a:cubicBezTo>
                <a:cubicBezTo>
                  <a:pt x="868544" y="1532120"/>
                  <a:pt x="869110" y="1461875"/>
                  <a:pt x="873939" y="1391858"/>
                </a:cubicBezTo>
                <a:cubicBezTo>
                  <a:pt x="874526" y="1383348"/>
                  <a:pt x="879962" y="1375857"/>
                  <a:pt x="882031" y="1367582"/>
                </a:cubicBezTo>
                <a:cubicBezTo>
                  <a:pt x="885367" y="1354239"/>
                  <a:pt x="887139" y="1340548"/>
                  <a:pt x="890123" y="1327122"/>
                </a:cubicBezTo>
                <a:cubicBezTo>
                  <a:pt x="892536" y="1316265"/>
                  <a:pt x="895886" y="1305629"/>
                  <a:pt x="898216" y="1294754"/>
                </a:cubicBezTo>
                <a:cubicBezTo>
                  <a:pt x="903980" y="1267857"/>
                  <a:pt x="908636" y="1240731"/>
                  <a:pt x="914400" y="1213834"/>
                </a:cubicBezTo>
                <a:cubicBezTo>
                  <a:pt x="916730" y="1202959"/>
                  <a:pt x="918362" y="1191792"/>
                  <a:pt x="922492" y="1181466"/>
                </a:cubicBezTo>
                <a:cubicBezTo>
                  <a:pt x="929212" y="1164666"/>
                  <a:pt x="939809" y="1149616"/>
                  <a:pt x="946768" y="1132913"/>
                </a:cubicBezTo>
                <a:cubicBezTo>
                  <a:pt x="953329" y="1117166"/>
                  <a:pt x="958556" y="1100844"/>
                  <a:pt x="962952" y="1084361"/>
                </a:cubicBezTo>
                <a:cubicBezTo>
                  <a:pt x="969360" y="1060332"/>
                  <a:pt x="968547" y="1034034"/>
                  <a:pt x="979136" y="1011533"/>
                </a:cubicBezTo>
                <a:cubicBezTo>
                  <a:pt x="990621" y="987127"/>
                  <a:pt x="1011242" y="968176"/>
                  <a:pt x="1027688" y="946796"/>
                </a:cubicBezTo>
                <a:cubicBezTo>
                  <a:pt x="1038218" y="933106"/>
                  <a:pt x="1060056" y="906336"/>
                  <a:pt x="1060056" y="906336"/>
                </a:cubicBezTo>
                <a:cubicBezTo>
                  <a:pt x="1062753" y="895547"/>
                  <a:pt x="1062630" y="883624"/>
                  <a:pt x="1068148" y="873968"/>
                </a:cubicBezTo>
                <a:cubicBezTo>
                  <a:pt x="1078013" y="856705"/>
                  <a:pt x="1111493" y="837054"/>
                  <a:pt x="1124793" y="825416"/>
                </a:cubicBezTo>
                <a:cubicBezTo>
                  <a:pt x="1136276" y="815368"/>
                  <a:pt x="1147231" y="804633"/>
                  <a:pt x="1157161" y="793048"/>
                </a:cubicBezTo>
                <a:cubicBezTo>
                  <a:pt x="1163490" y="785664"/>
                  <a:pt x="1166468" y="775649"/>
                  <a:pt x="1173345" y="768772"/>
                </a:cubicBezTo>
                <a:cubicBezTo>
                  <a:pt x="1197840" y="744277"/>
                  <a:pt x="1202214" y="745662"/>
                  <a:pt x="1229989" y="736404"/>
                </a:cubicBezTo>
                <a:cubicBezTo>
                  <a:pt x="1238081" y="728312"/>
                  <a:pt x="1247917" y="721649"/>
                  <a:pt x="1254265" y="712127"/>
                </a:cubicBezTo>
                <a:cubicBezTo>
                  <a:pt x="1258996" y="705030"/>
                  <a:pt x="1257399" y="694792"/>
                  <a:pt x="1262357" y="687851"/>
                </a:cubicBezTo>
                <a:cubicBezTo>
                  <a:pt x="1290960" y="647806"/>
                  <a:pt x="1288812" y="664457"/>
                  <a:pt x="1319001" y="639299"/>
                </a:cubicBezTo>
                <a:cubicBezTo>
                  <a:pt x="1327792" y="631973"/>
                  <a:pt x="1335185" y="623115"/>
                  <a:pt x="1343277" y="615023"/>
                </a:cubicBezTo>
                <a:cubicBezTo>
                  <a:pt x="1345975" y="606931"/>
                  <a:pt x="1344817" y="596208"/>
                  <a:pt x="1351370" y="590747"/>
                </a:cubicBezTo>
                <a:cubicBezTo>
                  <a:pt x="1362529" y="581448"/>
                  <a:pt x="1379132" y="581617"/>
                  <a:pt x="1391830" y="574563"/>
                </a:cubicBezTo>
                <a:cubicBezTo>
                  <a:pt x="1403619" y="568013"/>
                  <a:pt x="1414661" y="559824"/>
                  <a:pt x="1424198" y="550287"/>
                </a:cubicBezTo>
                <a:cubicBezTo>
                  <a:pt x="1431075" y="543410"/>
                  <a:pt x="1433505" y="532888"/>
                  <a:pt x="1440382" y="526011"/>
                </a:cubicBezTo>
                <a:cubicBezTo>
                  <a:pt x="1464972" y="501421"/>
                  <a:pt x="1476276" y="501574"/>
                  <a:pt x="1505118" y="485550"/>
                </a:cubicBezTo>
                <a:cubicBezTo>
                  <a:pt x="1518867" y="477912"/>
                  <a:pt x="1532241" y="469610"/>
                  <a:pt x="1545578" y="461274"/>
                </a:cubicBezTo>
                <a:cubicBezTo>
                  <a:pt x="1553825" y="456120"/>
                  <a:pt x="1561155" y="449439"/>
                  <a:pt x="1569854" y="445090"/>
                </a:cubicBezTo>
                <a:cubicBezTo>
                  <a:pt x="1577484" y="441275"/>
                  <a:pt x="1586039" y="439695"/>
                  <a:pt x="1594131" y="436998"/>
                </a:cubicBezTo>
                <a:cubicBezTo>
                  <a:pt x="1630217" y="412941"/>
                  <a:pt x="1646304" y="399808"/>
                  <a:pt x="1699327" y="388446"/>
                </a:cubicBezTo>
                <a:cubicBezTo>
                  <a:pt x="1710202" y="386116"/>
                  <a:pt x="1720906" y="393841"/>
                  <a:pt x="1731695" y="396538"/>
                </a:cubicBezTo>
                <a:cubicBezTo>
                  <a:pt x="1739787" y="391143"/>
                  <a:pt x="1747032" y="384185"/>
                  <a:pt x="1755971" y="380354"/>
                </a:cubicBezTo>
                <a:cubicBezTo>
                  <a:pt x="1805785" y="359005"/>
                  <a:pt x="1772162" y="388442"/>
                  <a:pt x="1820708" y="356078"/>
                </a:cubicBezTo>
                <a:cubicBezTo>
                  <a:pt x="1876827" y="318666"/>
                  <a:pt x="1844501" y="334528"/>
                  <a:pt x="1885444" y="299434"/>
                </a:cubicBezTo>
                <a:cubicBezTo>
                  <a:pt x="1895684" y="290657"/>
                  <a:pt x="1907023" y="283250"/>
                  <a:pt x="1917812" y="275158"/>
                </a:cubicBezTo>
                <a:cubicBezTo>
                  <a:pt x="1928601" y="258974"/>
                  <a:pt x="1935787" y="239689"/>
                  <a:pt x="1950180" y="226605"/>
                </a:cubicBezTo>
                <a:cubicBezTo>
                  <a:pt x="1966271" y="211977"/>
                  <a:pt x="1988477" y="205912"/>
                  <a:pt x="2006824" y="194237"/>
                </a:cubicBezTo>
                <a:cubicBezTo>
                  <a:pt x="2060712" y="159945"/>
                  <a:pt x="2017104" y="177324"/>
                  <a:pt x="2063469" y="161869"/>
                </a:cubicBezTo>
                <a:cubicBezTo>
                  <a:pt x="2151681" y="103061"/>
                  <a:pt x="2071234" y="150542"/>
                  <a:pt x="2160573" y="113317"/>
                </a:cubicBezTo>
                <a:cubicBezTo>
                  <a:pt x="2186907" y="102345"/>
                  <a:pt x="2227293" y="75027"/>
                  <a:pt x="2257677" y="72857"/>
                </a:cubicBezTo>
                <a:lnTo>
                  <a:pt x="2370966" y="64765"/>
                </a:lnTo>
                <a:cubicBezTo>
                  <a:pt x="2485883" y="69761"/>
                  <a:pt x="2523331" y="82844"/>
                  <a:pt x="2613727" y="64765"/>
                </a:cubicBezTo>
                <a:cubicBezTo>
                  <a:pt x="2622091" y="63092"/>
                  <a:pt x="2629911" y="59370"/>
                  <a:pt x="2638003" y="56673"/>
                </a:cubicBezTo>
                <a:cubicBezTo>
                  <a:pt x="2646095" y="51278"/>
                  <a:pt x="2653392" y="44439"/>
                  <a:pt x="2662279" y="40489"/>
                </a:cubicBezTo>
                <a:cubicBezTo>
                  <a:pt x="2677868" y="33560"/>
                  <a:pt x="2710831" y="24304"/>
                  <a:pt x="2710831" y="24304"/>
                </a:cubicBezTo>
                <a:cubicBezTo>
                  <a:pt x="2716226" y="18909"/>
                  <a:pt x="2720474" y="12045"/>
                  <a:pt x="2727016" y="8120"/>
                </a:cubicBezTo>
                <a:cubicBezTo>
                  <a:pt x="2754924" y="-8625"/>
                  <a:pt x="2760654" y="3773"/>
                  <a:pt x="2791752" y="16212"/>
                </a:cubicBezTo>
                <a:cubicBezTo>
                  <a:pt x="2798333" y="35957"/>
                  <a:pt x="2797975" y="51444"/>
                  <a:pt x="2824120" y="56673"/>
                </a:cubicBezTo>
                <a:cubicBezTo>
                  <a:pt x="2830034" y="57856"/>
                  <a:pt x="2834909" y="51278"/>
                  <a:pt x="2840304" y="48581"/>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322414" y="751405"/>
            <a:ext cx="3155894" cy="672793"/>
          </a:xfrm>
          <a:custGeom>
            <a:avLst/>
            <a:gdLst>
              <a:gd name="connsiteX0" fmla="*/ 0 w 3155894"/>
              <a:gd name="connsiteY0" fmla="*/ 73983 h 672793"/>
              <a:gd name="connsiteX1" fmla="*/ 56644 w 3155894"/>
              <a:gd name="connsiteY1" fmla="*/ 154903 h 672793"/>
              <a:gd name="connsiteX2" fmla="*/ 72828 w 3155894"/>
              <a:gd name="connsiteY2" fmla="*/ 179179 h 672793"/>
              <a:gd name="connsiteX3" fmla="*/ 97105 w 3155894"/>
              <a:gd name="connsiteY3" fmla="*/ 187271 h 672793"/>
              <a:gd name="connsiteX4" fmla="*/ 275129 w 3155894"/>
              <a:gd name="connsiteY4" fmla="*/ 195363 h 672793"/>
              <a:gd name="connsiteX5" fmla="*/ 307498 w 3155894"/>
              <a:gd name="connsiteY5" fmla="*/ 171087 h 672793"/>
              <a:gd name="connsiteX6" fmla="*/ 372234 w 3155894"/>
              <a:gd name="connsiteY6" fmla="*/ 154903 h 672793"/>
              <a:gd name="connsiteX7" fmla="*/ 445062 w 3155894"/>
              <a:gd name="connsiteY7" fmla="*/ 138719 h 672793"/>
              <a:gd name="connsiteX8" fmla="*/ 574535 w 3155894"/>
              <a:gd name="connsiteY8" fmla="*/ 146811 h 672793"/>
              <a:gd name="connsiteX9" fmla="*/ 655455 w 3155894"/>
              <a:gd name="connsiteY9" fmla="*/ 138719 h 672793"/>
              <a:gd name="connsiteX10" fmla="*/ 679731 w 3155894"/>
              <a:gd name="connsiteY10" fmla="*/ 130627 h 672793"/>
              <a:gd name="connsiteX11" fmla="*/ 744467 w 3155894"/>
              <a:gd name="connsiteY11" fmla="*/ 114443 h 672793"/>
              <a:gd name="connsiteX12" fmla="*/ 784928 w 3155894"/>
              <a:gd name="connsiteY12" fmla="*/ 90167 h 672793"/>
              <a:gd name="connsiteX13" fmla="*/ 809204 w 3155894"/>
              <a:gd name="connsiteY13" fmla="*/ 73983 h 672793"/>
              <a:gd name="connsiteX14" fmla="*/ 833480 w 3155894"/>
              <a:gd name="connsiteY14" fmla="*/ 65891 h 672793"/>
              <a:gd name="connsiteX15" fmla="*/ 971044 w 3155894"/>
              <a:gd name="connsiteY15" fmla="*/ 41614 h 672793"/>
              <a:gd name="connsiteX16" fmla="*/ 1149069 w 3155894"/>
              <a:gd name="connsiteY16" fmla="*/ 17338 h 672793"/>
              <a:gd name="connsiteX17" fmla="*/ 1335186 w 3155894"/>
              <a:gd name="connsiteY17" fmla="*/ 25430 h 672793"/>
              <a:gd name="connsiteX18" fmla="*/ 1464659 w 3155894"/>
              <a:gd name="connsiteY18" fmla="*/ 33522 h 672793"/>
              <a:gd name="connsiteX19" fmla="*/ 1618407 w 3155894"/>
              <a:gd name="connsiteY19" fmla="*/ 25430 h 672793"/>
              <a:gd name="connsiteX20" fmla="*/ 1634591 w 3155894"/>
              <a:gd name="connsiteY20" fmla="*/ 1154 h 672793"/>
              <a:gd name="connsiteX21" fmla="*/ 1731696 w 3155894"/>
              <a:gd name="connsiteY21" fmla="*/ 9246 h 672793"/>
              <a:gd name="connsiteX22" fmla="*/ 1869260 w 3155894"/>
              <a:gd name="connsiteY22" fmla="*/ 17338 h 672793"/>
              <a:gd name="connsiteX23" fmla="*/ 1925905 w 3155894"/>
              <a:gd name="connsiteY23" fmla="*/ 33522 h 672793"/>
              <a:gd name="connsiteX24" fmla="*/ 1958273 w 3155894"/>
              <a:gd name="connsiteY24" fmla="*/ 41614 h 672793"/>
              <a:gd name="connsiteX25" fmla="*/ 1982549 w 3155894"/>
              <a:gd name="connsiteY25" fmla="*/ 49707 h 672793"/>
              <a:gd name="connsiteX26" fmla="*/ 2087745 w 3155894"/>
              <a:gd name="connsiteY26" fmla="*/ 57799 h 672793"/>
              <a:gd name="connsiteX27" fmla="*/ 2152482 w 3155894"/>
              <a:gd name="connsiteY27" fmla="*/ 90167 h 672793"/>
              <a:gd name="connsiteX28" fmla="*/ 2176758 w 3155894"/>
              <a:gd name="connsiteY28" fmla="*/ 106351 h 672793"/>
              <a:gd name="connsiteX29" fmla="*/ 2217218 w 3155894"/>
              <a:gd name="connsiteY29" fmla="*/ 114443 h 672793"/>
              <a:gd name="connsiteX30" fmla="*/ 2314322 w 3155894"/>
              <a:gd name="connsiteY30" fmla="*/ 138719 h 672793"/>
              <a:gd name="connsiteX31" fmla="*/ 2362874 w 3155894"/>
              <a:gd name="connsiteY31" fmla="*/ 154903 h 672793"/>
              <a:gd name="connsiteX32" fmla="*/ 2379059 w 3155894"/>
              <a:gd name="connsiteY32" fmla="*/ 171087 h 672793"/>
              <a:gd name="connsiteX33" fmla="*/ 2411427 w 3155894"/>
              <a:gd name="connsiteY33" fmla="*/ 179179 h 672793"/>
              <a:gd name="connsiteX34" fmla="*/ 2435703 w 3155894"/>
              <a:gd name="connsiteY34" fmla="*/ 187271 h 672793"/>
              <a:gd name="connsiteX35" fmla="*/ 2459979 w 3155894"/>
              <a:gd name="connsiteY35" fmla="*/ 211547 h 672793"/>
              <a:gd name="connsiteX36" fmla="*/ 2694648 w 3155894"/>
              <a:gd name="connsiteY36" fmla="*/ 195363 h 672793"/>
              <a:gd name="connsiteX37" fmla="*/ 2767476 w 3155894"/>
              <a:gd name="connsiteY37" fmla="*/ 203455 h 672793"/>
              <a:gd name="connsiteX38" fmla="*/ 2775568 w 3155894"/>
              <a:gd name="connsiteY38" fmla="*/ 227731 h 672793"/>
              <a:gd name="connsiteX39" fmla="*/ 2824121 w 3155894"/>
              <a:gd name="connsiteY39" fmla="*/ 235823 h 672793"/>
              <a:gd name="connsiteX40" fmla="*/ 2848397 w 3155894"/>
              <a:gd name="connsiteY40" fmla="*/ 243915 h 672793"/>
              <a:gd name="connsiteX41" fmla="*/ 2896949 w 3155894"/>
              <a:gd name="connsiteY41" fmla="*/ 252007 h 672793"/>
              <a:gd name="connsiteX42" fmla="*/ 2921225 w 3155894"/>
              <a:gd name="connsiteY42" fmla="*/ 268191 h 672793"/>
              <a:gd name="connsiteX43" fmla="*/ 2945501 w 3155894"/>
              <a:gd name="connsiteY43" fmla="*/ 276283 h 672793"/>
              <a:gd name="connsiteX44" fmla="*/ 3002145 w 3155894"/>
              <a:gd name="connsiteY44" fmla="*/ 300560 h 672793"/>
              <a:gd name="connsiteX45" fmla="*/ 3050698 w 3155894"/>
              <a:gd name="connsiteY45" fmla="*/ 341020 h 672793"/>
              <a:gd name="connsiteX46" fmla="*/ 3074974 w 3155894"/>
              <a:gd name="connsiteY46" fmla="*/ 349112 h 672793"/>
              <a:gd name="connsiteX47" fmla="*/ 3123526 w 3155894"/>
              <a:gd name="connsiteY47" fmla="*/ 381480 h 672793"/>
              <a:gd name="connsiteX48" fmla="*/ 3139710 w 3155894"/>
              <a:gd name="connsiteY48" fmla="*/ 430032 h 672793"/>
              <a:gd name="connsiteX49" fmla="*/ 3155894 w 3155894"/>
              <a:gd name="connsiteY49" fmla="*/ 502860 h 672793"/>
              <a:gd name="connsiteX50" fmla="*/ 3147802 w 3155894"/>
              <a:gd name="connsiteY50" fmla="*/ 543321 h 672793"/>
              <a:gd name="connsiteX51" fmla="*/ 3123526 w 3155894"/>
              <a:gd name="connsiteY51" fmla="*/ 608057 h 672793"/>
              <a:gd name="connsiteX52" fmla="*/ 3091158 w 3155894"/>
              <a:gd name="connsiteY52" fmla="*/ 664701 h 672793"/>
              <a:gd name="connsiteX53" fmla="*/ 3074974 w 3155894"/>
              <a:gd name="connsiteY53" fmla="*/ 672793 h 67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155894" h="672793">
                <a:moveTo>
                  <a:pt x="0" y="73983"/>
                </a:moveTo>
                <a:cubicBezTo>
                  <a:pt x="65447" y="188515"/>
                  <a:pt x="2572" y="90016"/>
                  <a:pt x="56644" y="154903"/>
                </a:cubicBezTo>
                <a:cubicBezTo>
                  <a:pt x="62870" y="162374"/>
                  <a:pt x="65234" y="173104"/>
                  <a:pt x="72828" y="179179"/>
                </a:cubicBezTo>
                <a:cubicBezTo>
                  <a:pt x="79489" y="184508"/>
                  <a:pt x="89013" y="184574"/>
                  <a:pt x="97105" y="187271"/>
                </a:cubicBezTo>
                <a:cubicBezTo>
                  <a:pt x="159613" y="228943"/>
                  <a:pt x="135253" y="219689"/>
                  <a:pt x="275129" y="195363"/>
                </a:cubicBezTo>
                <a:cubicBezTo>
                  <a:pt x="288416" y="193052"/>
                  <a:pt x="295049" y="176274"/>
                  <a:pt x="307498" y="171087"/>
                </a:cubicBezTo>
                <a:cubicBezTo>
                  <a:pt x="328030" y="162532"/>
                  <a:pt x="350655" y="160298"/>
                  <a:pt x="372234" y="154903"/>
                </a:cubicBezTo>
                <a:cubicBezTo>
                  <a:pt x="451917" y="134982"/>
                  <a:pt x="311460" y="160986"/>
                  <a:pt x="445062" y="138719"/>
                </a:cubicBezTo>
                <a:cubicBezTo>
                  <a:pt x="488220" y="141416"/>
                  <a:pt x="531293" y="146811"/>
                  <a:pt x="574535" y="146811"/>
                </a:cubicBezTo>
                <a:cubicBezTo>
                  <a:pt x="601643" y="146811"/>
                  <a:pt x="628662" y="142841"/>
                  <a:pt x="655455" y="138719"/>
                </a:cubicBezTo>
                <a:cubicBezTo>
                  <a:pt x="663886" y="137422"/>
                  <a:pt x="671502" y="132871"/>
                  <a:pt x="679731" y="130627"/>
                </a:cubicBezTo>
                <a:cubicBezTo>
                  <a:pt x="701190" y="124775"/>
                  <a:pt x="722888" y="119838"/>
                  <a:pt x="744467" y="114443"/>
                </a:cubicBezTo>
                <a:cubicBezTo>
                  <a:pt x="757954" y="106351"/>
                  <a:pt x="771590" y="98503"/>
                  <a:pt x="784928" y="90167"/>
                </a:cubicBezTo>
                <a:cubicBezTo>
                  <a:pt x="793175" y="85013"/>
                  <a:pt x="800505" y="78332"/>
                  <a:pt x="809204" y="73983"/>
                </a:cubicBezTo>
                <a:cubicBezTo>
                  <a:pt x="816833" y="70168"/>
                  <a:pt x="825278" y="68234"/>
                  <a:pt x="833480" y="65891"/>
                </a:cubicBezTo>
                <a:cubicBezTo>
                  <a:pt x="889228" y="49963"/>
                  <a:pt x="890071" y="57038"/>
                  <a:pt x="971044" y="41614"/>
                </a:cubicBezTo>
                <a:cubicBezTo>
                  <a:pt x="1123233" y="12625"/>
                  <a:pt x="927261" y="33181"/>
                  <a:pt x="1149069" y="17338"/>
                </a:cubicBezTo>
                <a:lnTo>
                  <a:pt x="1335186" y="25430"/>
                </a:lnTo>
                <a:cubicBezTo>
                  <a:pt x="1378371" y="27645"/>
                  <a:pt x="1421417" y="33522"/>
                  <a:pt x="1464659" y="33522"/>
                </a:cubicBezTo>
                <a:cubicBezTo>
                  <a:pt x="1515979" y="33522"/>
                  <a:pt x="1567158" y="28127"/>
                  <a:pt x="1618407" y="25430"/>
                </a:cubicBezTo>
                <a:cubicBezTo>
                  <a:pt x="1623802" y="17338"/>
                  <a:pt x="1624963" y="2529"/>
                  <a:pt x="1634591" y="1154"/>
                </a:cubicBezTo>
                <a:cubicBezTo>
                  <a:pt x="1666745" y="-3439"/>
                  <a:pt x="1699292" y="7011"/>
                  <a:pt x="1731696" y="9246"/>
                </a:cubicBezTo>
                <a:cubicBezTo>
                  <a:pt x="1777521" y="12406"/>
                  <a:pt x="1823405" y="14641"/>
                  <a:pt x="1869260" y="17338"/>
                </a:cubicBezTo>
                <a:cubicBezTo>
                  <a:pt x="1970445" y="42634"/>
                  <a:pt x="1844642" y="10304"/>
                  <a:pt x="1925905" y="33522"/>
                </a:cubicBezTo>
                <a:cubicBezTo>
                  <a:pt x="1936598" y="36577"/>
                  <a:pt x="1947580" y="38559"/>
                  <a:pt x="1958273" y="41614"/>
                </a:cubicBezTo>
                <a:cubicBezTo>
                  <a:pt x="1966475" y="43957"/>
                  <a:pt x="1974085" y="48649"/>
                  <a:pt x="1982549" y="49707"/>
                </a:cubicBezTo>
                <a:cubicBezTo>
                  <a:pt x="2017446" y="54069"/>
                  <a:pt x="2052680" y="55102"/>
                  <a:pt x="2087745" y="57799"/>
                </a:cubicBezTo>
                <a:cubicBezTo>
                  <a:pt x="2117954" y="103112"/>
                  <a:pt x="2086029" y="68016"/>
                  <a:pt x="2152482" y="90167"/>
                </a:cubicBezTo>
                <a:cubicBezTo>
                  <a:pt x="2161708" y="93242"/>
                  <a:pt x="2167652" y="102936"/>
                  <a:pt x="2176758" y="106351"/>
                </a:cubicBezTo>
                <a:cubicBezTo>
                  <a:pt x="2189636" y="111180"/>
                  <a:pt x="2203949" y="110824"/>
                  <a:pt x="2217218" y="114443"/>
                </a:cubicBezTo>
                <a:cubicBezTo>
                  <a:pt x="2317974" y="141922"/>
                  <a:pt x="2213705" y="121949"/>
                  <a:pt x="2314322" y="138719"/>
                </a:cubicBezTo>
                <a:cubicBezTo>
                  <a:pt x="2330506" y="144114"/>
                  <a:pt x="2350811" y="142841"/>
                  <a:pt x="2362874" y="154903"/>
                </a:cubicBezTo>
                <a:cubicBezTo>
                  <a:pt x="2368269" y="160298"/>
                  <a:pt x="2372235" y="167675"/>
                  <a:pt x="2379059" y="171087"/>
                </a:cubicBezTo>
                <a:cubicBezTo>
                  <a:pt x="2389006" y="176061"/>
                  <a:pt x="2400734" y="176124"/>
                  <a:pt x="2411427" y="179179"/>
                </a:cubicBezTo>
                <a:cubicBezTo>
                  <a:pt x="2419629" y="181522"/>
                  <a:pt x="2427611" y="184574"/>
                  <a:pt x="2435703" y="187271"/>
                </a:cubicBezTo>
                <a:cubicBezTo>
                  <a:pt x="2443795" y="195363"/>
                  <a:pt x="2448578" y="210556"/>
                  <a:pt x="2459979" y="211547"/>
                </a:cubicBezTo>
                <a:cubicBezTo>
                  <a:pt x="2517440" y="216544"/>
                  <a:pt x="2626368" y="202950"/>
                  <a:pt x="2694648" y="195363"/>
                </a:cubicBezTo>
                <a:cubicBezTo>
                  <a:pt x="2718924" y="198060"/>
                  <a:pt x="2744798" y="194384"/>
                  <a:pt x="2767476" y="203455"/>
                </a:cubicBezTo>
                <a:cubicBezTo>
                  <a:pt x="2775396" y="206623"/>
                  <a:pt x="2768162" y="223499"/>
                  <a:pt x="2775568" y="227731"/>
                </a:cubicBezTo>
                <a:cubicBezTo>
                  <a:pt x="2789814" y="235871"/>
                  <a:pt x="2807937" y="233126"/>
                  <a:pt x="2824121" y="235823"/>
                </a:cubicBezTo>
                <a:cubicBezTo>
                  <a:pt x="2832213" y="238520"/>
                  <a:pt x="2840070" y="242065"/>
                  <a:pt x="2848397" y="243915"/>
                </a:cubicBezTo>
                <a:cubicBezTo>
                  <a:pt x="2864414" y="247474"/>
                  <a:pt x="2881384" y="246819"/>
                  <a:pt x="2896949" y="252007"/>
                </a:cubicBezTo>
                <a:cubicBezTo>
                  <a:pt x="2906175" y="255082"/>
                  <a:pt x="2912526" y="263842"/>
                  <a:pt x="2921225" y="268191"/>
                </a:cubicBezTo>
                <a:cubicBezTo>
                  <a:pt x="2928854" y="272006"/>
                  <a:pt x="2937409" y="273586"/>
                  <a:pt x="2945501" y="276283"/>
                </a:cubicBezTo>
                <a:cubicBezTo>
                  <a:pt x="3006443" y="316914"/>
                  <a:pt x="2928995" y="269210"/>
                  <a:pt x="3002145" y="300560"/>
                </a:cubicBezTo>
                <a:cubicBezTo>
                  <a:pt x="3039208" y="316444"/>
                  <a:pt x="3015703" y="317690"/>
                  <a:pt x="3050698" y="341020"/>
                </a:cubicBezTo>
                <a:cubicBezTo>
                  <a:pt x="3057795" y="345751"/>
                  <a:pt x="3066882" y="346415"/>
                  <a:pt x="3074974" y="349112"/>
                </a:cubicBezTo>
                <a:lnTo>
                  <a:pt x="3123526" y="381480"/>
                </a:lnTo>
                <a:cubicBezTo>
                  <a:pt x="3137720" y="390943"/>
                  <a:pt x="3134315" y="413848"/>
                  <a:pt x="3139710" y="430032"/>
                </a:cubicBezTo>
                <a:cubicBezTo>
                  <a:pt x="3147574" y="453624"/>
                  <a:pt x="3150499" y="478584"/>
                  <a:pt x="3155894" y="502860"/>
                </a:cubicBezTo>
                <a:cubicBezTo>
                  <a:pt x="3153197" y="516347"/>
                  <a:pt x="3151138" y="529978"/>
                  <a:pt x="3147802" y="543321"/>
                </a:cubicBezTo>
                <a:cubicBezTo>
                  <a:pt x="3143210" y="561688"/>
                  <a:pt x="3129095" y="593207"/>
                  <a:pt x="3123526" y="608057"/>
                </a:cubicBezTo>
                <a:cubicBezTo>
                  <a:pt x="3112416" y="637684"/>
                  <a:pt x="3118581" y="637278"/>
                  <a:pt x="3091158" y="664701"/>
                </a:cubicBezTo>
                <a:cubicBezTo>
                  <a:pt x="3086893" y="668966"/>
                  <a:pt x="3080369" y="670096"/>
                  <a:pt x="3074974" y="67279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73936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63346" cy="6857998"/>
          </a:xfrm>
          <a:prstGeom prst="rect">
            <a:avLst/>
          </a:prstGeom>
        </p:spPr>
      </p:pic>
      <p:sp>
        <p:nvSpPr>
          <p:cNvPr id="3" name="Rectangle 2"/>
          <p:cNvSpPr/>
          <p:nvPr/>
        </p:nvSpPr>
        <p:spPr>
          <a:xfrm>
            <a:off x="2971800" y="0"/>
            <a:ext cx="3505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0000" y="6248400"/>
            <a:ext cx="4572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24800" y="3657600"/>
            <a:ext cx="1219200" cy="32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3733800" y="2362200"/>
            <a:ext cx="20574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687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874" y="0"/>
            <a:ext cx="5304252" cy="6858000"/>
          </a:xfrm>
          <a:prstGeom prst="rect">
            <a:avLst/>
          </a:prstGeom>
        </p:spPr>
      </p:pic>
      <p:sp>
        <p:nvSpPr>
          <p:cNvPr id="5" name="Freeform 4"/>
          <p:cNvSpPr/>
          <p:nvPr/>
        </p:nvSpPr>
        <p:spPr>
          <a:xfrm>
            <a:off x="2192015" y="836329"/>
            <a:ext cx="143699" cy="520889"/>
          </a:xfrm>
          <a:custGeom>
            <a:avLst/>
            <a:gdLst>
              <a:gd name="connsiteX0" fmla="*/ 169934 w 180141"/>
              <a:gd name="connsiteY0" fmla="*/ 0 h 529788"/>
              <a:gd name="connsiteX1" fmla="*/ 169934 w 180141"/>
              <a:gd name="connsiteY1" fmla="*/ 121380 h 529788"/>
              <a:gd name="connsiteX2" fmla="*/ 145658 w 180141"/>
              <a:gd name="connsiteY2" fmla="*/ 145656 h 529788"/>
              <a:gd name="connsiteX3" fmla="*/ 121382 w 180141"/>
              <a:gd name="connsiteY3" fmla="*/ 202301 h 529788"/>
              <a:gd name="connsiteX4" fmla="*/ 105198 w 180141"/>
              <a:gd name="connsiteY4" fmla="*/ 283221 h 529788"/>
              <a:gd name="connsiteX5" fmla="*/ 97106 w 180141"/>
              <a:gd name="connsiteY5" fmla="*/ 347957 h 529788"/>
              <a:gd name="connsiteX6" fmla="*/ 89014 w 180141"/>
              <a:gd name="connsiteY6" fmla="*/ 372233 h 529788"/>
              <a:gd name="connsiteX7" fmla="*/ 64738 w 180141"/>
              <a:gd name="connsiteY7" fmla="*/ 388417 h 529788"/>
              <a:gd name="connsiteX8" fmla="*/ 16185 w 180141"/>
              <a:gd name="connsiteY8" fmla="*/ 428878 h 529788"/>
              <a:gd name="connsiteX9" fmla="*/ 8093 w 180141"/>
              <a:gd name="connsiteY9" fmla="*/ 453154 h 529788"/>
              <a:gd name="connsiteX10" fmla="*/ 1 w 180141"/>
              <a:gd name="connsiteY10" fmla="*/ 517890 h 529788"/>
              <a:gd name="connsiteX0" fmla="*/ 163273 w 173480"/>
              <a:gd name="connsiteY0" fmla="*/ 0 h 507026"/>
              <a:gd name="connsiteX1" fmla="*/ 163273 w 173480"/>
              <a:gd name="connsiteY1" fmla="*/ 121380 h 507026"/>
              <a:gd name="connsiteX2" fmla="*/ 138997 w 173480"/>
              <a:gd name="connsiteY2" fmla="*/ 145656 h 507026"/>
              <a:gd name="connsiteX3" fmla="*/ 114721 w 173480"/>
              <a:gd name="connsiteY3" fmla="*/ 202301 h 507026"/>
              <a:gd name="connsiteX4" fmla="*/ 98537 w 173480"/>
              <a:gd name="connsiteY4" fmla="*/ 283221 h 507026"/>
              <a:gd name="connsiteX5" fmla="*/ 90445 w 173480"/>
              <a:gd name="connsiteY5" fmla="*/ 347957 h 507026"/>
              <a:gd name="connsiteX6" fmla="*/ 82353 w 173480"/>
              <a:gd name="connsiteY6" fmla="*/ 372233 h 507026"/>
              <a:gd name="connsiteX7" fmla="*/ 58077 w 173480"/>
              <a:gd name="connsiteY7" fmla="*/ 388417 h 507026"/>
              <a:gd name="connsiteX8" fmla="*/ 9524 w 173480"/>
              <a:gd name="connsiteY8" fmla="*/ 428878 h 507026"/>
              <a:gd name="connsiteX9" fmla="*/ 1432 w 173480"/>
              <a:gd name="connsiteY9" fmla="*/ 453154 h 507026"/>
              <a:gd name="connsiteX10" fmla="*/ 40965 w 173480"/>
              <a:gd name="connsiteY10" fmla="*/ 496935 h 507026"/>
              <a:gd name="connsiteX0" fmla="*/ 162136 w 172343"/>
              <a:gd name="connsiteY0" fmla="*/ 0 h 507121"/>
              <a:gd name="connsiteX1" fmla="*/ 162136 w 172343"/>
              <a:gd name="connsiteY1" fmla="*/ 121380 h 507121"/>
              <a:gd name="connsiteX2" fmla="*/ 137860 w 172343"/>
              <a:gd name="connsiteY2" fmla="*/ 145656 h 507121"/>
              <a:gd name="connsiteX3" fmla="*/ 113584 w 172343"/>
              <a:gd name="connsiteY3" fmla="*/ 202301 h 507121"/>
              <a:gd name="connsiteX4" fmla="*/ 97400 w 172343"/>
              <a:gd name="connsiteY4" fmla="*/ 283221 h 507121"/>
              <a:gd name="connsiteX5" fmla="*/ 89308 w 172343"/>
              <a:gd name="connsiteY5" fmla="*/ 347957 h 507121"/>
              <a:gd name="connsiteX6" fmla="*/ 81216 w 172343"/>
              <a:gd name="connsiteY6" fmla="*/ 372233 h 507121"/>
              <a:gd name="connsiteX7" fmla="*/ 56940 w 172343"/>
              <a:gd name="connsiteY7" fmla="*/ 388417 h 507121"/>
              <a:gd name="connsiteX8" fmla="*/ 65537 w 172343"/>
              <a:gd name="connsiteY8" fmla="*/ 423163 h 507121"/>
              <a:gd name="connsiteX9" fmla="*/ 295 w 172343"/>
              <a:gd name="connsiteY9" fmla="*/ 453154 h 507121"/>
              <a:gd name="connsiteX10" fmla="*/ 39828 w 172343"/>
              <a:gd name="connsiteY10" fmla="*/ 496935 h 507121"/>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17112 w 132515"/>
              <a:gd name="connsiteY7" fmla="*/ 388417 h 507554"/>
              <a:gd name="connsiteX8" fmla="*/ 25709 w 132515"/>
              <a:gd name="connsiteY8" fmla="*/ 423163 h 507554"/>
              <a:gd name="connsiteX9" fmla="*/ 15712 w 132515"/>
              <a:gd name="connsiteY9" fmla="*/ 456964 h 507554"/>
              <a:gd name="connsiteX10" fmla="*/ 0 w 132515"/>
              <a:gd name="connsiteY10" fmla="*/ 496935 h 507554"/>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34257 w 132515"/>
              <a:gd name="connsiteY7" fmla="*/ 390322 h 507554"/>
              <a:gd name="connsiteX8" fmla="*/ 25709 w 132515"/>
              <a:gd name="connsiteY8" fmla="*/ 423163 h 507554"/>
              <a:gd name="connsiteX9" fmla="*/ 15712 w 132515"/>
              <a:gd name="connsiteY9" fmla="*/ 456964 h 507554"/>
              <a:gd name="connsiteX10" fmla="*/ 0 w 132515"/>
              <a:gd name="connsiteY10" fmla="*/ 496935 h 507554"/>
              <a:gd name="connsiteX0" fmla="*/ 141358 w 143747"/>
              <a:gd name="connsiteY0" fmla="*/ 0 h 520889"/>
              <a:gd name="connsiteX1" fmla="*/ 122308 w 143747"/>
              <a:gd name="connsiteY1" fmla="*/ 134715 h 520889"/>
              <a:gd name="connsiteX2" fmla="*/ 98032 w 143747"/>
              <a:gd name="connsiteY2" fmla="*/ 158991 h 520889"/>
              <a:gd name="connsiteX3" fmla="*/ 73756 w 143747"/>
              <a:gd name="connsiteY3" fmla="*/ 215636 h 520889"/>
              <a:gd name="connsiteX4" fmla="*/ 57572 w 143747"/>
              <a:gd name="connsiteY4" fmla="*/ 296556 h 520889"/>
              <a:gd name="connsiteX5" fmla="*/ 49480 w 143747"/>
              <a:gd name="connsiteY5" fmla="*/ 361292 h 520889"/>
              <a:gd name="connsiteX6" fmla="*/ 41388 w 143747"/>
              <a:gd name="connsiteY6" fmla="*/ 385568 h 520889"/>
              <a:gd name="connsiteX7" fmla="*/ 34257 w 143747"/>
              <a:gd name="connsiteY7" fmla="*/ 403657 h 520889"/>
              <a:gd name="connsiteX8" fmla="*/ 25709 w 143747"/>
              <a:gd name="connsiteY8" fmla="*/ 436498 h 520889"/>
              <a:gd name="connsiteX9" fmla="*/ 15712 w 143747"/>
              <a:gd name="connsiteY9" fmla="*/ 470299 h 520889"/>
              <a:gd name="connsiteX10" fmla="*/ 0 w 143747"/>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3756 w 143699"/>
              <a:gd name="connsiteY3" fmla="*/ 215636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9471 w 143699"/>
              <a:gd name="connsiteY3" fmla="*/ 225161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699" h="520889">
                <a:moveTo>
                  <a:pt x="141358" y="0"/>
                </a:moveTo>
                <a:cubicBezTo>
                  <a:pt x="150839" y="47405"/>
                  <a:pt x="128894" y="106947"/>
                  <a:pt x="122308" y="134715"/>
                </a:cubicBezTo>
                <a:cubicBezTo>
                  <a:pt x="115722" y="162484"/>
                  <a:pt x="109934" y="158519"/>
                  <a:pt x="101842" y="166611"/>
                </a:cubicBezTo>
                <a:cubicBezTo>
                  <a:pt x="78611" y="259536"/>
                  <a:pt x="86849" y="203504"/>
                  <a:pt x="79471" y="225161"/>
                </a:cubicBezTo>
                <a:cubicBezTo>
                  <a:pt x="72093" y="246818"/>
                  <a:pt x="62570" y="273868"/>
                  <a:pt x="57572" y="296556"/>
                </a:cubicBezTo>
                <a:cubicBezTo>
                  <a:pt x="52574" y="319244"/>
                  <a:pt x="53370" y="339896"/>
                  <a:pt x="49480" y="361292"/>
                </a:cubicBezTo>
                <a:cubicBezTo>
                  <a:pt x="47954" y="369684"/>
                  <a:pt x="43925" y="378507"/>
                  <a:pt x="41388" y="385568"/>
                </a:cubicBezTo>
                <a:cubicBezTo>
                  <a:pt x="38851" y="392629"/>
                  <a:pt x="36870" y="395169"/>
                  <a:pt x="34257" y="403657"/>
                </a:cubicBezTo>
                <a:cubicBezTo>
                  <a:pt x="31644" y="412145"/>
                  <a:pt x="48709" y="413500"/>
                  <a:pt x="25709" y="436498"/>
                </a:cubicBezTo>
                <a:cubicBezTo>
                  <a:pt x="23012" y="444590"/>
                  <a:pt x="19997" y="458004"/>
                  <a:pt x="15712" y="470299"/>
                </a:cubicBezTo>
                <a:cubicBezTo>
                  <a:pt x="11427" y="482594"/>
                  <a:pt x="0" y="545567"/>
                  <a:pt x="0" y="51027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2192942" y="1294726"/>
            <a:ext cx="227714" cy="64736"/>
          </a:xfrm>
          <a:custGeom>
            <a:avLst/>
            <a:gdLst>
              <a:gd name="connsiteX0" fmla="*/ 0 w 227714"/>
              <a:gd name="connsiteY0" fmla="*/ 56644 h 64736"/>
              <a:gd name="connsiteX1" fmla="*/ 64736 w 227714"/>
              <a:gd name="connsiteY1" fmla="*/ 48552 h 64736"/>
              <a:gd name="connsiteX2" fmla="*/ 89012 w 227714"/>
              <a:gd name="connsiteY2" fmla="*/ 24276 h 64736"/>
              <a:gd name="connsiteX3" fmla="*/ 137564 w 227714"/>
              <a:gd name="connsiteY3" fmla="*/ 0 h 64736"/>
              <a:gd name="connsiteX4" fmla="*/ 178024 w 227714"/>
              <a:gd name="connsiteY4" fmla="*/ 8092 h 64736"/>
              <a:gd name="connsiteX5" fmla="*/ 226577 w 227714"/>
              <a:gd name="connsiteY5" fmla="*/ 40460 h 64736"/>
              <a:gd name="connsiteX6" fmla="*/ 226577 w 227714"/>
              <a:gd name="connsiteY6" fmla="*/ 64736 h 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714" h="64736">
                <a:moveTo>
                  <a:pt x="0" y="56644"/>
                </a:moveTo>
                <a:cubicBezTo>
                  <a:pt x="21579" y="53947"/>
                  <a:pt x="44299" y="55984"/>
                  <a:pt x="64736" y="48552"/>
                </a:cubicBezTo>
                <a:cubicBezTo>
                  <a:pt x="75491" y="44641"/>
                  <a:pt x="80221" y="31602"/>
                  <a:pt x="89012" y="24276"/>
                </a:cubicBezTo>
                <a:cubicBezTo>
                  <a:pt x="109927" y="6846"/>
                  <a:pt x="113234" y="8110"/>
                  <a:pt x="137564" y="0"/>
                </a:cubicBezTo>
                <a:cubicBezTo>
                  <a:pt x="151051" y="2697"/>
                  <a:pt x="164598" y="5108"/>
                  <a:pt x="178024" y="8092"/>
                </a:cubicBezTo>
                <a:cubicBezTo>
                  <a:pt x="205606" y="14221"/>
                  <a:pt x="216660" y="10709"/>
                  <a:pt x="226577" y="40460"/>
                </a:cubicBezTo>
                <a:cubicBezTo>
                  <a:pt x="229136" y="48137"/>
                  <a:pt x="226577" y="56644"/>
                  <a:pt x="226577" y="6473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435703" y="1380688"/>
            <a:ext cx="2484255" cy="982187"/>
          </a:xfrm>
          <a:custGeom>
            <a:avLst/>
            <a:gdLst>
              <a:gd name="connsiteX0" fmla="*/ 0 w 2484255"/>
              <a:gd name="connsiteY0" fmla="*/ 504756 h 982187"/>
              <a:gd name="connsiteX1" fmla="*/ 8092 w 2484255"/>
              <a:gd name="connsiteY1" fmla="*/ 601861 h 982187"/>
              <a:gd name="connsiteX2" fmla="*/ 16184 w 2484255"/>
              <a:gd name="connsiteY2" fmla="*/ 626137 h 982187"/>
              <a:gd name="connsiteX3" fmla="*/ 24276 w 2484255"/>
              <a:gd name="connsiteY3" fmla="*/ 666597 h 982187"/>
              <a:gd name="connsiteX4" fmla="*/ 32368 w 2484255"/>
              <a:gd name="connsiteY4" fmla="*/ 715149 h 982187"/>
              <a:gd name="connsiteX5" fmla="*/ 72828 w 2484255"/>
              <a:gd name="connsiteY5" fmla="*/ 755609 h 982187"/>
              <a:gd name="connsiteX6" fmla="*/ 97104 w 2484255"/>
              <a:gd name="connsiteY6" fmla="*/ 779885 h 982187"/>
              <a:gd name="connsiteX7" fmla="*/ 145656 w 2484255"/>
              <a:gd name="connsiteY7" fmla="*/ 804162 h 982187"/>
              <a:gd name="connsiteX8" fmla="*/ 169932 w 2484255"/>
              <a:gd name="connsiteY8" fmla="*/ 820346 h 982187"/>
              <a:gd name="connsiteX9" fmla="*/ 234669 w 2484255"/>
              <a:gd name="connsiteY9" fmla="*/ 836530 h 982187"/>
              <a:gd name="connsiteX10" fmla="*/ 258945 w 2484255"/>
              <a:gd name="connsiteY10" fmla="*/ 844622 h 982187"/>
              <a:gd name="connsiteX11" fmla="*/ 445062 w 2484255"/>
              <a:gd name="connsiteY11" fmla="*/ 868898 h 982187"/>
              <a:gd name="connsiteX12" fmla="*/ 469338 w 2484255"/>
              <a:gd name="connsiteY12" fmla="*/ 885082 h 982187"/>
              <a:gd name="connsiteX13" fmla="*/ 501706 w 2484255"/>
              <a:gd name="connsiteY13" fmla="*/ 893174 h 982187"/>
              <a:gd name="connsiteX14" fmla="*/ 655455 w 2484255"/>
              <a:gd name="connsiteY14" fmla="*/ 909358 h 982187"/>
              <a:gd name="connsiteX15" fmla="*/ 760651 w 2484255"/>
              <a:gd name="connsiteY15" fmla="*/ 933634 h 982187"/>
              <a:gd name="connsiteX16" fmla="*/ 841571 w 2484255"/>
              <a:gd name="connsiteY16" fmla="*/ 941726 h 982187"/>
              <a:gd name="connsiteX17" fmla="*/ 882032 w 2484255"/>
              <a:gd name="connsiteY17" fmla="*/ 949818 h 982187"/>
              <a:gd name="connsiteX18" fmla="*/ 938676 w 2484255"/>
              <a:gd name="connsiteY18" fmla="*/ 974094 h 982187"/>
              <a:gd name="connsiteX19" fmla="*/ 1205713 w 2484255"/>
              <a:gd name="connsiteY19" fmla="*/ 974094 h 982187"/>
              <a:gd name="connsiteX20" fmla="*/ 1286633 w 2484255"/>
              <a:gd name="connsiteY20" fmla="*/ 957910 h 982187"/>
              <a:gd name="connsiteX21" fmla="*/ 1310909 w 2484255"/>
              <a:gd name="connsiteY21" fmla="*/ 941726 h 982187"/>
              <a:gd name="connsiteX22" fmla="*/ 1343278 w 2484255"/>
              <a:gd name="connsiteY22" fmla="*/ 925542 h 982187"/>
              <a:gd name="connsiteX23" fmla="*/ 1383738 w 2484255"/>
              <a:gd name="connsiteY23" fmla="*/ 917450 h 982187"/>
              <a:gd name="connsiteX24" fmla="*/ 1408014 w 2484255"/>
              <a:gd name="connsiteY24" fmla="*/ 901266 h 982187"/>
              <a:gd name="connsiteX25" fmla="*/ 1464658 w 2484255"/>
              <a:gd name="connsiteY25" fmla="*/ 885082 h 982187"/>
              <a:gd name="connsiteX26" fmla="*/ 1586039 w 2484255"/>
              <a:gd name="connsiteY26" fmla="*/ 868898 h 982187"/>
              <a:gd name="connsiteX27" fmla="*/ 1626499 w 2484255"/>
              <a:gd name="connsiteY27" fmla="*/ 860806 h 982187"/>
              <a:gd name="connsiteX28" fmla="*/ 1675051 w 2484255"/>
              <a:gd name="connsiteY28" fmla="*/ 844622 h 982187"/>
              <a:gd name="connsiteX29" fmla="*/ 1707419 w 2484255"/>
              <a:gd name="connsiteY29" fmla="*/ 836530 h 982187"/>
              <a:gd name="connsiteX30" fmla="*/ 1755971 w 2484255"/>
              <a:gd name="connsiteY30" fmla="*/ 812254 h 982187"/>
              <a:gd name="connsiteX31" fmla="*/ 1796432 w 2484255"/>
              <a:gd name="connsiteY31" fmla="*/ 779885 h 982187"/>
              <a:gd name="connsiteX32" fmla="*/ 1820708 w 2484255"/>
              <a:gd name="connsiteY32" fmla="*/ 763701 h 982187"/>
              <a:gd name="connsiteX33" fmla="*/ 1861168 w 2484255"/>
              <a:gd name="connsiteY33" fmla="*/ 723241 h 982187"/>
              <a:gd name="connsiteX34" fmla="*/ 1909720 w 2484255"/>
              <a:gd name="connsiteY34" fmla="*/ 682781 h 982187"/>
              <a:gd name="connsiteX35" fmla="*/ 1933996 w 2484255"/>
              <a:gd name="connsiteY35" fmla="*/ 634229 h 982187"/>
              <a:gd name="connsiteX36" fmla="*/ 1990640 w 2484255"/>
              <a:gd name="connsiteY36" fmla="*/ 561400 h 982187"/>
              <a:gd name="connsiteX37" fmla="*/ 2014916 w 2484255"/>
              <a:gd name="connsiteY37" fmla="*/ 545216 h 982187"/>
              <a:gd name="connsiteX38" fmla="*/ 2031101 w 2484255"/>
              <a:gd name="connsiteY38" fmla="*/ 512848 h 982187"/>
              <a:gd name="connsiteX39" fmla="*/ 2047285 w 2484255"/>
              <a:gd name="connsiteY39" fmla="*/ 488572 h 982187"/>
              <a:gd name="connsiteX40" fmla="*/ 2071561 w 2484255"/>
              <a:gd name="connsiteY40" fmla="*/ 440020 h 982187"/>
              <a:gd name="connsiteX41" fmla="*/ 2087745 w 2484255"/>
              <a:gd name="connsiteY41" fmla="*/ 342916 h 982187"/>
              <a:gd name="connsiteX42" fmla="*/ 2103929 w 2484255"/>
              <a:gd name="connsiteY42" fmla="*/ 326731 h 982187"/>
              <a:gd name="connsiteX43" fmla="*/ 2112021 w 2484255"/>
              <a:gd name="connsiteY43" fmla="*/ 302455 h 982187"/>
              <a:gd name="connsiteX44" fmla="*/ 2136297 w 2484255"/>
              <a:gd name="connsiteY44" fmla="*/ 270087 h 982187"/>
              <a:gd name="connsiteX45" fmla="*/ 2168665 w 2484255"/>
              <a:gd name="connsiteY45" fmla="*/ 189167 h 982187"/>
              <a:gd name="connsiteX46" fmla="*/ 2192941 w 2484255"/>
              <a:gd name="connsiteY46" fmla="*/ 181075 h 982187"/>
              <a:gd name="connsiteX47" fmla="*/ 2209125 w 2484255"/>
              <a:gd name="connsiteY47" fmla="*/ 156799 h 982187"/>
              <a:gd name="connsiteX48" fmla="*/ 2225309 w 2484255"/>
              <a:gd name="connsiteY48" fmla="*/ 124431 h 982187"/>
              <a:gd name="connsiteX49" fmla="*/ 2249585 w 2484255"/>
              <a:gd name="connsiteY49" fmla="*/ 108247 h 982187"/>
              <a:gd name="connsiteX50" fmla="*/ 2273862 w 2484255"/>
              <a:gd name="connsiteY50" fmla="*/ 83970 h 982187"/>
              <a:gd name="connsiteX51" fmla="*/ 2281954 w 2484255"/>
              <a:gd name="connsiteY51" fmla="*/ 51602 h 982187"/>
              <a:gd name="connsiteX52" fmla="*/ 2306230 w 2484255"/>
              <a:gd name="connsiteY52" fmla="*/ 43510 h 982187"/>
              <a:gd name="connsiteX53" fmla="*/ 2338598 w 2484255"/>
              <a:gd name="connsiteY53" fmla="*/ 35418 h 982187"/>
              <a:gd name="connsiteX54" fmla="*/ 2387150 w 2484255"/>
              <a:gd name="connsiteY54" fmla="*/ 19234 h 982187"/>
              <a:gd name="connsiteX55" fmla="*/ 2484255 w 2484255"/>
              <a:gd name="connsiteY55" fmla="*/ 3050 h 98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84255" h="982187">
                <a:moveTo>
                  <a:pt x="0" y="504756"/>
                </a:moveTo>
                <a:cubicBezTo>
                  <a:pt x="2697" y="537124"/>
                  <a:pt x="3799" y="569665"/>
                  <a:pt x="8092" y="601861"/>
                </a:cubicBezTo>
                <a:cubicBezTo>
                  <a:pt x="9219" y="610316"/>
                  <a:pt x="14115" y="617862"/>
                  <a:pt x="16184" y="626137"/>
                </a:cubicBezTo>
                <a:cubicBezTo>
                  <a:pt x="19520" y="639480"/>
                  <a:pt x="21816" y="653065"/>
                  <a:pt x="24276" y="666597"/>
                </a:cubicBezTo>
                <a:cubicBezTo>
                  <a:pt x="27211" y="682740"/>
                  <a:pt x="27180" y="699584"/>
                  <a:pt x="32368" y="715149"/>
                </a:cubicBezTo>
                <a:cubicBezTo>
                  <a:pt x="41497" y="742537"/>
                  <a:pt x="52909" y="739010"/>
                  <a:pt x="72828" y="755609"/>
                </a:cubicBezTo>
                <a:cubicBezTo>
                  <a:pt x="81619" y="762935"/>
                  <a:pt x="88313" y="772559"/>
                  <a:pt x="97104" y="779885"/>
                </a:cubicBezTo>
                <a:cubicBezTo>
                  <a:pt x="118021" y="797316"/>
                  <a:pt x="121324" y="796051"/>
                  <a:pt x="145656" y="804162"/>
                </a:cubicBezTo>
                <a:cubicBezTo>
                  <a:pt x="153748" y="809557"/>
                  <a:pt x="160792" y="817022"/>
                  <a:pt x="169932" y="820346"/>
                </a:cubicBezTo>
                <a:cubicBezTo>
                  <a:pt x="190836" y="827947"/>
                  <a:pt x="213567" y="829496"/>
                  <a:pt x="234669" y="836530"/>
                </a:cubicBezTo>
                <a:lnTo>
                  <a:pt x="258945" y="844622"/>
                </a:lnTo>
                <a:cubicBezTo>
                  <a:pt x="332797" y="893857"/>
                  <a:pt x="247775" y="843165"/>
                  <a:pt x="445062" y="868898"/>
                </a:cubicBezTo>
                <a:cubicBezTo>
                  <a:pt x="454706" y="870156"/>
                  <a:pt x="460399" y="881251"/>
                  <a:pt x="469338" y="885082"/>
                </a:cubicBezTo>
                <a:cubicBezTo>
                  <a:pt x="479560" y="889463"/>
                  <a:pt x="490682" y="891704"/>
                  <a:pt x="501706" y="893174"/>
                </a:cubicBezTo>
                <a:cubicBezTo>
                  <a:pt x="659588" y="914225"/>
                  <a:pt x="526693" y="889549"/>
                  <a:pt x="655455" y="909358"/>
                </a:cubicBezTo>
                <a:cubicBezTo>
                  <a:pt x="687835" y="914340"/>
                  <a:pt x="730911" y="926199"/>
                  <a:pt x="760651" y="933634"/>
                </a:cubicBezTo>
                <a:cubicBezTo>
                  <a:pt x="786949" y="940209"/>
                  <a:pt x="814701" y="938143"/>
                  <a:pt x="841571" y="941726"/>
                </a:cubicBezTo>
                <a:cubicBezTo>
                  <a:pt x="855204" y="943544"/>
                  <a:pt x="868545" y="947121"/>
                  <a:pt x="882032" y="949818"/>
                </a:cubicBezTo>
                <a:cubicBezTo>
                  <a:pt x="900913" y="957910"/>
                  <a:pt x="918574" y="969862"/>
                  <a:pt x="938676" y="974094"/>
                </a:cubicBezTo>
                <a:cubicBezTo>
                  <a:pt x="1016603" y="990500"/>
                  <a:pt x="1135487" y="977438"/>
                  <a:pt x="1205713" y="974094"/>
                </a:cubicBezTo>
                <a:cubicBezTo>
                  <a:pt x="1232686" y="968699"/>
                  <a:pt x="1260342" y="966000"/>
                  <a:pt x="1286633" y="957910"/>
                </a:cubicBezTo>
                <a:cubicBezTo>
                  <a:pt x="1295928" y="955050"/>
                  <a:pt x="1302465" y="946551"/>
                  <a:pt x="1310909" y="941726"/>
                </a:cubicBezTo>
                <a:cubicBezTo>
                  <a:pt x="1321383" y="935741"/>
                  <a:pt x="1331834" y="929357"/>
                  <a:pt x="1343278" y="925542"/>
                </a:cubicBezTo>
                <a:cubicBezTo>
                  <a:pt x="1356326" y="921193"/>
                  <a:pt x="1370251" y="920147"/>
                  <a:pt x="1383738" y="917450"/>
                </a:cubicBezTo>
                <a:cubicBezTo>
                  <a:pt x="1391830" y="912055"/>
                  <a:pt x="1399315" y="905615"/>
                  <a:pt x="1408014" y="901266"/>
                </a:cubicBezTo>
                <a:cubicBezTo>
                  <a:pt x="1420949" y="894799"/>
                  <a:pt x="1452559" y="888539"/>
                  <a:pt x="1464658" y="885082"/>
                </a:cubicBezTo>
                <a:cubicBezTo>
                  <a:pt x="1532710" y="865639"/>
                  <a:pt x="1431075" y="881812"/>
                  <a:pt x="1586039" y="868898"/>
                </a:cubicBezTo>
                <a:cubicBezTo>
                  <a:pt x="1599526" y="866201"/>
                  <a:pt x="1613230" y="864425"/>
                  <a:pt x="1626499" y="860806"/>
                </a:cubicBezTo>
                <a:cubicBezTo>
                  <a:pt x="1642957" y="856317"/>
                  <a:pt x="1658501" y="848760"/>
                  <a:pt x="1675051" y="844622"/>
                </a:cubicBezTo>
                <a:lnTo>
                  <a:pt x="1707419" y="836530"/>
                </a:lnTo>
                <a:cubicBezTo>
                  <a:pt x="1776991" y="790149"/>
                  <a:pt x="1688966" y="845756"/>
                  <a:pt x="1755971" y="812254"/>
                </a:cubicBezTo>
                <a:cubicBezTo>
                  <a:pt x="1789179" y="795650"/>
                  <a:pt x="1771343" y="799956"/>
                  <a:pt x="1796432" y="779885"/>
                </a:cubicBezTo>
                <a:cubicBezTo>
                  <a:pt x="1804026" y="773810"/>
                  <a:pt x="1812616" y="769096"/>
                  <a:pt x="1820708" y="763701"/>
                </a:cubicBezTo>
                <a:cubicBezTo>
                  <a:pt x="1850379" y="719195"/>
                  <a:pt x="1820708" y="756958"/>
                  <a:pt x="1861168" y="723241"/>
                </a:cubicBezTo>
                <a:cubicBezTo>
                  <a:pt x="1923474" y="671320"/>
                  <a:pt x="1849447" y="722963"/>
                  <a:pt x="1909720" y="682781"/>
                </a:cubicBezTo>
                <a:cubicBezTo>
                  <a:pt x="1917812" y="666597"/>
                  <a:pt x="1924879" y="649858"/>
                  <a:pt x="1933996" y="634229"/>
                </a:cubicBezTo>
                <a:cubicBezTo>
                  <a:pt x="1951064" y="604969"/>
                  <a:pt x="1965347" y="582478"/>
                  <a:pt x="1990640" y="561400"/>
                </a:cubicBezTo>
                <a:cubicBezTo>
                  <a:pt x="1998111" y="555174"/>
                  <a:pt x="2006824" y="550611"/>
                  <a:pt x="2014916" y="545216"/>
                </a:cubicBezTo>
                <a:cubicBezTo>
                  <a:pt x="2020311" y="534427"/>
                  <a:pt x="2025116" y="523322"/>
                  <a:pt x="2031101" y="512848"/>
                </a:cubicBezTo>
                <a:cubicBezTo>
                  <a:pt x="2035926" y="504404"/>
                  <a:pt x="2042936" y="497271"/>
                  <a:pt x="2047285" y="488572"/>
                </a:cubicBezTo>
                <a:cubicBezTo>
                  <a:pt x="2080787" y="421567"/>
                  <a:pt x="2025180" y="509592"/>
                  <a:pt x="2071561" y="440020"/>
                </a:cubicBezTo>
                <a:cubicBezTo>
                  <a:pt x="2072320" y="433944"/>
                  <a:pt x="2078834" y="360738"/>
                  <a:pt x="2087745" y="342916"/>
                </a:cubicBezTo>
                <a:cubicBezTo>
                  <a:pt x="2091157" y="336092"/>
                  <a:pt x="2098534" y="332126"/>
                  <a:pt x="2103929" y="326731"/>
                </a:cubicBezTo>
                <a:cubicBezTo>
                  <a:pt x="2106626" y="318639"/>
                  <a:pt x="2107789" y="309861"/>
                  <a:pt x="2112021" y="302455"/>
                </a:cubicBezTo>
                <a:cubicBezTo>
                  <a:pt x="2118712" y="290745"/>
                  <a:pt x="2131688" y="282762"/>
                  <a:pt x="2136297" y="270087"/>
                </a:cubicBezTo>
                <a:cubicBezTo>
                  <a:pt x="2155747" y="216601"/>
                  <a:pt x="2125059" y="218238"/>
                  <a:pt x="2168665" y="189167"/>
                </a:cubicBezTo>
                <a:cubicBezTo>
                  <a:pt x="2175762" y="184436"/>
                  <a:pt x="2184849" y="183772"/>
                  <a:pt x="2192941" y="181075"/>
                </a:cubicBezTo>
                <a:cubicBezTo>
                  <a:pt x="2198336" y="172983"/>
                  <a:pt x="2204300" y="165243"/>
                  <a:pt x="2209125" y="156799"/>
                </a:cubicBezTo>
                <a:cubicBezTo>
                  <a:pt x="2215110" y="146326"/>
                  <a:pt x="2217587" y="133698"/>
                  <a:pt x="2225309" y="124431"/>
                </a:cubicBezTo>
                <a:cubicBezTo>
                  <a:pt x="2231535" y="116960"/>
                  <a:pt x="2242114" y="114473"/>
                  <a:pt x="2249585" y="108247"/>
                </a:cubicBezTo>
                <a:cubicBezTo>
                  <a:pt x="2258377" y="100921"/>
                  <a:pt x="2265770" y="92062"/>
                  <a:pt x="2273862" y="83970"/>
                </a:cubicBezTo>
                <a:cubicBezTo>
                  <a:pt x="2276559" y="73181"/>
                  <a:pt x="2275007" y="60286"/>
                  <a:pt x="2281954" y="51602"/>
                </a:cubicBezTo>
                <a:cubicBezTo>
                  <a:pt x="2287282" y="44941"/>
                  <a:pt x="2298028" y="45853"/>
                  <a:pt x="2306230" y="43510"/>
                </a:cubicBezTo>
                <a:cubicBezTo>
                  <a:pt x="2316923" y="40455"/>
                  <a:pt x="2327946" y="38614"/>
                  <a:pt x="2338598" y="35418"/>
                </a:cubicBezTo>
                <a:cubicBezTo>
                  <a:pt x="2354938" y="30516"/>
                  <a:pt x="2387150" y="19234"/>
                  <a:pt x="2387150" y="19234"/>
                </a:cubicBezTo>
                <a:cubicBezTo>
                  <a:pt x="2431625" y="-10416"/>
                  <a:pt x="2401701" y="3050"/>
                  <a:pt x="2484255" y="305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431023" y="936545"/>
            <a:ext cx="1448474" cy="431009"/>
          </a:xfrm>
          <a:custGeom>
            <a:avLst/>
            <a:gdLst>
              <a:gd name="connsiteX0" fmla="*/ 1448474 w 1448474"/>
              <a:gd name="connsiteY0" fmla="*/ 431009 h 431009"/>
              <a:gd name="connsiteX1" fmla="*/ 1408014 w 1448474"/>
              <a:gd name="connsiteY1" fmla="*/ 414825 h 431009"/>
              <a:gd name="connsiteX2" fmla="*/ 1359462 w 1448474"/>
              <a:gd name="connsiteY2" fmla="*/ 390549 h 431009"/>
              <a:gd name="connsiteX3" fmla="*/ 1254265 w 1448474"/>
              <a:gd name="connsiteY3" fmla="*/ 382457 h 431009"/>
              <a:gd name="connsiteX4" fmla="*/ 1173345 w 1448474"/>
              <a:gd name="connsiteY4" fmla="*/ 366273 h 431009"/>
              <a:gd name="connsiteX5" fmla="*/ 1149069 w 1448474"/>
              <a:gd name="connsiteY5" fmla="*/ 341997 h 431009"/>
              <a:gd name="connsiteX6" fmla="*/ 1124793 w 1448474"/>
              <a:gd name="connsiteY6" fmla="*/ 325813 h 431009"/>
              <a:gd name="connsiteX7" fmla="*/ 1068149 w 1448474"/>
              <a:gd name="connsiteY7" fmla="*/ 269168 h 431009"/>
              <a:gd name="connsiteX8" fmla="*/ 1043873 w 1448474"/>
              <a:gd name="connsiteY8" fmla="*/ 261076 h 431009"/>
              <a:gd name="connsiteX9" fmla="*/ 1019596 w 1448474"/>
              <a:gd name="connsiteY9" fmla="*/ 244892 h 431009"/>
              <a:gd name="connsiteX10" fmla="*/ 946768 w 1448474"/>
              <a:gd name="connsiteY10" fmla="*/ 220616 h 431009"/>
              <a:gd name="connsiteX11" fmla="*/ 938676 w 1448474"/>
              <a:gd name="connsiteY11" fmla="*/ 196340 h 431009"/>
              <a:gd name="connsiteX12" fmla="*/ 890124 w 1448474"/>
              <a:gd name="connsiteY12" fmla="*/ 180156 h 431009"/>
              <a:gd name="connsiteX13" fmla="*/ 841572 w 1448474"/>
              <a:gd name="connsiteY13" fmla="*/ 115420 h 431009"/>
              <a:gd name="connsiteX14" fmla="*/ 825388 w 1448474"/>
              <a:gd name="connsiteY14" fmla="*/ 91143 h 431009"/>
              <a:gd name="connsiteX15" fmla="*/ 752559 w 1448474"/>
              <a:gd name="connsiteY15" fmla="*/ 34499 h 431009"/>
              <a:gd name="connsiteX16" fmla="*/ 679731 w 1448474"/>
              <a:gd name="connsiteY16" fmla="*/ 18315 h 431009"/>
              <a:gd name="connsiteX17" fmla="*/ 655455 w 1448474"/>
              <a:gd name="connsiteY17" fmla="*/ 10223 h 431009"/>
              <a:gd name="connsiteX18" fmla="*/ 420786 w 1448474"/>
              <a:gd name="connsiteY18" fmla="*/ 18315 h 431009"/>
              <a:gd name="connsiteX19" fmla="*/ 372234 w 1448474"/>
              <a:gd name="connsiteY19" fmla="*/ 26407 h 431009"/>
              <a:gd name="connsiteX20" fmla="*/ 291313 w 1448474"/>
              <a:gd name="connsiteY20" fmla="*/ 34499 h 431009"/>
              <a:gd name="connsiteX21" fmla="*/ 258945 w 1448474"/>
              <a:gd name="connsiteY21" fmla="*/ 50683 h 431009"/>
              <a:gd name="connsiteX22" fmla="*/ 226577 w 1448474"/>
              <a:gd name="connsiteY22" fmla="*/ 58775 h 431009"/>
              <a:gd name="connsiteX23" fmla="*/ 169933 w 1448474"/>
              <a:gd name="connsiteY23" fmla="*/ 83051 h 431009"/>
              <a:gd name="connsiteX24" fmla="*/ 113289 w 1448474"/>
              <a:gd name="connsiteY24" fmla="*/ 115420 h 431009"/>
              <a:gd name="connsiteX25" fmla="*/ 80920 w 1448474"/>
              <a:gd name="connsiteY25" fmla="*/ 131604 h 431009"/>
              <a:gd name="connsiteX26" fmla="*/ 72828 w 1448474"/>
              <a:gd name="connsiteY26" fmla="*/ 155880 h 431009"/>
              <a:gd name="connsiteX27" fmla="*/ 56644 w 1448474"/>
              <a:gd name="connsiteY27" fmla="*/ 220616 h 431009"/>
              <a:gd name="connsiteX28" fmla="*/ 32368 w 1448474"/>
              <a:gd name="connsiteY28" fmla="*/ 228708 h 431009"/>
              <a:gd name="connsiteX29" fmla="*/ 8092 w 1448474"/>
              <a:gd name="connsiteY29" fmla="*/ 317720 h 431009"/>
              <a:gd name="connsiteX30" fmla="*/ 0 w 1448474"/>
              <a:gd name="connsiteY30" fmla="*/ 414825 h 431009"/>
              <a:gd name="connsiteX0" fmla="*/ 1448474 w 1448474"/>
              <a:gd name="connsiteY0" fmla="*/ 431009 h 431009"/>
              <a:gd name="connsiteX1" fmla="*/ 1408014 w 1448474"/>
              <a:gd name="connsiteY1" fmla="*/ 414825 h 431009"/>
              <a:gd name="connsiteX2" fmla="*/ 1359462 w 1448474"/>
              <a:gd name="connsiteY2" fmla="*/ 390549 h 431009"/>
              <a:gd name="connsiteX3" fmla="*/ 1254265 w 1448474"/>
              <a:gd name="connsiteY3" fmla="*/ 382457 h 431009"/>
              <a:gd name="connsiteX4" fmla="*/ 1173345 w 1448474"/>
              <a:gd name="connsiteY4" fmla="*/ 366273 h 431009"/>
              <a:gd name="connsiteX5" fmla="*/ 1149069 w 1448474"/>
              <a:gd name="connsiteY5" fmla="*/ 341997 h 431009"/>
              <a:gd name="connsiteX6" fmla="*/ 1124793 w 1448474"/>
              <a:gd name="connsiteY6" fmla="*/ 325813 h 431009"/>
              <a:gd name="connsiteX7" fmla="*/ 1068149 w 1448474"/>
              <a:gd name="connsiteY7" fmla="*/ 269168 h 431009"/>
              <a:gd name="connsiteX8" fmla="*/ 1043873 w 1448474"/>
              <a:gd name="connsiteY8" fmla="*/ 261076 h 431009"/>
              <a:gd name="connsiteX9" fmla="*/ 1019596 w 1448474"/>
              <a:gd name="connsiteY9" fmla="*/ 244892 h 431009"/>
              <a:gd name="connsiteX10" fmla="*/ 946768 w 1448474"/>
              <a:gd name="connsiteY10" fmla="*/ 220616 h 431009"/>
              <a:gd name="connsiteX11" fmla="*/ 938676 w 1448474"/>
              <a:gd name="connsiteY11" fmla="*/ 196340 h 431009"/>
              <a:gd name="connsiteX12" fmla="*/ 890124 w 1448474"/>
              <a:gd name="connsiteY12" fmla="*/ 180156 h 431009"/>
              <a:gd name="connsiteX13" fmla="*/ 841572 w 1448474"/>
              <a:gd name="connsiteY13" fmla="*/ 115420 h 431009"/>
              <a:gd name="connsiteX14" fmla="*/ 825388 w 1448474"/>
              <a:gd name="connsiteY14" fmla="*/ 91143 h 431009"/>
              <a:gd name="connsiteX15" fmla="*/ 752559 w 1448474"/>
              <a:gd name="connsiteY15" fmla="*/ 34499 h 431009"/>
              <a:gd name="connsiteX16" fmla="*/ 679731 w 1448474"/>
              <a:gd name="connsiteY16" fmla="*/ 18315 h 431009"/>
              <a:gd name="connsiteX17" fmla="*/ 655455 w 1448474"/>
              <a:gd name="connsiteY17" fmla="*/ 10223 h 431009"/>
              <a:gd name="connsiteX18" fmla="*/ 420786 w 1448474"/>
              <a:gd name="connsiteY18" fmla="*/ 18315 h 431009"/>
              <a:gd name="connsiteX19" fmla="*/ 372234 w 1448474"/>
              <a:gd name="connsiteY19" fmla="*/ 26407 h 431009"/>
              <a:gd name="connsiteX20" fmla="*/ 291313 w 1448474"/>
              <a:gd name="connsiteY20" fmla="*/ 34499 h 431009"/>
              <a:gd name="connsiteX21" fmla="*/ 258945 w 1448474"/>
              <a:gd name="connsiteY21" fmla="*/ 50683 h 431009"/>
              <a:gd name="connsiteX22" fmla="*/ 226577 w 1448474"/>
              <a:gd name="connsiteY22" fmla="*/ 58775 h 431009"/>
              <a:gd name="connsiteX23" fmla="*/ 169933 w 1448474"/>
              <a:gd name="connsiteY23" fmla="*/ 83051 h 431009"/>
              <a:gd name="connsiteX24" fmla="*/ 113289 w 1448474"/>
              <a:gd name="connsiteY24" fmla="*/ 115420 h 431009"/>
              <a:gd name="connsiteX25" fmla="*/ 80920 w 1448474"/>
              <a:gd name="connsiteY25" fmla="*/ 131604 h 431009"/>
              <a:gd name="connsiteX26" fmla="*/ 72828 w 1448474"/>
              <a:gd name="connsiteY26" fmla="*/ 155880 h 431009"/>
              <a:gd name="connsiteX27" fmla="*/ 49024 w 1448474"/>
              <a:gd name="connsiteY27" fmla="*/ 195851 h 431009"/>
              <a:gd name="connsiteX28" fmla="*/ 32368 w 1448474"/>
              <a:gd name="connsiteY28" fmla="*/ 228708 h 431009"/>
              <a:gd name="connsiteX29" fmla="*/ 8092 w 1448474"/>
              <a:gd name="connsiteY29" fmla="*/ 317720 h 431009"/>
              <a:gd name="connsiteX30" fmla="*/ 0 w 1448474"/>
              <a:gd name="connsiteY30" fmla="*/ 414825 h 43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8474" h="431009">
                <a:moveTo>
                  <a:pt x="1448474" y="431009"/>
                </a:moveTo>
                <a:cubicBezTo>
                  <a:pt x="1434987" y="425614"/>
                  <a:pt x="1421006" y="421321"/>
                  <a:pt x="1408014" y="414825"/>
                </a:cubicBezTo>
                <a:cubicBezTo>
                  <a:pt x="1383919" y="402777"/>
                  <a:pt x="1386581" y="393939"/>
                  <a:pt x="1359462" y="390549"/>
                </a:cubicBezTo>
                <a:cubicBezTo>
                  <a:pt x="1324564" y="386187"/>
                  <a:pt x="1289331" y="385154"/>
                  <a:pt x="1254265" y="382457"/>
                </a:cubicBezTo>
                <a:cubicBezTo>
                  <a:pt x="1251312" y="381965"/>
                  <a:pt x="1183286" y="371954"/>
                  <a:pt x="1173345" y="366273"/>
                </a:cubicBezTo>
                <a:cubicBezTo>
                  <a:pt x="1163409" y="360595"/>
                  <a:pt x="1157860" y="349323"/>
                  <a:pt x="1149069" y="341997"/>
                </a:cubicBezTo>
                <a:cubicBezTo>
                  <a:pt x="1141598" y="335771"/>
                  <a:pt x="1132022" y="332319"/>
                  <a:pt x="1124793" y="325813"/>
                </a:cubicBezTo>
                <a:cubicBezTo>
                  <a:pt x="1104945" y="307950"/>
                  <a:pt x="1087030" y="288050"/>
                  <a:pt x="1068149" y="269168"/>
                </a:cubicBezTo>
                <a:cubicBezTo>
                  <a:pt x="1062118" y="263137"/>
                  <a:pt x="1051502" y="264891"/>
                  <a:pt x="1043873" y="261076"/>
                </a:cubicBezTo>
                <a:cubicBezTo>
                  <a:pt x="1035174" y="256727"/>
                  <a:pt x="1028574" y="248633"/>
                  <a:pt x="1019596" y="244892"/>
                </a:cubicBezTo>
                <a:cubicBezTo>
                  <a:pt x="995975" y="235050"/>
                  <a:pt x="946768" y="220616"/>
                  <a:pt x="946768" y="220616"/>
                </a:cubicBezTo>
                <a:cubicBezTo>
                  <a:pt x="944071" y="212524"/>
                  <a:pt x="945617" y="201298"/>
                  <a:pt x="938676" y="196340"/>
                </a:cubicBezTo>
                <a:cubicBezTo>
                  <a:pt x="924794" y="186424"/>
                  <a:pt x="890124" y="180156"/>
                  <a:pt x="890124" y="180156"/>
                </a:cubicBezTo>
                <a:cubicBezTo>
                  <a:pt x="860649" y="121206"/>
                  <a:pt x="890650" y="172679"/>
                  <a:pt x="841572" y="115420"/>
                </a:cubicBezTo>
                <a:cubicBezTo>
                  <a:pt x="835243" y="108036"/>
                  <a:pt x="831614" y="98615"/>
                  <a:pt x="825388" y="91143"/>
                </a:cubicBezTo>
                <a:cubicBezTo>
                  <a:pt x="809276" y="71808"/>
                  <a:pt x="773381" y="41440"/>
                  <a:pt x="752559" y="34499"/>
                </a:cubicBezTo>
                <a:cubicBezTo>
                  <a:pt x="712718" y="21219"/>
                  <a:pt x="736697" y="27809"/>
                  <a:pt x="679731" y="18315"/>
                </a:cubicBezTo>
                <a:cubicBezTo>
                  <a:pt x="671639" y="15618"/>
                  <a:pt x="663730" y="12292"/>
                  <a:pt x="655455" y="10223"/>
                </a:cubicBezTo>
                <a:cubicBezTo>
                  <a:pt x="566920" y="-11911"/>
                  <a:pt x="554908" y="7138"/>
                  <a:pt x="420786" y="18315"/>
                </a:cubicBezTo>
                <a:cubicBezTo>
                  <a:pt x="404602" y="21012"/>
                  <a:pt x="388515" y="24372"/>
                  <a:pt x="372234" y="26407"/>
                </a:cubicBezTo>
                <a:cubicBezTo>
                  <a:pt x="345335" y="29769"/>
                  <a:pt x="317819" y="28819"/>
                  <a:pt x="291313" y="34499"/>
                </a:cubicBezTo>
                <a:cubicBezTo>
                  <a:pt x="279518" y="37026"/>
                  <a:pt x="270240" y="46447"/>
                  <a:pt x="258945" y="50683"/>
                </a:cubicBezTo>
                <a:cubicBezTo>
                  <a:pt x="248532" y="54588"/>
                  <a:pt x="237366" y="56078"/>
                  <a:pt x="226577" y="58775"/>
                </a:cubicBezTo>
                <a:cubicBezTo>
                  <a:pt x="177378" y="91574"/>
                  <a:pt x="229655" y="60654"/>
                  <a:pt x="169933" y="83051"/>
                </a:cubicBezTo>
                <a:cubicBezTo>
                  <a:pt x="134366" y="96389"/>
                  <a:pt x="143168" y="98346"/>
                  <a:pt x="113289" y="115420"/>
                </a:cubicBezTo>
                <a:cubicBezTo>
                  <a:pt x="102815" y="121405"/>
                  <a:pt x="91710" y="126209"/>
                  <a:pt x="80920" y="131604"/>
                </a:cubicBezTo>
                <a:cubicBezTo>
                  <a:pt x="78223" y="139696"/>
                  <a:pt x="78144" y="145172"/>
                  <a:pt x="72828" y="155880"/>
                </a:cubicBezTo>
                <a:cubicBezTo>
                  <a:pt x="67512" y="166588"/>
                  <a:pt x="59826" y="176407"/>
                  <a:pt x="49024" y="195851"/>
                </a:cubicBezTo>
                <a:cubicBezTo>
                  <a:pt x="44882" y="203307"/>
                  <a:pt x="40460" y="226011"/>
                  <a:pt x="32368" y="228708"/>
                </a:cubicBezTo>
                <a:cubicBezTo>
                  <a:pt x="11835" y="290308"/>
                  <a:pt x="19530" y="260532"/>
                  <a:pt x="8092" y="317720"/>
                </a:cubicBezTo>
                <a:lnTo>
                  <a:pt x="0" y="414825"/>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390563" y="1901628"/>
            <a:ext cx="1456566" cy="687823"/>
          </a:xfrm>
          <a:custGeom>
            <a:avLst/>
            <a:gdLst>
              <a:gd name="connsiteX0" fmla="*/ 0 w 1456566"/>
              <a:gd name="connsiteY0" fmla="*/ 8092 h 687823"/>
              <a:gd name="connsiteX1" fmla="*/ 32368 w 1456566"/>
              <a:gd name="connsiteY1" fmla="*/ 64737 h 687823"/>
              <a:gd name="connsiteX2" fmla="*/ 48552 w 1456566"/>
              <a:gd name="connsiteY2" fmla="*/ 89013 h 687823"/>
              <a:gd name="connsiteX3" fmla="*/ 56644 w 1456566"/>
              <a:gd name="connsiteY3" fmla="*/ 202301 h 687823"/>
              <a:gd name="connsiteX4" fmla="*/ 72828 w 1456566"/>
              <a:gd name="connsiteY4" fmla="*/ 258945 h 687823"/>
              <a:gd name="connsiteX5" fmla="*/ 80920 w 1456566"/>
              <a:gd name="connsiteY5" fmla="*/ 299406 h 687823"/>
              <a:gd name="connsiteX6" fmla="*/ 97104 w 1456566"/>
              <a:gd name="connsiteY6" fmla="*/ 347958 h 687823"/>
              <a:gd name="connsiteX7" fmla="*/ 121380 w 1456566"/>
              <a:gd name="connsiteY7" fmla="*/ 445062 h 687823"/>
              <a:gd name="connsiteX8" fmla="*/ 137564 w 1456566"/>
              <a:gd name="connsiteY8" fmla="*/ 477430 h 687823"/>
              <a:gd name="connsiteX9" fmla="*/ 145656 w 1456566"/>
              <a:gd name="connsiteY9" fmla="*/ 501707 h 687823"/>
              <a:gd name="connsiteX10" fmla="*/ 161841 w 1456566"/>
              <a:gd name="connsiteY10" fmla="*/ 542167 h 687823"/>
              <a:gd name="connsiteX11" fmla="*/ 169933 w 1456566"/>
              <a:gd name="connsiteY11" fmla="*/ 574535 h 687823"/>
              <a:gd name="connsiteX12" fmla="*/ 186117 w 1456566"/>
              <a:gd name="connsiteY12" fmla="*/ 606903 h 687823"/>
              <a:gd name="connsiteX13" fmla="*/ 226577 w 1456566"/>
              <a:gd name="connsiteY13" fmla="*/ 614995 h 687823"/>
              <a:gd name="connsiteX14" fmla="*/ 283221 w 1456566"/>
              <a:gd name="connsiteY14" fmla="*/ 631179 h 687823"/>
              <a:gd name="connsiteX15" fmla="*/ 331773 w 1456566"/>
              <a:gd name="connsiteY15" fmla="*/ 663547 h 687823"/>
              <a:gd name="connsiteX16" fmla="*/ 388418 w 1456566"/>
              <a:gd name="connsiteY16" fmla="*/ 687823 h 687823"/>
              <a:gd name="connsiteX17" fmla="*/ 453154 w 1456566"/>
              <a:gd name="connsiteY17" fmla="*/ 679731 h 687823"/>
              <a:gd name="connsiteX18" fmla="*/ 485522 w 1456566"/>
              <a:gd name="connsiteY18" fmla="*/ 663547 h 687823"/>
              <a:gd name="connsiteX19" fmla="*/ 574534 w 1456566"/>
              <a:gd name="connsiteY19" fmla="*/ 647363 h 687823"/>
              <a:gd name="connsiteX20" fmla="*/ 606902 w 1456566"/>
              <a:gd name="connsiteY20" fmla="*/ 623087 h 687823"/>
              <a:gd name="connsiteX21" fmla="*/ 631179 w 1456566"/>
              <a:gd name="connsiteY21" fmla="*/ 614995 h 687823"/>
              <a:gd name="connsiteX22" fmla="*/ 655455 w 1456566"/>
              <a:gd name="connsiteY22" fmla="*/ 590719 h 687823"/>
              <a:gd name="connsiteX23" fmla="*/ 695915 w 1456566"/>
              <a:gd name="connsiteY23" fmla="*/ 582627 h 687823"/>
              <a:gd name="connsiteX24" fmla="*/ 720191 w 1456566"/>
              <a:gd name="connsiteY24" fmla="*/ 574535 h 687823"/>
              <a:gd name="connsiteX25" fmla="*/ 736375 w 1456566"/>
              <a:gd name="connsiteY25" fmla="*/ 550259 h 687823"/>
              <a:gd name="connsiteX26" fmla="*/ 760651 w 1456566"/>
              <a:gd name="connsiteY26" fmla="*/ 542167 h 687823"/>
              <a:gd name="connsiteX27" fmla="*/ 793019 w 1456566"/>
              <a:gd name="connsiteY27" fmla="*/ 525983 h 687823"/>
              <a:gd name="connsiteX28" fmla="*/ 833479 w 1456566"/>
              <a:gd name="connsiteY28" fmla="*/ 485522 h 687823"/>
              <a:gd name="connsiteX29" fmla="*/ 849664 w 1456566"/>
              <a:gd name="connsiteY29" fmla="*/ 469338 h 687823"/>
              <a:gd name="connsiteX30" fmla="*/ 882032 w 1456566"/>
              <a:gd name="connsiteY30" fmla="*/ 436970 h 687823"/>
              <a:gd name="connsiteX31" fmla="*/ 914400 w 1456566"/>
              <a:gd name="connsiteY31" fmla="*/ 420786 h 687823"/>
              <a:gd name="connsiteX32" fmla="*/ 946768 w 1456566"/>
              <a:gd name="connsiteY32" fmla="*/ 396510 h 687823"/>
              <a:gd name="connsiteX33" fmla="*/ 995320 w 1456566"/>
              <a:gd name="connsiteY33" fmla="*/ 388418 h 687823"/>
              <a:gd name="connsiteX34" fmla="*/ 1043872 w 1456566"/>
              <a:gd name="connsiteY34" fmla="*/ 372234 h 687823"/>
              <a:gd name="connsiteX35" fmla="*/ 1068149 w 1456566"/>
              <a:gd name="connsiteY35" fmla="*/ 347958 h 687823"/>
              <a:gd name="connsiteX36" fmla="*/ 1124793 w 1456566"/>
              <a:gd name="connsiteY36" fmla="*/ 323682 h 687823"/>
              <a:gd name="connsiteX37" fmla="*/ 1157161 w 1456566"/>
              <a:gd name="connsiteY37" fmla="*/ 299406 h 687823"/>
              <a:gd name="connsiteX38" fmla="*/ 1189529 w 1456566"/>
              <a:gd name="connsiteY38" fmla="*/ 283222 h 687823"/>
              <a:gd name="connsiteX39" fmla="*/ 1238081 w 1456566"/>
              <a:gd name="connsiteY39" fmla="*/ 250853 h 687823"/>
              <a:gd name="connsiteX40" fmla="*/ 1302818 w 1456566"/>
              <a:gd name="connsiteY40" fmla="*/ 202301 h 687823"/>
              <a:gd name="connsiteX41" fmla="*/ 1327094 w 1456566"/>
              <a:gd name="connsiteY41" fmla="*/ 178025 h 687823"/>
              <a:gd name="connsiteX42" fmla="*/ 1351370 w 1456566"/>
              <a:gd name="connsiteY42" fmla="*/ 129473 h 687823"/>
              <a:gd name="connsiteX43" fmla="*/ 1383738 w 1456566"/>
              <a:gd name="connsiteY43" fmla="*/ 80921 h 687823"/>
              <a:gd name="connsiteX44" fmla="*/ 1391830 w 1456566"/>
              <a:gd name="connsiteY44" fmla="*/ 48553 h 687823"/>
              <a:gd name="connsiteX45" fmla="*/ 1416106 w 1456566"/>
              <a:gd name="connsiteY45" fmla="*/ 32368 h 687823"/>
              <a:gd name="connsiteX46" fmla="*/ 1456566 w 1456566"/>
              <a:gd name="connsiteY46" fmla="*/ 0 h 68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56566" h="687823">
                <a:moveTo>
                  <a:pt x="0" y="8092"/>
                </a:moveTo>
                <a:cubicBezTo>
                  <a:pt x="10789" y="26974"/>
                  <a:pt x="21179" y="46089"/>
                  <a:pt x="32368" y="64737"/>
                </a:cubicBezTo>
                <a:cubicBezTo>
                  <a:pt x="37372" y="73076"/>
                  <a:pt x="46862" y="79436"/>
                  <a:pt x="48552" y="89013"/>
                </a:cubicBezTo>
                <a:cubicBezTo>
                  <a:pt x="55131" y="126296"/>
                  <a:pt x="51290" y="164823"/>
                  <a:pt x="56644" y="202301"/>
                </a:cubicBezTo>
                <a:cubicBezTo>
                  <a:pt x="59421" y="221741"/>
                  <a:pt x="68065" y="239894"/>
                  <a:pt x="72828" y="258945"/>
                </a:cubicBezTo>
                <a:cubicBezTo>
                  <a:pt x="76164" y="272288"/>
                  <a:pt x="77301" y="286137"/>
                  <a:pt x="80920" y="299406"/>
                </a:cubicBezTo>
                <a:cubicBezTo>
                  <a:pt x="85409" y="315864"/>
                  <a:pt x="92708" y="331475"/>
                  <a:pt x="97104" y="347958"/>
                </a:cubicBezTo>
                <a:cubicBezTo>
                  <a:pt x="102794" y="369297"/>
                  <a:pt x="109658" y="417710"/>
                  <a:pt x="121380" y="445062"/>
                </a:cubicBezTo>
                <a:cubicBezTo>
                  <a:pt x="126132" y="456150"/>
                  <a:pt x="132812" y="466342"/>
                  <a:pt x="137564" y="477430"/>
                </a:cubicBezTo>
                <a:cubicBezTo>
                  <a:pt x="140924" y="485270"/>
                  <a:pt x="142661" y="493720"/>
                  <a:pt x="145656" y="501707"/>
                </a:cubicBezTo>
                <a:cubicBezTo>
                  <a:pt x="150756" y="515308"/>
                  <a:pt x="157247" y="528387"/>
                  <a:pt x="161841" y="542167"/>
                </a:cubicBezTo>
                <a:cubicBezTo>
                  <a:pt x="165358" y="552718"/>
                  <a:pt x="166028" y="564122"/>
                  <a:pt x="169933" y="574535"/>
                </a:cubicBezTo>
                <a:cubicBezTo>
                  <a:pt x="174169" y="585830"/>
                  <a:pt x="176301" y="599892"/>
                  <a:pt x="186117" y="606903"/>
                </a:cubicBezTo>
                <a:cubicBezTo>
                  <a:pt x="197309" y="614897"/>
                  <a:pt x="213151" y="612011"/>
                  <a:pt x="226577" y="614995"/>
                </a:cubicBezTo>
                <a:cubicBezTo>
                  <a:pt x="257059" y="621769"/>
                  <a:pt x="256187" y="622168"/>
                  <a:pt x="283221" y="631179"/>
                </a:cubicBezTo>
                <a:cubicBezTo>
                  <a:pt x="299405" y="641968"/>
                  <a:pt x="314376" y="654848"/>
                  <a:pt x="331773" y="663547"/>
                </a:cubicBezTo>
                <a:cubicBezTo>
                  <a:pt x="436292" y="715806"/>
                  <a:pt x="300043" y="628909"/>
                  <a:pt x="388418" y="687823"/>
                </a:cubicBezTo>
                <a:cubicBezTo>
                  <a:pt x="409997" y="685126"/>
                  <a:pt x="432057" y="685005"/>
                  <a:pt x="453154" y="679731"/>
                </a:cubicBezTo>
                <a:cubicBezTo>
                  <a:pt x="464857" y="676805"/>
                  <a:pt x="474078" y="667362"/>
                  <a:pt x="485522" y="663547"/>
                </a:cubicBezTo>
                <a:cubicBezTo>
                  <a:pt x="496832" y="659777"/>
                  <a:pt x="566382" y="648722"/>
                  <a:pt x="574534" y="647363"/>
                </a:cubicBezTo>
                <a:cubicBezTo>
                  <a:pt x="585323" y="639271"/>
                  <a:pt x="595192" y="629778"/>
                  <a:pt x="606902" y="623087"/>
                </a:cubicBezTo>
                <a:cubicBezTo>
                  <a:pt x="614308" y="618855"/>
                  <a:pt x="624082" y="619727"/>
                  <a:pt x="631179" y="614995"/>
                </a:cubicBezTo>
                <a:cubicBezTo>
                  <a:pt x="640701" y="608647"/>
                  <a:pt x="645219" y="595837"/>
                  <a:pt x="655455" y="590719"/>
                </a:cubicBezTo>
                <a:cubicBezTo>
                  <a:pt x="667757" y="584568"/>
                  <a:pt x="682572" y="585963"/>
                  <a:pt x="695915" y="582627"/>
                </a:cubicBezTo>
                <a:cubicBezTo>
                  <a:pt x="704190" y="580558"/>
                  <a:pt x="712099" y="577232"/>
                  <a:pt x="720191" y="574535"/>
                </a:cubicBezTo>
                <a:cubicBezTo>
                  <a:pt x="725586" y="566443"/>
                  <a:pt x="728781" y="556334"/>
                  <a:pt x="736375" y="550259"/>
                </a:cubicBezTo>
                <a:cubicBezTo>
                  <a:pt x="743036" y="544931"/>
                  <a:pt x="752811" y="545527"/>
                  <a:pt x="760651" y="542167"/>
                </a:cubicBezTo>
                <a:cubicBezTo>
                  <a:pt x="771739" y="537415"/>
                  <a:pt x="783497" y="533389"/>
                  <a:pt x="793019" y="525983"/>
                </a:cubicBezTo>
                <a:cubicBezTo>
                  <a:pt x="808074" y="514273"/>
                  <a:pt x="819992" y="499009"/>
                  <a:pt x="833479" y="485522"/>
                </a:cubicBezTo>
                <a:lnTo>
                  <a:pt x="849664" y="469338"/>
                </a:lnTo>
                <a:cubicBezTo>
                  <a:pt x="860453" y="458549"/>
                  <a:pt x="868384" y="443794"/>
                  <a:pt x="882032" y="436970"/>
                </a:cubicBezTo>
                <a:cubicBezTo>
                  <a:pt x="892821" y="431575"/>
                  <a:pt x="904171" y="427179"/>
                  <a:pt x="914400" y="420786"/>
                </a:cubicBezTo>
                <a:cubicBezTo>
                  <a:pt x="925837" y="413638"/>
                  <a:pt x="934246" y="401519"/>
                  <a:pt x="946768" y="396510"/>
                </a:cubicBezTo>
                <a:cubicBezTo>
                  <a:pt x="962002" y="390417"/>
                  <a:pt x="979136" y="391115"/>
                  <a:pt x="995320" y="388418"/>
                </a:cubicBezTo>
                <a:lnTo>
                  <a:pt x="1043872" y="372234"/>
                </a:lnTo>
                <a:cubicBezTo>
                  <a:pt x="1054729" y="368615"/>
                  <a:pt x="1058837" y="354610"/>
                  <a:pt x="1068149" y="347958"/>
                </a:cubicBezTo>
                <a:cubicBezTo>
                  <a:pt x="1085648" y="335459"/>
                  <a:pt x="1104982" y="330286"/>
                  <a:pt x="1124793" y="323682"/>
                </a:cubicBezTo>
                <a:cubicBezTo>
                  <a:pt x="1135582" y="315590"/>
                  <a:pt x="1145724" y="306554"/>
                  <a:pt x="1157161" y="299406"/>
                </a:cubicBezTo>
                <a:cubicBezTo>
                  <a:pt x="1167390" y="293013"/>
                  <a:pt x="1179713" y="290233"/>
                  <a:pt x="1189529" y="283222"/>
                </a:cubicBezTo>
                <a:cubicBezTo>
                  <a:pt x="1242568" y="245336"/>
                  <a:pt x="1186006" y="268211"/>
                  <a:pt x="1238081" y="250853"/>
                </a:cubicBezTo>
                <a:cubicBezTo>
                  <a:pt x="1295426" y="193508"/>
                  <a:pt x="1222380" y="262628"/>
                  <a:pt x="1302818" y="202301"/>
                </a:cubicBezTo>
                <a:cubicBezTo>
                  <a:pt x="1311973" y="195435"/>
                  <a:pt x="1319002" y="186117"/>
                  <a:pt x="1327094" y="178025"/>
                </a:cubicBezTo>
                <a:cubicBezTo>
                  <a:pt x="1347433" y="117007"/>
                  <a:pt x="1319997" y="192219"/>
                  <a:pt x="1351370" y="129473"/>
                </a:cubicBezTo>
                <a:cubicBezTo>
                  <a:pt x="1374792" y="82630"/>
                  <a:pt x="1337719" y="126940"/>
                  <a:pt x="1383738" y="80921"/>
                </a:cubicBezTo>
                <a:cubicBezTo>
                  <a:pt x="1386435" y="70132"/>
                  <a:pt x="1385661" y="57807"/>
                  <a:pt x="1391830" y="48553"/>
                </a:cubicBezTo>
                <a:cubicBezTo>
                  <a:pt x="1397225" y="40461"/>
                  <a:pt x="1408635" y="38594"/>
                  <a:pt x="1416106" y="32368"/>
                </a:cubicBezTo>
                <a:cubicBezTo>
                  <a:pt x="1458915" y="-3307"/>
                  <a:pt x="1422627" y="16970"/>
                  <a:pt x="1456566"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523448" y="712099"/>
            <a:ext cx="323681" cy="1173345"/>
          </a:xfrm>
          <a:custGeom>
            <a:avLst/>
            <a:gdLst>
              <a:gd name="connsiteX0" fmla="*/ 323681 w 323681"/>
              <a:gd name="connsiteY0" fmla="*/ 1149069 h 1173345"/>
              <a:gd name="connsiteX1" fmla="*/ 161840 w 323681"/>
              <a:gd name="connsiteY1" fmla="*/ 1173345 h 1173345"/>
              <a:gd name="connsiteX2" fmla="*/ 97104 w 323681"/>
              <a:gd name="connsiteY2" fmla="*/ 1165253 h 1173345"/>
              <a:gd name="connsiteX3" fmla="*/ 48552 w 323681"/>
              <a:gd name="connsiteY3" fmla="*/ 1149069 h 1173345"/>
              <a:gd name="connsiteX4" fmla="*/ 0 w 323681"/>
              <a:gd name="connsiteY4" fmla="*/ 1068149 h 1173345"/>
              <a:gd name="connsiteX5" fmla="*/ 8092 w 323681"/>
              <a:gd name="connsiteY5" fmla="*/ 598811 h 1173345"/>
              <a:gd name="connsiteX6" fmla="*/ 16184 w 323681"/>
              <a:gd name="connsiteY6" fmla="*/ 574535 h 1173345"/>
              <a:gd name="connsiteX7" fmla="*/ 24276 w 323681"/>
              <a:gd name="connsiteY7" fmla="*/ 542166 h 1173345"/>
              <a:gd name="connsiteX8" fmla="*/ 32368 w 323681"/>
              <a:gd name="connsiteY8" fmla="*/ 372234 h 1173345"/>
              <a:gd name="connsiteX9" fmla="*/ 48552 w 323681"/>
              <a:gd name="connsiteY9" fmla="*/ 267037 h 1173345"/>
              <a:gd name="connsiteX10" fmla="*/ 56644 w 323681"/>
              <a:gd name="connsiteY10" fmla="*/ 242761 h 1173345"/>
              <a:gd name="connsiteX11" fmla="*/ 80920 w 323681"/>
              <a:gd name="connsiteY11" fmla="*/ 226577 h 1173345"/>
              <a:gd name="connsiteX12" fmla="*/ 97104 w 323681"/>
              <a:gd name="connsiteY12" fmla="*/ 202301 h 1173345"/>
              <a:gd name="connsiteX13" fmla="*/ 105196 w 323681"/>
              <a:gd name="connsiteY13" fmla="*/ 161841 h 1173345"/>
              <a:gd name="connsiteX14" fmla="*/ 113288 w 323681"/>
              <a:gd name="connsiteY14" fmla="*/ 129473 h 1173345"/>
              <a:gd name="connsiteX15" fmla="*/ 129472 w 323681"/>
              <a:gd name="connsiteY15" fmla="*/ 48552 h 1173345"/>
              <a:gd name="connsiteX16" fmla="*/ 145656 w 323681"/>
              <a:gd name="connsiteY16" fmla="*/ 24276 h 1173345"/>
              <a:gd name="connsiteX17" fmla="*/ 169933 w 323681"/>
              <a:gd name="connsiteY17" fmla="*/ 0 h 117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681" h="1173345">
                <a:moveTo>
                  <a:pt x="323681" y="1149069"/>
                </a:moveTo>
                <a:cubicBezTo>
                  <a:pt x="315236" y="1150477"/>
                  <a:pt x="186166" y="1173345"/>
                  <a:pt x="161840" y="1173345"/>
                </a:cubicBezTo>
                <a:cubicBezTo>
                  <a:pt x="140093" y="1173345"/>
                  <a:pt x="118683" y="1167950"/>
                  <a:pt x="97104" y="1165253"/>
                </a:cubicBezTo>
                <a:cubicBezTo>
                  <a:pt x="80920" y="1159858"/>
                  <a:pt x="58015" y="1163263"/>
                  <a:pt x="48552" y="1149069"/>
                </a:cubicBezTo>
                <a:cubicBezTo>
                  <a:pt x="9493" y="1090480"/>
                  <a:pt x="24883" y="1117914"/>
                  <a:pt x="0" y="1068149"/>
                </a:cubicBezTo>
                <a:cubicBezTo>
                  <a:pt x="2697" y="911703"/>
                  <a:pt x="2965" y="755196"/>
                  <a:pt x="8092" y="598811"/>
                </a:cubicBezTo>
                <a:cubicBezTo>
                  <a:pt x="8372" y="590286"/>
                  <a:pt x="13841" y="582737"/>
                  <a:pt x="16184" y="574535"/>
                </a:cubicBezTo>
                <a:cubicBezTo>
                  <a:pt x="19239" y="563841"/>
                  <a:pt x="21579" y="552956"/>
                  <a:pt x="24276" y="542166"/>
                </a:cubicBezTo>
                <a:cubicBezTo>
                  <a:pt x="26973" y="485522"/>
                  <a:pt x="28466" y="428808"/>
                  <a:pt x="32368" y="372234"/>
                </a:cubicBezTo>
                <a:cubicBezTo>
                  <a:pt x="34240" y="345092"/>
                  <a:pt x="41208" y="296413"/>
                  <a:pt x="48552" y="267037"/>
                </a:cubicBezTo>
                <a:cubicBezTo>
                  <a:pt x="50621" y="258762"/>
                  <a:pt x="51316" y="249422"/>
                  <a:pt x="56644" y="242761"/>
                </a:cubicBezTo>
                <a:cubicBezTo>
                  <a:pt x="62719" y="235167"/>
                  <a:pt x="72828" y="231972"/>
                  <a:pt x="80920" y="226577"/>
                </a:cubicBezTo>
                <a:cubicBezTo>
                  <a:pt x="86315" y="218485"/>
                  <a:pt x="93689" y="211407"/>
                  <a:pt x="97104" y="202301"/>
                </a:cubicBezTo>
                <a:cubicBezTo>
                  <a:pt x="101933" y="189423"/>
                  <a:pt x="102212" y="175267"/>
                  <a:pt x="105196" y="161841"/>
                </a:cubicBezTo>
                <a:cubicBezTo>
                  <a:pt x="107609" y="150984"/>
                  <a:pt x="111107" y="140378"/>
                  <a:pt x="113288" y="129473"/>
                </a:cubicBezTo>
                <a:cubicBezTo>
                  <a:pt x="115798" y="116922"/>
                  <a:pt x="122423" y="64999"/>
                  <a:pt x="129472" y="48552"/>
                </a:cubicBezTo>
                <a:cubicBezTo>
                  <a:pt x="133303" y="39613"/>
                  <a:pt x="138779" y="31153"/>
                  <a:pt x="145656" y="24276"/>
                </a:cubicBezTo>
                <a:cubicBezTo>
                  <a:pt x="172177" y="-2245"/>
                  <a:pt x="169933" y="20270"/>
                  <a:pt x="169933"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192942" y="80892"/>
            <a:ext cx="2840304" cy="2237003"/>
          </a:xfrm>
          <a:custGeom>
            <a:avLst/>
            <a:gdLst>
              <a:gd name="connsiteX0" fmla="*/ 0 w 2840304"/>
              <a:gd name="connsiteY0" fmla="*/ 1820736 h 2237003"/>
              <a:gd name="connsiteX1" fmla="*/ 8092 w 2840304"/>
              <a:gd name="connsiteY1" fmla="*/ 2055405 h 2237003"/>
              <a:gd name="connsiteX2" fmla="*/ 24276 w 2840304"/>
              <a:gd name="connsiteY2" fmla="*/ 2079681 h 2237003"/>
              <a:gd name="connsiteX3" fmla="*/ 72828 w 2840304"/>
              <a:gd name="connsiteY3" fmla="*/ 2176786 h 2237003"/>
              <a:gd name="connsiteX4" fmla="*/ 121380 w 2840304"/>
              <a:gd name="connsiteY4" fmla="*/ 2209154 h 2237003"/>
              <a:gd name="connsiteX5" fmla="*/ 169932 w 2840304"/>
              <a:gd name="connsiteY5" fmla="*/ 2225338 h 2237003"/>
              <a:gd name="connsiteX6" fmla="*/ 380325 w 2840304"/>
              <a:gd name="connsiteY6" fmla="*/ 2233430 h 2237003"/>
              <a:gd name="connsiteX7" fmla="*/ 550258 w 2840304"/>
              <a:gd name="connsiteY7" fmla="*/ 2217246 h 2237003"/>
              <a:gd name="connsiteX8" fmla="*/ 582626 w 2840304"/>
              <a:gd name="connsiteY8" fmla="*/ 2201062 h 2237003"/>
              <a:gd name="connsiteX9" fmla="*/ 631178 w 2840304"/>
              <a:gd name="connsiteY9" fmla="*/ 2184878 h 2237003"/>
              <a:gd name="connsiteX10" fmla="*/ 679731 w 2840304"/>
              <a:gd name="connsiteY10" fmla="*/ 2152510 h 2237003"/>
              <a:gd name="connsiteX11" fmla="*/ 720191 w 2840304"/>
              <a:gd name="connsiteY11" fmla="*/ 2103958 h 2237003"/>
              <a:gd name="connsiteX12" fmla="*/ 736375 w 2840304"/>
              <a:gd name="connsiteY12" fmla="*/ 2063497 h 2237003"/>
              <a:gd name="connsiteX13" fmla="*/ 793019 w 2840304"/>
              <a:gd name="connsiteY13" fmla="*/ 2023037 h 2237003"/>
              <a:gd name="connsiteX14" fmla="*/ 817295 w 2840304"/>
              <a:gd name="connsiteY14" fmla="*/ 1942117 h 2237003"/>
              <a:gd name="connsiteX15" fmla="*/ 825387 w 2840304"/>
              <a:gd name="connsiteY15" fmla="*/ 1917841 h 2237003"/>
              <a:gd name="connsiteX16" fmla="*/ 833479 w 2840304"/>
              <a:gd name="connsiteY16" fmla="*/ 1780276 h 2237003"/>
              <a:gd name="connsiteX17" fmla="*/ 841571 w 2840304"/>
              <a:gd name="connsiteY17" fmla="*/ 1747908 h 2237003"/>
              <a:gd name="connsiteX18" fmla="*/ 865847 w 2840304"/>
              <a:gd name="connsiteY18" fmla="*/ 1602251 h 2237003"/>
              <a:gd name="connsiteX19" fmla="*/ 873939 w 2840304"/>
              <a:gd name="connsiteY19" fmla="*/ 1391858 h 2237003"/>
              <a:gd name="connsiteX20" fmla="*/ 882031 w 2840304"/>
              <a:gd name="connsiteY20" fmla="*/ 1367582 h 2237003"/>
              <a:gd name="connsiteX21" fmla="*/ 890123 w 2840304"/>
              <a:gd name="connsiteY21" fmla="*/ 1327122 h 2237003"/>
              <a:gd name="connsiteX22" fmla="*/ 898216 w 2840304"/>
              <a:gd name="connsiteY22" fmla="*/ 1294754 h 2237003"/>
              <a:gd name="connsiteX23" fmla="*/ 914400 w 2840304"/>
              <a:gd name="connsiteY23" fmla="*/ 1213834 h 2237003"/>
              <a:gd name="connsiteX24" fmla="*/ 922492 w 2840304"/>
              <a:gd name="connsiteY24" fmla="*/ 1181466 h 2237003"/>
              <a:gd name="connsiteX25" fmla="*/ 946768 w 2840304"/>
              <a:gd name="connsiteY25" fmla="*/ 1132913 h 2237003"/>
              <a:gd name="connsiteX26" fmla="*/ 962952 w 2840304"/>
              <a:gd name="connsiteY26" fmla="*/ 1084361 h 2237003"/>
              <a:gd name="connsiteX27" fmla="*/ 979136 w 2840304"/>
              <a:gd name="connsiteY27" fmla="*/ 1011533 h 2237003"/>
              <a:gd name="connsiteX28" fmla="*/ 1027688 w 2840304"/>
              <a:gd name="connsiteY28" fmla="*/ 946796 h 2237003"/>
              <a:gd name="connsiteX29" fmla="*/ 1060056 w 2840304"/>
              <a:gd name="connsiteY29" fmla="*/ 906336 h 2237003"/>
              <a:gd name="connsiteX30" fmla="*/ 1068148 w 2840304"/>
              <a:gd name="connsiteY30" fmla="*/ 873968 h 2237003"/>
              <a:gd name="connsiteX31" fmla="*/ 1124793 w 2840304"/>
              <a:gd name="connsiteY31" fmla="*/ 825416 h 2237003"/>
              <a:gd name="connsiteX32" fmla="*/ 1157161 w 2840304"/>
              <a:gd name="connsiteY32" fmla="*/ 793048 h 2237003"/>
              <a:gd name="connsiteX33" fmla="*/ 1173345 w 2840304"/>
              <a:gd name="connsiteY33" fmla="*/ 768772 h 2237003"/>
              <a:gd name="connsiteX34" fmla="*/ 1229989 w 2840304"/>
              <a:gd name="connsiteY34" fmla="*/ 736404 h 2237003"/>
              <a:gd name="connsiteX35" fmla="*/ 1254265 w 2840304"/>
              <a:gd name="connsiteY35" fmla="*/ 712127 h 2237003"/>
              <a:gd name="connsiteX36" fmla="*/ 1262357 w 2840304"/>
              <a:gd name="connsiteY36" fmla="*/ 687851 h 2237003"/>
              <a:gd name="connsiteX37" fmla="*/ 1319001 w 2840304"/>
              <a:gd name="connsiteY37" fmla="*/ 639299 h 2237003"/>
              <a:gd name="connsiteX38" fmla="*/ 1343277 w 2840304"/>
              <a:gd name="connsiteY38" fmla="*/ 615023 h 2237003"/>
              <a:gd name="connsiteX39" fmla="*/ 1351370 w 2840304"/>
              <a:gd name="connsiteY39" fmla="*/ 590747 h 2237003"/>
              <a:gd name="connsiteX40" fmla="*/ 1391830 w 2840304"/>
              <a:gd name="connsiteY40" fmla="*/ 574563 h 2237003"/>
              <a:gd name="connsiteX41" fmla="*/ 1424198 w 2840304"/>
              <a:gd name="connsiteY41" fmla="*/ 550287 h 2237003"/>
              <a:gd name="connsiteX42" fmla="*/ 1440382 w 2840304"/>
              <a:gd name="connsiteY42" fmla="*/ 526011 h 2237003"/>
              <a:gd name="connsiteX43" fmla="*/ 1505118 w 2840304"/>
              <a:gd name="connsiteY43" fmla="*/ 485550 h 2237003"/>
              <a:gd name="connsiteX44" fmla="*/ 1545578 w 2840304"/>
              <a:gd name="connsiteY44" fmla="*/ 461274 h 2237003"/>
              <a:gd name="connsiteX45" fmla="*/ 1569854 w 2840304"/>
              <a:gd name="connsiteY45" fmla="*/ 445090 h 2237003"/>
              <a:gd name="connsiteX46" fmla="*/ 1594131 w 2840304"/>
              <a:gd name="connsiteY46" fmla="*/ 436998 h 2237003"/>
              <a:gd name="connsiteX47" fmla="*/ 1699327 w 2840304"/>
              <a:gd name="connsiteY47" fmla="*/ 388446 h 2237003"/>
              <a:gd name="connsiteX48" fmla="*/ 1731695 w 2840304"/>
              <a:gd name="connsiteY48" fmla="*/ 396538 h 2237003"/>
              <a:gd name="connsiteX49" fmla="*/ 1755971 w 2840304"/>
              <a:gd name="connsiteY49" fmla="*/ 380354 h 2237003"/>
              <a:gd name="connsiteX50" fmla="*/ 1820708 w 2840304"/>
              <a:gd name="connsiteY50" fmla="*/ 356078 h 2237003"/>
              <a:gd name="connsiteX51" fmla="*/ 1885444 w 2840304"/>
              <a:gd name="connsiteY51" fmla="*/ 299434 h 2237003"/>
              <a:gd name="connsiteX52" fmla="*/ 1917812 w 2840304"/>
              <a:gd name="connsiteY52" fmla="*/ 275158 h 2237003"/>
              <a:gd name="connsiteX53" fmla="*/ 1950180 w 2840304"/>
              <a:gd name="connsiteY53" fmla="*/ 226605 h 2237003"/>
              <a:gd name="connsiteX54" fmla="*/ 2006824 w 2840304"/>
              <a:gd name="connsiteY54" fmla="*/ 194237 h 2237003"/>
              <a:gd name="connsiteX55" fmla="*/ 2063469 w 2840304"/>
              <a:gd name="connsiteY55" fmla="*/ 161869 h 2237003"/>
              <a:gd name="connsiteX56" fmla="*/ 2160573 w 2840304"/>
              <a:gd name="connsiteY56" fmla="*/ 113317 h 2237003"/>
              <a:gd name="connsiteX57" fmla="*/ 2257677 w 2840304"/>
              <a:gd name="connsiteY57" fmla="*/ 72857 h 2237003"/>
              <a:gd name="connsiteX58" fmla="*/ 2370966 w 2840304"/>
              <a:gd name="connsiteY58" fmla="*/ 64765 h 2237003"/>
              <a:gd name="connsiteX59" fmla="*/ 2613727 w 2840304"/>
              <a:gd name="connsiteY59" fmla="*/ 64765 h 2237003"/>
              <a:gd name="connsiteX60" fmla="*/ 2638003 w 2840304"/>
              <a:gd name="connsiteY60" fmla="*/ 56673 h 2237003"/>
              <a:gd name="connsiteX61" fmla="*/ 2662279 w 2840304"/>
              <a:gd name="connsiteY61" fmla="*/ 40489 h 2237003"/>
              <a:gd name="connsiteX62" fmla="*/ 2710831 w 2840304"/>
              <a:gd name="connsiteY62" fmla="*/ 24304 h 2237003"/>
              <a:gd name="connsiteX63" fmla="*/ 2727016 w 2840304"/>
              <a:gd name="connsiteY63" fmla="*/ 8120 h 2237003"/>
              <a:gd name="connsiteX64" fmla="*/ 2791752 w 2840304"/>
              <a:gd name="connsiteY64" fmla="*/ 16212 h 2237003"/>
              <a:gd name="connsiteX65" fmla="*/ 2824120 w 2840304"/>
              <a:gd name="connsiteY65" fmla="*/ 56673 h 2237003"/>
              <a:gd name="connsiteX66" fmla="*/ 2840304 w 2840304"/>
              <a:gd name="connsiteY66" fmla="*/ 48581 h 223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840304" h="2237003">
                <a:moveTo>
                  <a:pt x="0" y="1820736"/>
                </a:moveTo>
                <a:cubicBezTo>
                  <a:pt x="2697" y="1898959"/>
                  <a:pt x="786" y="1977477"/>
                  <a:pt x="8092" y="2055405"/>
                </a:cubicBezTo>
                <a:cubicBezTo>
                  <a:pt x="9000" y="2065088"/>
                  <a:pt x="20326" y="2070794"/>
                  <a:pt x="24276" y="2079681"/>
                </a:cubicBezTo>
                <a:cubicBezTo>
                  <a:pt x="37881" y="2110293"/>
                  <a:pt x="40950" y="2155534"/>
                  <a:pt x="72828" y="2176786"/>
                </a:cubicBezTo>
                <a:lnTo>
                  <a:pt x="121380" y="2209154"/>
                </a:lnTo>
                <a:cubicBezTo>
                  <a:pt x="135574" y="2218617"/>
                  <a:pt x="153748" y="2219943"/>
                  <a:pt x="169932" y="2225338"/>
                </a:cubicBezTo>
                <a:cubicBezTo>
                  <a:pt x="236513" y="2247532"/>
                  <a:pt x="310194" y="2230733"/>
                  <a:pt x="380325" y="2233430"/>
                </a:cubicBezTo>
                <a:cubicBezTo>
                  <a:pt x="436969" y="2228035"/>
                  <a:pt x="494072" y="2226236"/>
                  <a:pt x="550258" y="2217246"/>
                </a:cubicBezTo>
                <a:cubicBezTo>
                  <a:pt x="562169" y="2215340"/>
                  <a:pt x="571426" y="2205542"/>
                  <a:pt x="582626" y="2201062"/>
                </a:cubicBezTo>
                <a:cubicBezTo>
                  <a:pt x="598465" y="2194726"/>
                  <a:pt x="631178" y="2184878"/>
                  <a:pt x="631178" y="2184878"/>
                </a:cubicBezTo>
                <a:cubicBezTo>
                  <a:pt x="647362" y="2174089"/>
                  <a:pt x="668942" y="2168694"/>
                  <a:pt x="679731" y="2152510"/>
                </a:cubicBezTo>
                <a:cubicBezTo>
                  <a:pt x="702263" y="2118712"/>
                  <a:pt x="689038" y="2135111"/>
                  <a:pt x="720191" y="2103958"/>
                </a:cubicBezTo>
                <a:cubicBezTo>
                  <a:pt x="725586" y="2090471"/>
                  <a:pt x="727660" y="2075118"/>
                  <a:pt x="736375" y="2063497"/>
                </a:cubicBezTo>
                <a:cubicBezTo>
                  <a:pt x="741393" y="2056806"/>
                  <a:pt x="782854" y="2029814"/>
                  <a:pt x="793019" y="2023037"/>
                </a:cubicBezTo>
                <a:cubicBezTo>
                  <a:pt x="805249" y="1974119"/>
                  <a:pt x="797594" y="2001220"/>
                  <a:pt x="817295" y="1942117"/>
                </a:cubicBezTo>
                <a:lnTo>
                  <a:pt x="825387" y="1917841"/>
                </a:lnTo>
                <a:cubicBezTo>
                  <a:pt x="828084" y="1871986"/>
                  <a:pt x="829124" y="1826003"/>
                  <a:pt x="833479" y="1780276"/>
                </a:cubicBezTo>
                <a:cubicBezTo>
                  <a:pt x="834533" y="1769205"/>
                  <a:pt x="839582" y="1758850"/>
                  <a:pt x="841571" y="1747908"/>
                </a:cubicBezTo>
                <a:cubicBezTo>
                  <a:pt x="850376" y="1699480"/>
                  <a:pt x="865847" y="1602251"/>
                  <a:pt x="865847" y="1602251"/>
                </a:cubicBezTo>
                <a:cubicBezTo>
                  <a:pt x="868544" y="1532120"/>
                  <a:pt x="869110" y="1461875"/>
                  <a:pt x="873939" y="1391858"/>
                </a:cubicBezTo>
                <a:cubicBezTo>
                  <a:pt x="874526" y="1383348"/>
                  <a:pt x="879962" y="1375857"/>
                  <a:pt x="882031" y="1367582"/>
                </a:cubicBezTo>
                <a:cubicBezTo>
                  <a:pt x="885367" y="1354239"/>
                  <a:pt x="887139" y="1340548"/>
                  <a:pt x="890123" y="1327122"/>
                </a:cubicBezTo>
                <a:cubicBezTo>
                  <a:pt x="892536" y="1316265"/>
                  <a:pt x="895886" y="1305629"/>
                  <a:pt x="898216" y="1294754"/>
                </a:cubicBezTo>
                <a:cubicBezTo>
                  <a:pt x="903980" y="1267857"/>
                  <a:pt x="908636" y="1240731"/>
                  <a:pt x="914400" y="1213834"/>
                </a:cubicBezTo>
                <a:cubicBezTo>
                  <a:pt x="916730" y="1202959"/>
                  <a:pt x="918362" y="1191792"/>
                  <a:pt x="922492" y="1181466"/>
                </a:cubicBezTo>
                <a:cubicBezTo>
                  <a:pt x="929212" y="1164666"/>
                  <a:pt x="939809" y="1149616"/>
                  <a:pt x="946768" y="1132913"/>
                </a:cubicBezTo>
                <a:cubicBezTo>
                  <a:pt x="953329" y="1117166"/>
                  <a:pt x="958556" y="1100844"/>
                  <a:pt x="962952" y="1084361"/>
                </a:cubicBezTo>
                <a:cubicBezTo>
                  <a:pt x="969360" y="1060332"/>
                  <a:pt x="968547" y="1034034"/>
                  <a:pt x="979136" y="1011533"/>
                </a:cubicBezTo>
                <a:cubicBezTo>
                  <a:pt x="990621" y="987127"/>
                  <a:pt x="1011242" y="968176"/>
                  <a:pt x="1027688" y="946796"/>
                </a:cubicBezTo>
                <a:cubicBezTo>
                  <a:pt x="1038218" y="933106"/>
                  <a:pt x="1060056" y="906336"/>
                  <a:pt x="1060056" y="906336"/>
                </a:cubicBezTo>
                <a:cubicBezTo>
                  <a:pt x="1062753" y="895547"/>
                  <a:pt x="1062630" y="883624"/>
                  <a:pt x="1068148" y="873968"/>
                </a:cubicBezTo>
                <a:cubicBezTo>
                  <a:pt x="1078013" y="856705"/>
                  <a:pt x="1111493" y="837054"/>
                  <a:pt x="1124793" y="825416"/>
                </a:cubicBezTo>
                <a:cubicBezTo>
                  <a:pt x="1136276" y="815368"/>
                  <a:pt x="1147231" y="804633"/>
                  <a:pt x="1157161" y="793048"/>
                </a:cubicBezTo>
                <a:cubicBezTo>
                  <a:pt x="1163490" y="785664"/>
                  <a:pt x="1166468" y="775649"/>
                  <a:pt x="1173345" y="768772"/>
                </a:cubicBezTo>
                <a:cubicBezTo>
                  <a:pt x="1197840" y="744277"/>
                  <a:pt x="1202214" y="745662"/>
                  <a:pt x="1229989" y="736404"/>
                </a:cubicBezTo>
                <a:cubicBezTo>
                  <a:pt x="1238081" y="728312"/>
                  <a:pt x="1247917" y="721649"/>
                  <a:pt x="1254265" y="712127"/>
                </a:cubicBezTo>
                <a:cubicBezTo>
                  <a:pt x="1258996" y="705030"/>
                  <a:pt x="1257399" y="694792"/>
                  <a:pt x="1262357" y="687851"/>
                </a:cubicBezTo>
                <a:cubicBezTo>
                  <a:pt x="1290960" y="647806"/>
                  <a:pt x="1288812" y="664457"/>
                  <a:pt x="1319001" y="639299"/>
                </a:cubicBezTo>
                <a:cubicBezTo>
                  <a:pt x="1327792" y="631973"/>
                  <a:pt x="1335185" y="623115"/>
                  <a:pt x="1343277" y="615023"/>
                </a:cubicBezTo>
                <a:cubicBezTo>
                  <a:pt x="1345975" y="606931"/>
                  <a:pt x="1344817" y="596208"/>
                  <a:pt x="1351370" y="590747"/>
                </a:cubicBezTo>
                <a:cubicBezTo>
                  <a:pt x="1362529" y="581448"/>
                  <a:pt x="1379132" y="581617"/>
                  <a:pt x="1391830" y="574563"/>
                </a:cubicBezTo>
                <a:cubicBezTo>
                  <a:pt x="1403619" y="568013"/>
                  <a:pt x="1414661" y="559824"/>
                  <a:pt x="1424198" y="550287"/>
                </a:cubicBezTo>
                <a:cubicBezTo>
                  <a:pt x="1431075" y="543410"/>
                  <a:pt x="1433505" y="532888"/>
                  <a:pt x="1440382" y="526011"/>
                </a:cubicBezTo>
                <a:cubicBezTo>
                  <a:pt x="1464972" y="501421"/>
                  <a:pt x="1476276" y="501574"/>
                  <a:pt x="1505118" y="485550"/>
                </a:cubicBezTo>
                <a:cubicBezTo>
                  <a:pt x="1518867" y="477912"/>
                  <a:pt x="1532241" y="469610"/>
                  <a:pt x="1545578" y="461274"/>
                </a:cubicBezTo>
                <a:cubicBezTo>
                  <a:pt x="1553825" y="456120"/>
                  <a:pt x="1561155" y="449439"/>
                  <a:pt x="1569854" y="445090"/>
                </a:cubicBezTo>
                <a:cubicBezTo>
                  <a:pt x="1577484" y="441275"/>
                  <a:pt x="1586039" y="439695"/>
                  <a:pt x="1594131" y="436998"/>
                </a:cubicBezTo>
                <a:cubicBezTo>
                  <a:pt x="1630217" y="412941"/>
                  <a:pt x="1646304" y="399808"/>
                  <a:pt x="1699327" y="388446"/>
                </a:cubicBezTo>
                <a:cubicBezTo>
                  <a:pt x="1710202" y="386116"/>
                  <a:pt x="1720906" y="393841"/>
                  <a:pt x="1731695" y="396538"/>
                </a:cubicBezTo>
                <a:cubicBezTo>
                  <a:pt x="1739787" y="391143"/>
                  <a:pt x="1747032" y="384185"/>
                  <a:pt x="1755971" y="380354"/>
                </a:cubicBezTo>
                <a:cubicBezTo>
                  <a:pt x="1805785" y="359005"/>
                  <a:pt x="1772162" y="388442"/>
                  <a:pt x="1820708" y="356078"/>
                </a:cubicBezTo>
                <a:cubicBezTo>
                  <a:pt x="1876827" y="318666"/>
                  <a:pt x="1844501" y="334528"/>
                  <a:pt x="1885444" y="299434"/>
                </a:cubicBezTo>
                <a:cubicBezTo>
                  <a:pt x="1895684" y="290657"/>
                  <a:pt x="1907023" y="283250"/>
                  <a:pt x="1917812" y="275158"/>
                </a:cubicBezTo>
                <a:cubicBezTo>
                  <a:pt x="1928601" y="258974"/>
                  <a:pt x="1935787" y="239689"/>
                  <a:pt x="1950180" y="226605"/>
                </a:cubicBezTo>
                <a:cubicBezTo>
                  <a:pt x="1966271" y="211977"/>
                  <a:pt x="1988477" y="205912"/>
                  <a:pt x="2006824" y="194237"/>
                </a:cubicBezTo>
                <a:cubicBezTo>
                  <a:pt x="2060712" y="159945"/>
                  <a:pt x="2017104" y="177324"/>
                  <a:pt x="2063469" y="161869"/>
                </a:cubicBezTo>
                <a:cubicBezTo>
                  <a:pt x="2151681" y="103061"/>
                  <a:pt x="2071234" y="150542"/>
                  <a:pt x="2160573" y="113317"/>
                </a:cubicBezTo>
                <a:cubicBezTo>
                  <a:pt x="2186907" y="102345"/>
                  <a:pt x="2227293" y="75027"/>
                  <a:pt x="2257677" y="72857"/>
                </a:cubicBezTo>
                <a:lnTo>
                  <a:pt x="2370966" y="64765"/>
                </a:lnTo>
                <a:cubicBezTo>
                  <a:pt x="2485883" y="69761"/>
                  <a:pt x="2523331" y="82844"/>
                  <a:pt x="2613727" y="64765"/>
                </a:cubicBezTo>
                <a:cubicBezTo>
                  <a:pt x="2622091" y="63092"/>
                  <a:pt x="2629911" y="59370"/>
                  <a:pt x="2638003" y="56673"/>
                </a:cubicBezTo>
                <a:cubicBezTo>
                  <a:pt x="2646095" y="51278"/>
                  <a:pt x="2653392" y="44439"/>
                  <a:pt x="2662279" y="40489"/>
                </a:cubicBezTo>
                <a:cubicBezTo>
                  <a:pt x="2677868" y="33560"/>
                  <a:pt x="2710831" y="24304"/>
                  <a:pt x="2710831" y="24304"/>
                </a:cubicBezTo>
                <a:cubicBezTo>
                  <a:pt x="2716226" y="18909"/>
                  <a:pt x="2720474" y="12045"/>
                  <a:pt x="2727016" y="8120"/>
                </a:cubicBezTo>
                <a:cubicBezTo>
                  <a:pt x="2754924" y="-8625"/>
                  <a:pt x="2760654" y="3773"/>
                  <a:pt x="2791752" y="16212"/>
                </a:cubicBezTo>
                <a:cubicBezTo>
                  <a:pt x="2798333" y="35957"/>
                  <a:pt x="2797975" y="51444"/>
                  <a:pt x="2824120" y="56673"/>
                </a:cubicBezTo>
                <a:cubicBezTo>
                  <a:pt x="2830034" y="57856"/>
                  <a:pt x="2834909" y="51278"/>
                  <a:pt x="2840304" y="48581"/>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322414" y="751405"/>
            <a:ext cx="3155894" cy="672793"/>
          </a:xfrm>
          <a:custGeom>
            <a:avLst/>
            <a:gdLst>
              <a:gd name="connsiteX0" fmla="*/ 0 w 3155894"/>
              <a:gd name="connsiteY0" fmla="*/ 73983 h 672793"/>
              <a:gd name="connsiteX1" fmla="*/ 56644 w 3155894"/>
              <a:gd name="connsiteY1" fmla="*/ 154903 h 672793"/>
              <a:gd name="connsiteX2" fmla="*/ 72828 w 3155894"/>
              <a:gd name="connsiteY2" fmla="*/ 179179 h 672793"/>
              <a:gd name="connsiteX3" fmla="*/ 97105 w 3155894"/>
              <a:gd name="connsiteY3" fmla="*/ 187271 h 672793"/>
              <a:gd name="connsiteX4" fmla="*/ 275129 w 3155894"/>
              <a:gd name="connsiteY4" fmla="*/ 195363 h 672793"/>
              <a:gd name="connsiteX5" fmla="*/ 307498 w 3155894"/>
              <a:gd name="connsiteY5" fmla="*/ 171087 h 672793"/>
              <a:gd name="connsiteX6" fmla="*/ 372234 w 3155894"/>
              <a:gd name="connsiteY6" fmla="*/ 154903 h 672793"/>
              <a:gd name="connsiteX7" fmla="*/ 445062 w 3155894"/>
              <a:gd name="connsiteY7" fmla="*/ 138719 h 672793"/>
              <a:gd name="connsiteX8" fmla="*/ 574535 w 3155894"/>
              <a:gd name="connsiteY8" fmla="*/ 146811 h 672793"/>
              <a:gd name="connsiteX9" fmla="*/ 655455 w 3155894"/>
              <a:gd name="connsiteY9" fmla="*/ 138719 h 672793"/>
              <a:gd name="connsiteX10" fmla="*/ 679731 w 3155894"/>
              <a:gd name="connsiteY10" fmla="*/ 130627 h 672793"/>
              <a:gd name="connsiteX11" fmla="*/ 744467 w 3155894"/>
              <a:gd name="connsiteY11" fmla="*/ 114443 h 672793"/>
              <a:gd name="connsiteX12" fmla="*/ 784928 w 3155894"/>
              <a:gd name="connsiteY12" fmla="*/ 90167 h 672793"/>
              <a:gd name="connsiteX13" fmla="*/ 809204 w 3155894"/>
              <a:gd name="connsiteY13" fmla="*/ 73983 h 672793"/>
              <a:gd name="connsiteX14" fmla="*/ 833480 w 3155894"/>
              <a:gd name="connsiteY14" fmla="*/ 65891 h 672793"/>
              <a:gd name="connsiteX15" fmla="*/ 971044 w 3155894"/>
              <a:gd name="connsiteY15" fmla="*/ 41614 h 672793"/>
              <a:gd name="connsiteX16" fmla="*/ 1149069 w 3155894"/>
              <a:gd name="connsiteY16" fmla="*/ 17338 h 672793"/>
              <a:gd name="connsiteX17" fmla="*/ 1335186 w 3155894"/>
              <a:gd name="connsiteY17" fmla="*/ 25430 h 672793"/>
              <a:gd name="connsiteX18" fmla="*/ 1464659 w 3155894"/>
              <a:gd name="connsiteY18" fmla="*/ 33522 h 672793"/>
              <a:gd name="connsiteX19" fmla="*/ 1618407 w 3155894"/>
              <a:gd name="connsiteY19" fmla="*/ 25430 h 672793"/>
              <a:gd name="connsiteX20" fmla="*/ 1634591 w 3155894"/>
              <a:gd name="connsiteY20" fmla="*/ 1154 h 672793"/>
              <a:gd name="connsiteX21" fmla="*/ 1731696 w 3155894"/>
              <a:gd name="connsiteY21" fmla="*/ 9246 h 672793"/>
              <a:gd name="connsiteX22" fmla="*/ 1869260 w 3155894"/>
              <a:gd name="connsiteY22" fmla="*/ 17338 h 672793"/>
              <a:gd name="connsiteX23" fmla="*/ 1925905 w 3155894"/>
              <a:gd name="connsiteY23" fmla="*/ 33522 h 672793"/>
              <a:gd name="connsiteX24" fmla="*/ 1958273 w 3155894"/>
              <a:gd name="connsiteY24" fmla="*/ 41614 h 672793"/>
              <a:gd name="connsiteX25" fmla="*/ 1982549 w 3155894"/>
              <a:gd name="connsiteY25" fmla="*/ 49707 h 672793"/>
              <a:gd name="connsiteX26" fmla="*/ 2087745 w 3155894"/>
              <a:gd name="connsiteY26" fmla="*/ 57799 h 672793"/>
              <a:gd name="connsiteX27" fmla="*/ 2152482 w 3155894"/>
              <a:gd name="connsiteY27" fmla="*/ 90167 h 672793"/>
              <a:gd name="connsiteX28" fmla="*/ 2176758 w 3155894"/>
              <a:gd name="connsiteY28" fmla="*/ 106351 h 672793"/>
              <a:gd name="connsiteX29" fmla="*/ 2217218 w 3155894"/>
              <a:gd name="connsiteY29" fmla="*/ 114443 h 672793"/>
              <a:gd name="connsiteX30" fmla="*/ 2314322 w 3155894"/>
              <a:gd name="connsiteY30" fmla="*/ 138719 h 672793"/>
              <a:gd name="connsiteX31" fmla="*/ 2362874 w 3155894"/>
              <a:gd name="connsiteY31" fmla="*/ 154903 h 672793"/>
              <a:gd name="connsiteX32" fmla="*/ 2379059 w 3155894"/>
              <a:gd name="connsiteY32" fmla="*/ 171087 h 672793"/>
              <a:gd name="connsiteX33" fmla="*/ 2411427 w 3155894"/>
              <a:gd name="connsiteY33" fmla="*/ 179179 h 672793"/>
              <a:gd name="connsiteX34" fmla="*/ 2435703 w 3155894"/>
              <a:gd name="connsiteY34" fmla="*/ 187271 h 672793"/>
              <a:gd name="connsiteX35" fmla="*/ 2459979 w 3155894"/>
              <a:gd name="connsiteY35" fmla="*/ 211547 h 672793"/>
              <a:gd name="connsiteX36" fmla="*/ 2694648 w 3155894"/>
              <a:gd name="connsiteY36" fmla="*/ 195363 h 672793"/>
              <a:gd name="connsiteX37" fmla="*/ 2767476 w 3155894"/>
              <a:gd name="connsiteY37" fmla="*/ 203455 h 672793"/>
              <a:gd name="connsiteX38" fmla="*/ 2775568 w 3155894"/>
              <a:gd name="connsiteY38" fmla="*/ 227731 h 672793"/>
              <a:gd name="connsiteX39" fmla="*/ 2824121 w 3155894"/>
              <a:gd name="connsiteY39" fmla="*/ 235823 h 672793"/>
              <a:gd name="connsiteX40" fmla="*/ 2848397 w 3155894"/>
              <a:gd name="connsiteY40" fmla="*/ 243915 h 672793"/>
              <a:gd name="connsiteX41" fmla="*/ 2896949 w 3155894"/>
              <a:gd name="connsiteY41" fmla="*/ 252007 h 672793"/>
              <a:gd name="connsiteX42" fmla="*/ 2921225 w 3155894"/>
              <a:gd name="connsiteY42" fmla="*/ 268191 h 672793"/>
              <a:gd name="connsiteX43" fmla="*/ 2945501 w 3155894"/>
              <a:gd name="connsiteY43" fmla="*/ 276283 h 672793"/>
              <a:gd name="connsiteX44" fmla="*/ 3002145 w 3155894"/>
              <a:gd name="connsiteY44" fmla="*/ 300560 h 672793"/>
              <a:gd name="connsiteX45" fmla="*/ 3050698 w 3155894"/>
              <a:gd name="connsiteY45" fmla="*/ 341020 h 672793"/>
              <a:gd name="connsiteX46" fmla="*/ 3074974 w 3155894"/>
              <a:gd name="connsiteY46" fmla="*/ 349112 h 672793"/>
              <a:gd name="connsiteX47" fmla="*/ 3123526 w 3155894"/>
              <a:gd name="connsiteY47" fmla="*/ 381480 h 672793"/>
              <a:gd name="connsiteX48" fmla="*/ 3139710 w 3155894"/>
              <a:gd name="connsiteY48" fmla="*/ 430032 h 672793"/>
              <a:gd name="connsiteX49" fmla="*/ 3155894 w 3155894"/>
              <a:gd name="connsiteY49" fmla="*/ 502860 h 672793"/>
              <a:gd name="connsiteX50" fmla="*/ 3147802 w 3155894"/>
              <a:gd name="connsiteY50" fmla="*/ 543321 h 672793"/>
              <a:gd name="connsiteX51" fmla="*/ 3123526 w 3155894"/>
              <a:gd name="connsiteY51" fmla="*/ 608057 h 672793"/>
              <a:gd name="connsiteX52" fmla="*/ 3091158 w 3155894"/>
              <a:gd name="connsiteY52" fmla="*/ 664701 h 672793"/>
              <a:gd name="connsiteX53" fmla="*/ 3074974 w 3155894"/>
              <a:gd name="connsiteY53" fmla="*/ 672793 h 67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155894" h="672793">
                <a:moveTo>
                  <a:pt x="0" y="73983"/>
                </a:moveTo>
                <a:cubicBezTo>
                  <a:pt x="65447" y="188515"/>
                  <a:pt x="2572" y="90016"/>
                  <a:pt x="56644" y="154903"/>
                </a:cubicBezTo>
                <a:cubicBezTo>
                  <a:pt x="62870" y="162374"/>
                  <a:pt x="65234" y="173104"/>
                  <a:pt x="72828" y="179179"/>
                </a:cubicBezTo>
                <a:cubicBezTo>
                  <a:pt x="79489" y="184508"/>
                  <a:pt x="89013" y="184574"/>
                  <a:pt x="97105" y="187271"/>
                </a:cubicBezTo>
                <a:cubicBezTo>
                  <a:pt x="159613" y="228943"/>
                  <a:pt x="135253" y="219689"/>
                  <a:pt x="275129" y="195363"/>
                </a:cubicBezTo>
                <a:cubicBezTo>
                  <a:pt x="288416" y="193052"/>
                  <a:pt x="295049" y="176274"/>
                  <a:pt x="307498" y="171087"/>
                </a:cubicBezTo>
                <a:cubicBezTo>
                  <a:pt x="328030" y="162532"/>
                  <a:pt x="350655" y="160298"/>
                  <a:pt x="372234" y="154903"/>
                </a:cubicBezTo>
                <a:cubicBezTo>
                  <a:pt x="451917" y="134982"/>
                  <a:pt x="311460" y="160986"/>
                  <a:pt x="445062" y="138719"/>
                </a:cubicBezTo>
                <a:cubicBezTo>
                  <a:pt x="488220" y="141416"/>
                  <a:pt x="531293" y="146811"/>
                  <a:pt x="574535" y="146811"/>
                </a:cubicBezTo>
                <a:cubicBezTo>
                  <a:pt x="601643" y="146811"/>
                  <a:pt x="628662" y="142841"/>
                  <a:pt x="655455" y="138719"/>
                </a:cubicBezTo>
                <a:cubicBezTo>
                  <a:pt x="663886" y="137422"/>
                  <a:pt x="671502" y="132871"/>
                  <a:pt x="679731" y="130627"/>
                </a:cubicBezTo>
                <a:cubicBezTo>
                  <a:pt x="701190" y="124775"/>
                  <a:pt x="722888" y="119838"/>
                  <a:pt x="744467" y="114443"/>
                </a:cubicBezTo>
                <a:cubicBezTo>
                  <a:pt x="757954" y="106351"/>
                  <a:pt x="771590" y="98503"/>
                  <a:pt x="784928" y="90167"/>
                </a:cubicBezTo>
                <a:cubicBezTo>
                  <a:pt x="793175" y="85013"/>
                  <a:pt x="800505" y="78332"/>
                  <a:pt x="809204" y="73983"/>
                </a:cubicBezTo>
                <a:cubicBezTo>
                  <a:pt x="816833" y="70168"/>
                  <a:pt x="825278" y="68234"/>
                  <a:pt x="833480" y="65891"/>
                </a:cubicBezTo>
                <a:cubicBezTo>
                  <a:pt x="889228" y="49963"/>
                  <a:pt x="890071" y="57038"/>
                  <a:pt x="971044" y="41614"/>
                </a:cubicBezTo>
                <a:cubicBezTo>
                  <a:pt x="1123233" y="12625"/>
                  <a:pt x="927261" y="33181"/>
                  <a:pt x="1149069" y="17338"/>
                </a:cubicBezTo>
                <a:lnTo>
                  <a:pt x="1335186" y="25430"/>
                </a:lnTo>
                <a:cubicBezTo>
                  <a:pt x="1378371" y="27645"/>
                  <a:pt x="1421417" y="33522"/>
                  <a:pt x="1464659" y="33522"/>
                </a:cubicBezTo>
                <a:cubicBezTo>
                  <a:pt x="1515979" y="33522"/>
                  <a:pt x="1567158" y="28127"/>
                  <a:pt x="1618407" y="25430"/>
                </a:cubicBezTo>
                <a:cubicBezTo>
                  <a:pt x="1623802" y="17338"/>
                  <a:pt x="1624963" y="2529"/>
                  <a:pt x="1634591" y="1154"/>
                </a:cubicBezTo>
                <a:cubicBezTo>
                  <a:pt x="1666745" y="-3439"/>
                  <a:pt x="1699292" y="7011"/>
                  <a:pt x="1731696" y="9246"/>
                </a:cubicBezTo>
                <a:cubicBezTo>
                  <a:pt x="1777521" y="12406"/>
                  <a:pt x="1823405" y="14641"/>
                  <a:pt x="1869260" y="17338"/>
                </a:cubicBezTo>
                <a:cubicBezTo>
                  <a:pt x="1970445" y="42634"/>
                  <a:pt x="1844642" y="10304"/>
                  <a:pt x="1925905" y="33522"/>
                </a:cubicBezTo>
                <a:cubicBezTo>
                  <a:pt x="1936598" y="36577"/>
                  <a:pt x="1947580" y="38559"/>
                  <a:pt x="1958273" y="41614"/>
                </a:cubicBezTo>
                <a:cubicBezTo>
                  <a:pt x="1966475" y="43957"/>
                  <a:pt x="1974085" y="48649"/>
                  <a:pt x="1982549" y="49707"/>
                </a:cubicBezTo>
                <a:cubicBezTo>
                  <a:pt x="2017446" y="54069"/>
                  <a:pt x="2052680" y="55102"/>
                  <a:pt x="2087745" y="57799"/>
                </a:cubicBezTo>
                <a:cubicBezTo>
                  <a:pt x="2117954" y="103112"/>
                  <a:pt x="2086029" y="68016"/>
                  <a:pt x="2152482" y="90167"/>
                </a:cubicBezTo>
                <a:cubicBezTo>
                  <a:pt x="2161708" y="93242"/>
                  <a:pt x="2167652" y="102936"/>
                  <a:pt x="2176758" y="106351"/>
                </a:cubicBezTo>
                <a:cubicBezTo>
                  <a:pt x="2189636" y="111180"/>
                  <a:pt x="2203949" y="110824"/>
                  <a:pt x="2217218" y="114443"/>
                </a:cubicBezTo>
                <a:cubicBezTo>
                  <a:pt x="2317974" y="141922"/>
                  <a:pt x="2213705" y="121949"/>
                  <a:pt x="2314322" y="138719"/>
                </a:cubicBezTo>
                <a:cubicBezTo>
                  <a:pt x="2330506" y="144114"/>
                  <a:pt x="2350811" y="142841"/>
                  <a:pt x="2362874" y="154903"/>
                </a:cubicBezTo>
                <a:cubicBezTo>
                  <a:pt x="2368269" y="160298"/>
                  <a:pt x="2372235" y="167675"/>
                  <a:pt x="2379059" y="171087"/>
                </a:cubicBezTo>
                <a:cubicBezTo>
                  <a:pt x="2389006" y="176061"/>
                  <a:pt x="2400734" y="176124"/>
                  <a:pt x="2411427" y="179179"/>
                </a:cubicBezTo>
                <a:cubicBezTo>
                  <a:pt x="2419629" y="181522"/>
                  <a:pt x="2427611" y="184574"/>
                  <a:pt x="2435703" y="187271"/>
                </a:cubicBezTo>
                <a:cubicBezTo>
                  <a:pt x="2443795" y="195363"/>
                  <a:pt x="2448578" y="210556"/>
                  <a:pt x="2459979" y="211547"/>
                </a:cubicBezTo>
                <a:cubicBezTo>
                  <a:pt x="2517440" y="216544"/>
                  <a:pt x="2626368" y="202950"/>
                  <a:pt x="2694648" y="195363"/>
                </a:cubicBezTo>
                <a:cubicBezTo>
                  <a:pt x="2718924" y="198060"/>
                  <a:pt x="2744798" y="194384"/>
                  <a:pt x="2767476" y="203455"/>
                </a:cubicBezTo>
                <a:cubicBezTo>
                  <a:pt x="2775396" y="206623"/>
                  <a:pt x="2768162" y="223499"/>
                  <a:pt x="2775568" y="227731"/>
                </a:cubicBezTo>
                <a:cubicBezTo>
                  <a:pt x="2789814" y="235871"/>
                  <a:pt x="2807937" y="233126"/>
                  <a:pt x="2824121" y="235823"/>
                </a:cubicBezTo>
                <a:cubicBezTo>
                  <a:pt x="2832213" y="238520"/>
                  <a:pt x="2840070" y="242065"/>
                  <a:pt x="2848397" y="243915"/>
                </a:cubicBezTo>
                <a:cubicBezTo>
                  <a:pt x="2864414" y="247474"/>
                  <a:pt x="2881384" y="246819"/>
                  <a:pt x="2896949" y="252007"/>
                </a:cubicBezTo>
                <a:cubicBezTo>
                  <a:pt x="2906175" y="255082"/>
                  <a:pt x="2912526" y="263842"/>
                  <a:pt x="2921225" y="268191"/>
                </a:cubicBezTo>
                <a:cubicBezTo>
                  <a:pt x="2928854" y="272006"/>
                  <a:pt x="2937409" y="273586"/>
                  <a:pt x="2945501" y="276283"/>
                </a:cubicBezTo>
                <a:cubicBezTo>
                  <a:pt x="3006443" y="316914"/>
                  <a:pt x="2928995" y="269210"/>
                  <a:pt x="3002145" y="300560"/>
                </a:cubicBezTo>
                <a:cubicBezTo>
                  <a:pt x="3039208" y="316444"/>
                  <a:pt x="3015703" y="317690"/>
                  <a:pt x="3050698" y="341020"/>
                </a:cubicBezTo>
                <a:cubicBezTo>
                  <a:pt x="3057795" y="345751"/>
                  <a:pt x="3066882" y="346415"/>
                  <a:pt x="3074974" y="349112"/>
                </a:cubicBezTo>
                <a:lnTo>
                  <a:pt x="3123526" y="381480"/>
                </a:lnTo>
                <a:cubicBezTo>
                  <a:pt x="3137720" y="390943"/>
                  <a:pt x="3134315" y="413848"/>
                  <a:pt x="3139710" y="430032"/>
                </a:cubicBezTo>
                <a:cubicBezTo>
                  <a:pt x="3147574" y="453624"/>
                  <a:pt x="3150499" y="478584"/>
                  <a:pt x="3155894" y="502860"/>
                </a:cubicBezTo>
                <a:cubicBezTo>
                  <a:pt x="3153197" y="516347"/>
                  <a:pt x="3151138" y="529978"/>
                  <a:pt x="3147802" y="543321"/>
                </a:cubicBezTo>
                <a:cubicBezTo>
                  <a:pt x="3143210" y="561688"/>
                  <a:pt x="3129095" y="593207"/>
                  <a:pt x="3123526" y="608057"/>
                </a:cubicBezTo>
                <a:cubicBezTo>
                  <a:pt x="3112416" y="637684"/>
                  <a:pt x="3118581" y="637278"/>
                  <a:pt x="3091158" y="664701"/>
                </a:cubicBezTo>
                <a:cubicBezTo>
                  <a:pt x="3086893" y="668966"/>
                  <a:pt x="3080369" y="670096"/>
                  <a:pt x="3074974" y="67279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888857" y="1909720"/>
            <a:ext cx="2492347" cy="1035781"/>
          </a:xfrm>
          <a:custGeom>
            <a:avLst/>
            <a:gdLst>
              <a:gd name="connsiteX0" fmla="*/ 2492347 w 2492347"/>
              <a:gd name="connsiteY0" fmla="*/ 0 h 1035781"/>
              <a:gd name="connsiteX1" fmla="*/ 2484255 w 2492347"/>
              <a:gd name="connsiteY1" fmla="*/ 89013 h 1035781"/>
              <a:gd name="connsiteX2" fmla="*/ 2468070 w 2492347"/>
              <a:gd name="connsiteY2" fmla="*/ 121381 h 1035781"/>
              <a:gd name="connsiteX3" fmla="*/ 2459978 w 2492347"/>
              <a:gd name="connsiteY3" fmla="*/ 145657 h 1035781"/>
              <a:gd name="connsiteX4" fmla="*/ 2419518 w 2492347"/>
              <a:gd name="connsiteY4" fmla="*/ 250853 h 1035781"/>
              <a:gd name="connsiteX5" fmla="*/ 2387150 w 2492347"/>
              <a:gd name="connsiteY5" fmla="*/ 315590 h 1035781"/>
              <a:gd name="connsiteX6" fmla="*/ 2370966 w 2492347"/>
              <a:gd name="connsiteY6" fmla="*/ 339866 h 1035781"/>
              <a:gd name="connsiteX7" fmla="*/ 2322414 w 2492347"/>
              <a:gd name="connsiteY7" fmla="*/ 420786 h 1035781"/>
              <a:gd name="connsiteX8" fmla="*/ 2306230 w 2492347"/>
              <a:gd name="connsiteY8" fmla="*/ 445062 h 1035781"/>
              <a:gd name="connsiteX9" fmla="*/ 2265770 w 2492347"/>
              <a:gd name="connsiteY9" fmla="*/ 485522 h 1035781"/>
              <a:gd name="connsiteX10" fmla="*/ 2233401 w 2492347"/>
              <a:gd name="connsiteY10" fmla="*/ 493615 h 1035781"/>
              <a:gd name="connsiteX11" fmla="*/ 2192941 w 2492347"/>
              <a:gd name="connsiteY11" fmla="*/ 525983 h 1035781"/>
              <a:gd name="connsiteX12" fmla="*/ 2144389 w 2492347"/>
              <a:gd name="connsiteY12" fmla="*/ 566443 h 1035781"/>
              <a:gd name="connsiteX13" fmla="*/ 2047285 w 2492347"/>
              <a:gd name="connsiteY13" fmla="*/ 639271 h 1035781"/>
              <a:gd name="connsiteX14" fmla="*/ 1982548 w 2492347"/>
              <a:gd name="connsiteY14" fmla="*/ 687823 h 1035781"/>
              <a:gd name="connsiteX15" fmla="*/ 1917812 w 2492347"/>
              <a:gd name="connsiteY15" fmla="*/ 720192 h 1035781"/>
              <a:gd name="connsiteX16" fmla="*/ 1820708 w 2492347"/>
              <a:gd name="connsiteY16" fmla="*/ 768744 h 1035781"/>
              <a:gd name="connsiteX17" fmla="*/ 1723603 w 2492347"/>
              <a:gd name="connsiteY17" fmla="*/ 825388 h 1035781"/>
              <a:gd name="connsiteX18" fmla="*/ 1691235 w 2492347"/>
              <a:gd name="connsiteY18" fmla="*/ 849664 h 1035781"/>
              <a:gd name="connsiteX19" fmla="*/ 1642683 w 2492347"/>
              <a:gd name="connsiteY19" fmla="*/ 865848 h 1035781"/>
              <a:gd name="connsiteX20" fmla="*/ 1569855 w 2492347"/>
              <a:gd name="connsiteY20" fmla="*/ 898216 h 1035781"/>
              <a:gd name="connsiteX21" fmla="*/ 1497026 w 2492347"/>
              <a:gd name="connsiteY21" fmla="*/ 946768 h 1035781"/>
              <a:gd name="connsiteX22" fmla="*/ 1472750 w 2492347"/>
              <a:gd name="connsiteY22" fmla="*/ 954861 h 1035781"/>
              <a:gd name="connsiteX23" fmla="*/ 1424198 w 2492347"/>
              <a:gd name="connsiteY23" fmla="*/ 987229 h 1035781"/>
              <a:gd name="connsiteX24" fmla="*/ 1375646 w 2492347"/>
              <a:gd name="connsiteY24" fmla="*/ 1019597 h 1035781"/>
              <a:gd name="connsiteX25" fmla="*/ 1181437 w 2492347"/>
              <a:gd name="connsiteY25" fmla="*/ 1035781 h 1035781"/>
              <a:gd name="connsiteX26" fmla="*/ 946768 w 2492347"/>
              <a:gd name="connsiteY26" fmla="*/ 1011505 h 1035781"/>
              <a:gd name="connsiteX27" fmla="*/ 906308 w 2492347"/>
              <a:gd name="connsiteY27" fmla="*/ 995321 h 1035781"/>
              <a:gd name="connsiteX28" fmla="*/ 882031 w 2492347"/>
              <a:gd name="connsiteY28" fmla="*/ 971045 h 1035781"/>
              <a:gd name="connsiteX29" fmla="*/ 865847 w 2492347"/>
              <a:gd name="connsiteY29" fmla="*/ 946768 h 1035781"/>
              <a:gd name="connsiteX30" fmla="*/ 809203 w 2492347"/>
              <a:gd name="connsiteY30" fmla="*/ 930584 h 1035781"/>
              <a:gd name="connsiteX31" fmla="*/ 760651 w 2492347"/>
              <a:gd name="connsiteY31" fmla="*/ 898216 h 1035781"/>
              <a:gd name="connsiteX32" fmla="*/ 712099 w 2492347"/>
              <a:gd name="connsiteY32" fmla="*/ 890124 h 1035781"/>
              <a:gd name="connsiteX33" fmla="*/ 534074 w 2492347"/>
              <a:gd name="connsiteY33" fmla="*/ 882032 h 1035781"/>
              <a:gd name="connsiteX34" fmla="*/ 453154 w 2492347"/>
              <a:gd name="connsiteY34" fmla="*/ 873940 h 1035781"/>
              <a:gd name="connsiteX35" fmla="*/ 428878 w 2492347"/>
              <a:gd name="connsiteY35" fmla="*/ 857756 h 1035781"/>
              <a:gd name="connsiteX36" fmla="*/ 404601 w 2492347"/>
              <a:gd name="connsiteY36" fmla="*/ 849664 h 1035781"/>
              <a:gd name="connsiteX37" fmla="*/ 380325 w 2492347"/>
              <a:gd name="connsiteY37" fmla="*/ 825388 h 1035781"/>
              <a:gd name="connsiteX38" fmla="*/ 113288 w 2492347"/>
              <a:gd name="connsiteY38" fmla="*/ 801112 h 1035781"/>
              <a:gd name="connsiteX39" fmla="*/ 0 w 2492347"/>
              <a:gd name="connsiteY39" fmla="*/ 809204 h 10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492347" h="1035781">
                <a:moveTo>
                  <a:pt x="2492347" y="0"/>
                </a:moveTo>
                <a:cubicBezTo>
                  <a:pt x="2489650" y="29671"/>
                  <a:pt x="2490098" y="59798"/>
                  <a:pt x="2484255" y="89013"/>
                </a:cubicBezTo>
                <a:cubicBezTo>
                  <a:pt x="2481889" y="100842"/>
                  <a:pt x="2472822" y="110293"/>
                  <a:pt x="2468070" y="121381"/>
                </a:cubicBezTo>
                <a:cubicBezTo>
                  <a:pt x="2464710" y="129221"/>
                  <a:pt x="2462675" y="137565"/>
                  <a:pt x="2459978" y="145657"/>
                </a:cubicBezTo>
                <a:cubicBezTo>
                  <a:pt x="2447130" y="235595"/>
                  <a:pt x="2464511" y="172114"/>
                  <a:pt x="2419518" y="250853"/>
                </a:cubicBezTo>
                <a:cubicBezTo>
                  <a:pt x="2407548" y="271800"/>
                  <a:pt x="2398703" y="294410"/>
                  <a:pt x="2387150" y="315590"/>
                </a:cubicBezTo>
                <a:cubicBezTo>
                  <a:pt x="2382493" y="324128"/>
                  <a:pt x="2375791" y="331422"/>
                  <a:pt x="2370966" y="339866"/>
                </a:cubicBezTo>
                <a:cubicBezTo>
                  <a:pt x="2321201" y="426955"/>
                  <a:pt x="2401595" y="302014"/>
                  <a:pt x="2322414" y="420786"/>
                </a:cubicBezTo>
                <a:lnTo>
                  <a:pt x="2306230" y="445062"/>
                </a:lnTo>
                <a:cubicBezTo>
                  <a:pt x="2291844" y="466641"/>
                  <a:pt x="2290945" y="474732"/>
                  <a:pt x="2265770" y="485522"/>
                </a:cubicBezTo>
                <a:cubicBezTo>
                  <a:pt x="2255547" y="489903"/>
                  <a:pt x="2244191" y="490917"/>
                  <a:pt x="2233401" y="493615"/>
                </a:cubicBezTo>
                <a:cubicBezTo>
                  <a:pt x="2183837" y="567961"/>
                  <a:pt x="2251570" y="477125"/>
                  <a:pt x="2192941" y="525983"/>
                </a:cubicBezTo>
                <a:cubicBezTo>
                  <a:pt x="2134153" y="574973"/>
                  <a:pt x="2200050" y="547889"/>
                  <a:pt x="2144389" y="566443"/>
                </a:cubicBezTo>
                <a:cubicBezTo>
                  <a:pt x="1960268" y="727549"/>
                  <a:pt x="2151706" y="569658"/>
                  <a:pt x="2047285" y="639271"/>
                </a:cubicBezTo>
                <a:cubicBezTo>
                  <a:pt x="2015004" y="660792"/>
                  <a:pt x="2012313" y="671587"/>
                  <a:pt x="1982548" y="687823"/>
                </a:cubicBezTo>
                <a:cubicBezTo>
                  <a:pt x="1961368" y="699376"/>
                  <a:pt x="1938106" y="707146"/>
                  <a:pt x="1917812" y="720192"/>
                </a:cubicBezTo>
                <a:cubicBezTo>
                  <a:pt x="1832195" y="775232"/>
                  <a:pt x="1909091" y="754014"/>
                  <a:pt x="1820708" y="768744"/>
                </a:cubicBezTo>
                <a:cubicBezTo>
                  <a:pt x="1764619" y="796788"/>
                  <a:pt x="1776610" y="788283"/>
                  <a:pt x="1723603" y="825388"/>
                </a:cubicBezTo>
                <a:cubicBezTo>
                  <a:pt x="1712554" y="833122"/>
                  <a:pt x="1703298" y="843633"/>
                  <a:pt x="1691235" y="849664"/>
                </a:cubicBezTo>
                <a:cubicBezTo>
                  <a:pt x="1675977" y="857293"/>
                  <a:pt x="1658867" y="860453"/>
                  <a:pt x="1642683" y="865848"/>
                </a:cubicBezTo>
                <a:cubicBezTo>
                  <a:pt x="1569232" y="920936"/>
                  <a:pt x="1654216" y="864472"/>
                  <a:pt x="1569855" y="898216"/>
                </a:cubicBezTo>
                <a:cubicBezTo>
                  <a:pt x="1523921" y="916589"/>
                  <a:pt x="1536753" y="924066"/>
                  <a:pt x="1497026" y="946768"/>
                </a:cubicBezTo>
                <a:cubicBezTo>
                  <a:pt x="1489620" y="951000"/>
                  <a:pt x="1480206" y="950718"/>
                  <a:pt x="1472750" y="954861"/>
                </a:cubicBezTo>
                <a:cubicBezTo>
                  <a:pt x="1455747" y="964307"/>
                  <a:pt x="1439551" y="975287"/>
                  <a:pt x="1424198" y="987229"/>
                </a:cubicBezTo>
                <a:cubicBezTo>
                  <a:pt x="1399500" y="1006439"/>
                  <a:pt x="1406598" y="1016158"/>
                  <a:pt x="1375646" y="1019597"/>
                </a:cubicBezTo>
                <a:cubicBezTo>
                  <a:pt x="1311083" y="1026771"/>
                  <a:pt x="1181437" y="1035781"/>
                  <a:pt x="1181437" y="1035781"/>
                </a:cubicBezTo>
                <a:cubicBezTo>
                  <a:pt x="1164134" y="1034397"/>
                  <a:pt x="1012529" y="1033425"/>
                  <a:pt x="946768" y="1011505"/>
                </a:cubicBezTo>
                <a:cubicBezTo>
                  <a:pt x="932988" y="1006912"/>
                  <a:pt x="919795" y="1000716"/>
                  <a:pt x="906308" y="995321"/>
                </a:cubicBezTo>
                <a:cubicBezTo>
                  <a:pt x="898216" y="987229"/>
                  <a:pt x="889357" y="979837"/>
                  <a:pt x="882031" y="971045"/>
                </a:cubicBezTo>
                <a:cubicBezTo>
                  <a:pt x="875805" y="963574"/>
                  <a:pt x="873441" y="952844"/>
                  <a:pt x="865847" y="946768"/>
                </a:cubicBezTo>
                <a:cubicBezTo>
                  <a:pt x="860570" y="942547"/>
                  <a:pt x="811317" y="931113"/>
                  <a:pt x="809203" y="930584"/>
                </a:cubicBezTo>
                <a:lnTo>
                  <a:pt x="760651" y="898216"/>
                </a:lnTo>
                <a:cubicBezTo>
                  <a:pt x="746999" y="889115"/>
                  <a:pt x="728465" y="891293"/>
                  <a:pt x="712099" y="890124"/>
                </a:cubicBezTo>
                <a:cubicBezTo>
                  <a:pt x="652847" y="885892"/>
                  <a:pt x="593416" y="884729"/>
                  <a:pt x="534074" y="882032"/>
                </a:cubicBezTo>
                <a:cubicBezTo>
                  <a:pt x="507101" y="879335"/>
                  <a:pt x="479568" y="880035"/>
                  <a:pt x="453154" y="873940"/>
                </a:cubicBezTo>
                <a:cubicBezTo>
                  <a:pt x="443678" y="871753"/>
                  <a:pt x="437577" y="862105"/>
                  <a:pt x="428878" y="857756"/>
                </a:cubicBezTo>
                <a:cubicBezTo>
                  <a:pt x="421248" y="853941"/>
                  <a:pt x="412693" y="852361"/>
                  <a:pt x="404601" y="849664"/>
                </a:cubicBezTo>
                <a:cubicBezTo>
                  <a:pt x="396509" y="841572"/>
                  <a:pt x="390329" y="830946"/>
                  <a:pt x="380325" y="825388"/>
                </a:cubicBezTo>
                <a:cubicBezTo>
                  <a:pt x="313073" y="788026"/>
                  <a:pt x="133345" y="801855"/>
                  <a:pt x="113288" y="801112"/>
                </a:cubicBezTo>
                <a:cubicBezTo>
                  <a:pt x="21632" y="810278"/>
                  <a:pt x="59476" y="809204"/>
                  <a:pt x="0" y="809204"/>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37144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63346" cy="6857998"/>
          </a:xfrm>
          <a:prstGeom prst="rect">
            <a:avLst/>
          </a:prstGeom>
        </p:spPr>
      </p:pic>
      <p:sp>
        <p:nvSpPr>
          <p:cNvPr id="3" name="Rectangle 2"/>
          <p:cNvSpPr/>
          <p:nvPr/>
        </p:nvSpPr>
        <p:spPr>
          <a:xfrm>
            <a:off x="2971800" y="0"/>
            <a:ext cx="3505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0000" y="6248400"/>
            <a:ext cx="4572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24800" y="3657600"/>
            <a:ext cx="1219200" cy="32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1600200" y="1371600"/>
            <a:ext cx="0" cy="4876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00200" y="6248400"/>
            <a:ext cx="6858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149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874" y="0"/>
            <a:ext cx="5304252" cy="6858000"/>
          </a:xfrm>
          <a:prstGeom prst="rect">
            <a:avLst/>
          </a:prstGeom>
        </p:spPr>
      </p:pic>
      <p:sp>
        <p:nvSpPr>
          <p:cNvPr id="5" name="Freeform 4"/>
          <p:cNvSpPr/>
          <p:nvPr/>
        </p:nvSpPr>
        <p:spPr>
          <a:xfrm>
            <a:off x="2192015" y="836329"/>
            <a:ext cx="143699" cy="520889"/>
          </a:xfrm>
          <a:custGeom>
            <a:avLst/>
            <a:gdLst>
              <a:gd name="connsiteX0" fmla="*/ 169934 w 180141"/>
              <a:gd name="connsiteY0" fmla="*/ 0 h 529788"/>
              <a:gd name="connsiteX1" fmla="*/ 169934 w 180141"/>
              <a:gd name="connsiteY1" fmla="*/ 121380 h 529788"/>
              <a:gd name="connsiteX2" fmla="*/ 145658 w 180141"/>
              <a:gd name="connsiteY2" fmla="*/ 145656 h 529788"/>
              <a:gd name="connsiteX3" fmla="*/ 121382 w 180141"/>
              <a:gd name="connsiteY3" fmla="*/ 202301 h 529788"/>
              <a:gd name="connsiteX4" fmla="*/ 105198 w 180141"/>
              <a:gd name="connsiteY4" fmla="*/ 283221 h 529788"/>
              <a:gd name="connsiteX5" fmla="*/ 97106 w 180141"/>
              <a:gd name="connsiteY5" fmla="*/ 347957 h 529788"/>
              <a:gd name="connsiteX6" fmla="*/ 89014 w 180141"/>
              <a:gd name="connsiteY6" fmla="*/ 372233 h 529788"/>
              <a:gd name="connsiteX7" fmla="*/ 64738 w 180141"/>
              <a:gd name="connsiteY7" fmla="*/ 388417 h 529788"/>
              <a:gd name="connsiteX8" fmla="*/ 16185 w 180141"/>
              <a:gd name="connsiteY8" fmla="*/ 428878 h 529788"/>
              <a:gd name="connsiteX9" fmla="*/ 8093 w 180141"/>
              <a:gd name="connsiteY9" fmla="*/ 453154 h 529788"/>
              <a:gd name="connsiteX10" fmla="*/ 1 w 180141"/>
              <a:gd name="connsiteY10" fmla="*/ 517890 h 529788"/>
              <a:gd name="connsiteX0" fmla="*/ 163273 w 173480"/>
              <a:gd name="connsiteY0" fmla="*/ 0 h 507026"/>
              <a:gd name="connsiteX1" fmla="*/ 163273 w 173480"/>
              <a:gd name="connsiteY1" fmla="*/ 121380 h 507026"/>
              <a:gd name="connsiteX2" fmla="*/ 138997 w 173480"/>
              <a:gd name="connsiteY2" fmla="*/ 145656 h 507026"/>
              <a:gd name="connsiteX3" fmla="*/ 114721 w 173480"/>
              <a:gd name="connsiteY3" fmla="*/ 202301 h 507026"/>
              <a:gd name="connsiteX4" fmla="*/ 98537 w 173480"/>
              <a:gd name="connsiteY4" fmla="*/ 283221 h 507026"/>
              <a:gd name="connsiteX5" fmla="*/ 90445 w 173480"/>
              <a:gd name="connsiteY5" fmla="*/ 347957 h 507026"/>
              <a:gd name="connsiteX6" fmla="*/ 82353 w 173480"/>
              <a:gd name="connsiteY6" fmla="*/ 372233 h 507026"/>
              <a:gd name="connsiteX7" fmla="*/ 58077 w 173480"/>
              <a:gd name="connsiteY7" fmla="*/ 388417 h 507026"/>
              <a:gd name="connsiteX8" fmla="*/ 9524 w 173480"/>
              <a:gd name="connsiteY8" fmla="*/ 428878 h 507026"/>
              <a:gd name="connsiteX9" fmla="*/ 1432 w 173480"/>
              <a:gd name="connsiteY9" fmla="*/ 453154 h 507026"/>
              <a:gd name="connsiteX10" fmla="*/ 40965 w 173480"/>
              <a:gd name="connsiteY10" fmla="*/ 496935 h 507026"/>
              <a:gd name="connsiteX0" fmla="*/ 162136 w 172343"/>
              <a:gd name="connsiteY0" fmla="*/ 0 h 507121"/>
              <a:gd name="connsiteX1" fmla="*/ 162136 w 172343"/>
              <a:gd name="connsiteY1" fmla="*/ 121380 h 507121"/>
              <a:gd name="connsiteX2" fmla="*/ 137860 w 172343"/>
              <a:gd name="connsiteY2" fmla="*/ 145656 h 507121"/>
              <a:gd name="connsiteX3" fmla="*/ 113584 w 172343"/>
              <a:gd name="connsiteY3" fmla="*/ 202301 h 507121"/>
              <a:gd name="connsiteX4" fmla="*/ 97400 w 172343"/>
              <a:gd name="connsiteY4" fmla="*/ 283221 h 507121"/>
              <a:gd name="connsiteX5" fmla="*/ 89308 w 172343"/>
              <a:gd name="connsiteY5" fmla="*/ 347957 h 507121"/>
              <a:gd name="connsiteX6" fmla="*/ 81216 w 172343"/>
              <a:gd name="connsiteY6" fmla="*/ 372233 h 507121"/>
              <a:gd name="connsiteX7" fmla="*/ 56940 w 172343"/>
              <a:gd name="connsiteY7" fmla="*/ 388417 h 507121"/>
              <a:gd name="connsiteX8" fmla="*/ 65537 w 172343"/>
              <a:gd name="connsiteY8" fmla="*/ 423163 h 507121"/>
              <a:gd name="connsiteX9" fmla="*/ 295 w 172343"/>
              <a:gd name="connsiteY9" fmla="*/ 453154 h 507121"/>
              <a:gd name="connsiteX10" fmla="*/ 39828 w 172343"/>
              <a:gd name="connsiteY10" fmla="*/ 496935 h 507121"/>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17112 w 132515"/>
              <a:gd name="connsiteY7" fmla="*/ 388417 h 507554"/>
              <a:gd name="connsiteX8" fmla="*/ 25709 w 132515"/>
              <a:gd name="connsiteY8" fmla="*/ 423163 h 507554"/>
              <a:gd name="connsiteX9" fmla="*/ 15712 w 132515"/>
              <a:gd name="connsiteY9" fmla="*/ 456964 h 507554"/>
              <a:gd name="connsiteX10" fmla="*/ 0 w 132515"/>
              <a:gd name="connsiteY10" fmla="*/ 496935 h 507554"/>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34257 w 132515"/>
              <a:gd name="connsiteY7" fmla="*/ 390322 h 507554"/>
              <a:gd name="connsiteX8" fmla="*/ 25709 w 132515"/>
              <a:gd name="connsiteY8" fmla="*/ 423163 h 507554"/>
              <a:gd name="connsiteX9" fmla="*/ 15712 w 132515"/>
              <a:gd name="connsiteY9" fmla="*/ 456964 h 507554"/>
              <a:gd name="connsiteX10" fmla="*/ 0 w 132515"/>
              <a:gd name="connsiteY10" fmla="*/ 496935 h 507554"/>
              <a:gd name="connsiteX0" fmla="*/ 141358 w 143747"/>
              <a:gd name="connsiteY0" fmla="*/ 0 h 520889"/>
              <a:gd name="connsiteX1" fmla="*/ 122308 w 143747"/>
              <a:gd name="connsiteY1" fmla="*/ 134715 h 520889"/>
              <a:gd name="connsiteX2" fmla="*/ 98032 w 143747"/>
              <a:gd name="connsiteY2" fmla="*/ 158991 h 520889"/>
              <a:gd name="connsiteX3" fmla="*/ 73756 w 143747"/>
              <a:gd name="connsiteY3" fmla="*/ 215636 h 520889"/>
              <a:gd name="connsiteX4" fmla="*/ 57572 w 143747"/>
              <a:gd name="connsiteY4" fmla="*/ 296556 h 520889"/>
              <a:gd name="connsiteX5" fmla="*/ 49480 w 143747"/>
              <a:gd name="connsiteY5" fmla="*/ 361292 h 520889"/>
              <a:gd name="connsiteX6" fmla="*/ 41388 w 143747"/>
              <a:gd name="connsiteY6" fmla="*/ 385568 h 520889"/>
              <a:gd name="connsiteX7" fmla="*/ 34257 w 143747"/>
              <a:gd name="connsiteY7" fmla="*/ 403657 h 520889"/>
              <a:gd name="connsiteX8" fmla="*/ 25709 w 143747"/>
              <a:gd name="connsiteY8" fmla="*/ 436498 h 520889"/>
              <a:gd name="connsiteX9" fmla="*/ 15712 w 143747"/>
              <a:gd name="connsiteY9" fmla="*/ 470299 h 520889"/>
              <a:gd name="connsiteX10" fmla="*/ 0 w 143747"/>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3756 w 143699"/>
              <a:gd name="connsiteY3" fmla="*/ 215636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9471 w 143699"/>
              <a:gd name="connsiteY3" fmla="*/ 225161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699" h="520889">
                <a:moveTo>
                  <a:pt x="141358" y="0"/>
                </a:moveTo>
                <a:cubicBezTo>
                  <a:pt x="150839" y="47405"/>
                  <a:pt x="128894" y="106947"/>
                  <a:pt x="122308" y="134715"/>
                </a:cubicBezTo>
                <a:cubicBezTo>
                  <a:pt x="115722" y="162484"/>
                  <a:pt x="109934" y="158519"/>
                  <a:pt x="101842" y="166611"/>
                </a:cubicBezTo>
                <a:cubicBezTo>
                  <a:pt x="78611" y="259536"/>
                  <a:pt x="86849" y="203504"/>
                  <a:pt x="79471" y="225161"/>
                </a:cubicBezTo>
                <a:cubicBezTo>
                  <a:pt x="72093" y="246818"/>
                  <a:pt x="62570" y="273868"/>
                  <a:pt x="57572" y="296556"/>
                </a:cubicBezTo>
                <a:cubicBezTo>
                  <a:pt x="52574" y="319244"/>
                  <a:pt x="53370" y="339896"/>
                  <a:pt x="49480" y="361292"/>
                </a:cubicBezTo>
                <a:cubicBezTo>
                  <a:pt x="47954" y="369684"/>
                  <a:pt x="43925" y="378507"/>
                  <a:pt x="41388" y="385568"/>
                </a:cubicBezTo>
                <a:cubicBezTo>
                  <a:pt x="38851" y="392629"/>
                  <a:pt x="36870" y="395169"/>
                  <a:pt x="34257" y="403657"/>
                </a:cubicBezTo>
                <a:cubicBezTo>
                  <a:pt x="31644" y="412145"/>
                  <a:pt x="48709" y="413500"/>
                  <a:pt x="25709" y="436498"/>
                </a:cubicBezTo>
                <a:cubicBezTo>
                  <a:pt x="23012" y="444590"/>
                  <a:pt x="19997" y="458004"/>
                  <a:pt x="15712" y="470299"/>
                </a:cubicBezTo>
                <a:cubicBezTo>
                  <a:pt x="11427" y="482594"/>
                  <a:pt x="0" y="545567"/>
                  <a:pt x="0" y="51027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2192942" y="1294726"/>
            <a:ext cx="227714" cy="64736"/>
          </a:xfrm>
          <a:custGeom>
            <a:avLst/>
            <a:gdLst>
              <a:gd name="connsiteX0" fmla="*/ 0 w 227714"/>
              <a:gd name="connsiteY0" fmla="*/ 56644 h 64736"/>
              <a:gd name="connsiteX1" fmla="*/ 64736 w 227714"/>
              <a:gd name="connsiteY1" fmla="*/ 48552 h 64736"/>
              <a:gd name="connsiteX2" fmla="*/ 89012 w 227714"/>
              <a:gd name="connsiteY2" fmla="*/ 24276 h 64736"/>
              <a:gd name="connsiteX3" fmla="*/ 137564 w 227714"/>
              <a:gd name="connsiteY3" fmla="*/ 0 h 64736"/>
              <a:gd name="connsiteX4" fmla="*/ 178024 w 227714"/>
              <a:gd name="connsiteY4" fmla="*/ 8092 h 64736"/>
              <a:gd name="connsiteX5" fmla="*/ 226577 w 227714"/>
              <a:gd name="connsiteY5" fmla="*/ 40460 h 64736"/>
              <a:gd name="connsiteX6" fmla="*/ 226577 w 227714"/>
              <a:gd name="connsiteY6" fmla="*/ 64736 h 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714" h="64736">
                <a:moveTo>
                  <a:pt x="0" y="56644"/>
                </a:moveTo>
                <a:cubicBezTo>
                  <a:pt x="21579" y="53947"/>
                  <a:pt x="44299" y="55984"/>
                  <a:pt x="64736" y="48552"/>
                </a:cubicBezTo>
                <a:cubicBezTo>
                  <a:pt x="75491" y="44641"/>
                  <a:pt x="80221" y="31602"/>
                  <a:pt x="89012" y="24276"/>
                </a:cubicBezTo>
                <a:cubicBezTo>
                  <a:pt x="109927" y="6846"/>
                  <a:pt x="113234" y="8110"/>
                  <a:pt x="137564" y="0"/>
                </a:cubicBezTo>
                <a:cubicBezTo>
                  <a:pt x="151051" y="2697"/>
                  <a:pt x="164598" y="5108"/>
                  <a:pt x="178024" y="8092"/>
                </a:cubicBezTo>
                <a:cubicBezTo>
                  <a:pt x="205606" y="14221"/>
                  <a:pt x="216660" y="10709"/>
                  <a:pt x="226577" y="40460"/>
                </a:cubicBezTo>
                <a:cubicBezTo>
                  <a:pt x="229136" y="48137"/>
                  <a:pt x="226577" y="56644"/>
                  <a:pt x="226577" y="6473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435703" y="1380688"/>
            <a:ext cx="2484255" cy="982187"/>
          </a:xfrm>
          <a:custGeom>
            <a:avLst/>
            <a:gdLst>
              <a:gd name="connsiteX0" fmla="*/ 0 w 2484255"/>
              <a:gd name="connsiteY0" fmla="*/ 504756 h 982187"/>
              <a:gd name="connsiteX1" fmla="*/ 8092 w 2484255"/>
              <a:gd name="connsiteY1" fmla="*/ 601861 h 982187"/>
              <a:gd name="connsiteX2" fmla="*/ 16184 w 2484255"/>
              <a:gd name="connsiteY2" fmla="*/ 626137 h 982187"/>
              <a:gd name="connsiteX3" fmla="*/ 24276 w 2484255"/>
              <a:gd name="connsiteY3" fmla="*/ 666597 h 982187"/>
              <a:gd name="connsiteX4" fmla="*/ 32368 w 2484255"/>
              <a:gd name="connsiteY4" fmla="*/ 715149 h 982187"/>
              <a:gd name="connsiteX5" fmla="*/ 72828 w 2484255"/>
              <a:gd name="connsiteY5" fmla="*/ 755609 h 982187"/>
              <a:gd name="connsiteX6" fmla="*/ 97104 w 2484255"/>
              <a:gd name="connsiteY6" fmla="*/ 779885 h 982187"/>
              <a:gd name="connsiteX7" fmla="*/ 145656 w 2484255"/>
              <a:gd name="connsiteY7" fmla="*/ 804162 h 982187"/>
              <a:gd name="connsiteX8" fmla="*/ 169932 w 2484255"/>
              <a:gd name="connsiteY8" fmla="*/ 820346 h 982187"/>
              <a:gd name="connsiteX9" fmla="*/ 234669 w 2484255"/>
              <a:gd name="connsiteY9" fmla="*/ 836530 h 982187"/>
              <a:gd name="connsiteX10" fmla="*/ 258945 w 2484255"/>
              <a:gd name="connsiteY10" fmla="*/ 844622 h 982187"/>
              <a:gd name="connsiteX11" fmla="*/ 445062 w 2484255"/>
              <a:gd name="connsiteY11" fmla="*/ 868898 h 982187"/>
              <a:gd name="connsiteX12" fmla="*/ 469338 w 2484255"/>
              <a:gd name="connsiteY12" fmla="*/ 885082 h 982187"/>
              <a:gd name="connsiteX13" fmla="*/ 501706 w 2484255"/>
              <a:gd name="connsiteY13" fmla="*/ 893174 h 982187"/>
              <a:gd name="connsiteX14" fmla="*/ 655455 w 2484255"/>
              <a:gd name="connsiteY14" fmla="*/ 909358 h 982187"/>
              <a:gd name="connsiteX15" fmla="*/ 760651 w 2484255"/>
              <a:gd name="connsiteY15" fmla="*/ 933634 h 982187"/>
              <a:gd name="connsiteX16" fmla="*/ 841571 w 2484255"/>
              <a:gd name="connsiteY16" fmla="*/ 941726 h 982187"/>
              <a:gd name="connsiteX17" fmla="*/ 882032 w 2484255"/>
              <a:gd name="connsiteY17" fmla="*/ 949818 h 982187"/>
              <a:gd name="connsiteX18" fmla="*/ 938676 w 2484255"/>
              <a:gd name="connsiteY18" fmla="*/ 974094 h 982187"/>
              <a:gd name="connsiteX19" fmla="*/ 1205713 w 2484255"/>
              <a:gd name="connsiteY19" fmla="*/ 974094 h 982187"/>
              <a:gd name="connsiteX20" fmla="*/ 1286633 w 2484255"/>
              <a:gd name="connsiteY20" fmla="*/ 957910 h 982187"/>
              <a:gd name="connsiteX21" fmla="*/ 1310909 w 2484255"/>
              <a:gd name="connsiteY21" fmla="*/ 941726 h 982187"/>
              <a:gd name="connsiteX22" fmla="*/ 1343278 w 2484255"/>
              <a:gd name="connsiteY22" fmla="*/ 925542 h 982187"/>
              <a:gd name="connsiteX23" fmla="*/ 1383738 w 2484255"/>
              <a:gd name="connsiteY23" fmla="*/ 917450 h 982187"/>
              <a:gd name="connsiteX24" fmla="*/ 1408014 w 2484255"/>
              <a:gd name="connsiteY24" fmla="*/ 901266 h 982187"/>
              <a:gd name="connsiteX25" fmla="*/ 1464658 w 2484255"/>
              <a:gd name="connsiteY25" fmla="*/ 885082 h 982187"/>
              <a:gd name="connsiteX26" fmla="*/ 1586039 w 2484255"/>
              <a:gd name="connsiteY26" fmla="*/ 868898 h 982187"/>
              <a:gd name="connsiteX27" fmla="*/ 1626499 w 2484255"/>
              <a:gd name="connsiteY27" fmla="*/ 860806 h 982187"/>
              <a:gd name="connsiteX28" fmla="*/ 1675051 w 2484255"/>
              <a:gd name="connsiteY28" fmla="*/ 844622 h 982187"/>
              <a:gd name="connsiteX29" fmla="*/ 1707419 w 2484255"/>
              <a:gd name="connsiteY29" fmla="*/ 836530 h 982187"/>
              <a:gd name="connsiteX30" fmla="*/ 1755971 w 2484255"/>
              <a:gd name="connsiteY30" fmla="*/ 812254 h 982187"/>
              <a:gd name="connsiteX31" fmla="*/ 1796432 w 2484255"/>
              <a:gd name="connsiteY31" fmla="*/ 779885 h 982187"/>
              <a:gd name="connsiteX32" fmla="*/ 1820708 w 2484255"/>
              <a:gd name="connsiteY32" fmla="*/ 763701 h 982187"/>
              <a:gd name="connsiteX33" fmla="*/ 1861168 w 2484255"/>
              <a:gd name="connsiteY33" fmla="*/ 723241 h 982187"/>
              <a:gd name="connsiteX34" fmla="*/ 1909720 w 2484255"/>
              <a:gd name="connsiteY34" fmla="*/ 682781 h 982187"/>
              <a:gd name="connsiteX35" fmla="*/ 1933996 w 2484255"/>
              <a:gd name="connsiteY35" fmla="*/ 634229 h 982187"/>
              <a:gd name="connsiteX36" fmla="*/ 1990640 w 2484255"/>
              <a:gd name="connsiteY36" fmla="*/ 561400 h 982187"/>
              <a:gd name="connsiteX37" fmla="*/ 2014916 w 2484255"/>
              <a:gd name="connsiteY37" fmla="*/ 545216 h 982187"/>
              <a:gd name="connsiteX38" fmla="*/ 2031101 w 2484255"/>
              <a:gd name="connsiteY38" fmla="*/ 512848 h 982187"/>
              <a:gd name="connsiteX39" fmla="*/ 2047285 w 2484255"/>
              <a:gd name="connsiteY39" fmla="*/ 488572 h 982187"/>
              <a:gd name="connsiteX40" fmla="*/ 2071561 w 2484255"/>
              <a:gd name="connsiteY40" fmla="*/ 440020 h 982187"/>
              <a:gd name="connsiteX41" fmla="*/ 2087745 w 2484255"/>
              <a:gd name="connsiteY41" fmla="*/ 342916 h 982187"/>
              <a:gd name="connsiteX42" fmla="*/ 2103929 w 2484255"/>
              <a:gd name="connsiteY42" fmla="*/ 326731 h 982187"/>
              <a:gd name="connsiteX43" fmla="*/ 2112021 w 2484255"/>
              <a:gd name="connsiteY43" fmla="*/ 302455 h 982187"/>
              <a:gd name="connsiteX44" fmla="*/ 2136297 w 2484255"/>
              <a:gd name="connsiteY44" fmla="*/ 270087 h 982187"/>
              <a:gd name="connsiteX45" fmla="*/ 2168665 w 2484255"/>
              <a:gd name="connsiteY45" fmla="*/ 189167 h 982187"/>
              <a:gd name="connsiteX46" fmla="*/ 2192941 w 2484255"/>
              <a:gd name="connsiteY46" fmla="*/ 181075 h 982187"/>
              <a:gd name="connsiteX47" fmla="*/ 2209125 w 2484255"/>
              <a:gd name="connsiteY47" fmla="*/ 156799 h 982187"/>
              <a:gd name="connsiteX48" fmla="*/ 2225309 w 2484255"/>
              <a:gd name="connsiteY48" fmla="*/ 124431 h 982187"/>
              <a:gd name="connsiteX49" fmla="*/ 2249585 w 2484255"/>
              <a:gd name="connsiteY49" fmla="*/ 108247 h 982187"/>
              <a:gd name="connsiteX50" fmla="*/ 2273862 w 2484255"/>
              <a:gd name="connsiteY50" fmla="*/ 83970 h 982187"/>
              <a:gd name="connsiteX51" fmla="*/ 2281954 w 2484255"/>
              <a:gd name="connsiteY51" fmla="*/ 51602 h 982187"/>
              <a:gd name="connsiteX52" fmla="*/ 2306230 w 2484255"/>
              <a:gd name="connsiteY52" fmla="*/ 43510 h 982187"/>
              <a:gd name="connsiteX53" fmla="*/ 2338598 w 2484255"/>
              <a:gd name="connsiteY53" fmla="*/ 35418 h 982187"/>
              <a:gd name="connsiteX54" fmla="*/ 2387150 w 2484255"/>
              <a:gd name="connsiteY54" fmla="*/ 19234 h 982187"/>
              <a:gd name="connsiteX55" fmla="*/ 2484255 w 2484255"/>
              <a:gd name="connsiteY55" fmla="*/ 3050 h 98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84255" h="982187">
                <a:moveTo>
                  <a:pt x="0" y="504756"/>
                </a:moveTo>
                <a:cubicBezTo>
                  <a:pt x="2697" y="537124"/>
                  <a:pt x="3799" y="569665"/>
                  <a:pt x="8092" y="601861"/>
                </a:cubicBezTo>
                <a:cubicBezTo>
                  <a:pt x="9219" y="610316"/>
                  <a:pt x="14115" y="617862"/>
                  <a:pt x="16184" y="626137"/>
                </a:cubicBezTo>
                <a:cubicBezTo>
                  <a:pt x="19520" y="639480"/>
                  <a:pt x="21816" y="653065"/>
                  <a:pt x="24276" y="666597"/>
                </a:cubicBezTo>
                <a:cubicBezTo>
                  <a:pt x="27211" y="682740"/>
                  <a:pt x="27180" y="699584"/>
                  <a:pt x="32368" y="715149"/>
                </a:cubicBezTo>
                <a:cubicBezTo>
                  <a:pt x="41497" y="742537"/>
                  <a:pt x="52909" y="739010"/>
                  <a:pt x="72828" y="755609"/>
                </a:cubicBezTo>
                <a:cubicBezTo>
                  <a:pt x="81619" y="762935"/>
                  <a:pt x="88313" y="772559"/>
                  <a:pt x="97104" y="779885"/>
                </a:cubicBezTo>
                <a:cubicBezTo>
                  <a:pt x="118021" y="797316"/>
                  <a:pt x="121324" y="796051"/>
                  <a:pt x="145656" y="804162"/>
                </a:cubicBezTo>
                <a:cubicBezTo>
                  <a:pt x="153748" y="809557"/>
                  <a:pt x="160792" y="817022"/>
                  <a:pt x="169932" y="820346"/>
                </a:cubicBezTo>
                <a:cubicBezTo>
                  <a:pt x="190836" y="827947"/>
                  <a:pt x="213567" y="829496"/>
                  <a:pt x="234669" y="836530"/>
                </a:cubicBezTo>
                <a:lnTo>
                  <a:pt x="258945" y="844622"/>
                </a:lnTo>
                <a:cubicBezTo>
                  <a:pt x="332797" y="893857"/>
                  <a:pt x="247775" y="843165"/>
                  <a:pt x="445062" y="868898"/>
                </a:cubicBezTo>
                <a:cubicBezTo>
                  <a:pt x="454706" y="870156"/>
                  <a:pt x="460399" y="881251"/>
                  <a:pt x="469338" y="885082"/>
                </a:cubicBezTo>
                <a:cubicBezTo>
                  <a:pt x="479560" y="889463"/>
                  <a:pt x="490682" y="891704"/>
                  <a:pt x="501706" y="893174"/>
                </a:cubicBezTo>
                <a:cubicBezTo>
                  <a:pt x="659588" y="914225"/>
                  <a:pt x="526693" y="889549"/>
                  <a:pt x="655455" y="909358"/>
                </a:cubicBezTo>
                <a:cubicBezTo>
                  <a:pt x="687835" y="914340"/>
                  <a:pt x="730911" y="926199"/>
                  <a:pt x="760651" y="933634"/>
                </a:cubicBezTo>
                <a:cubicBezTo>
                  <a:pt x="786949" y="940209"/>
                  <a:pt x="814701" y="938143"/>
                  <a:pt x="841571" y="941726"/>
                </a:cubicBezTo>
                <a:cubicBezTo>
                  <a:pt x="855204" y="943544"/>
                  <a:pt x="868545" y="947121"/>
                  <a:pt x="882032" y="949818"/>
                </a:cubicBezTo>
                <a:cubicBezTo>
                  <a:pt x="900913" y="957910"/>
                  <a:pt x="918574" y="969862"/>
                  <a:pt x="938676" y="974094"/>
                </a:cubicBezTo>
                <a:cubicBezTo>
                  <a:pt x="1016603" y="990500"/>
                  <a:pt x="1135487" y="977438"/>
                  <a:pt x="1205713" y="974094"/>
                </a:cubicBezTo>
                <a:cubicBezTo>
                  <a:pt x="1232686" y="968699"/>
                  <a:pt x="1260342" y="966000"/>
                  <a:pt x="1286633" y="957910"/>
                </a:cubicBezTo>
                <a:cubicBezTo>
                  <a:pt x="1295928" y="955050"/>
                  <a:pt x="1302465" y="946551"/>
                  <a:pt x="1310909" y="941726"/>
                </a:cubicBezTo>
                <a:cubicBezTo>
                  <a:pt x="1321383" y="935741"/>
                  <a:pt x="1331834" y="929357"/>
                  <a:pt x="1343278" y="925542"/>
                </a:cubicBezTo>
                <a:cubicBezTo>
                  <a:pt x="1356326" y="921193"/>
                  <a:pt x="1370251" y="920147"/>
                  <a:pt x="1383738" y="917450"/>
                </a:cubicBezTo>
                <a:cubicBezTo>
                  <a:pt x="1391830" y="912055"/>
                  <a:pt x="1399315" y="905615"/>
                  <a:pt x="1408014" y="901266"/>
                </a:cubicBezTo>
                <a:cubicBezTo>
                  <a:pt x="1420949" y="894799"/>
                  <a:pt x="1452559" y="888539"/>
                  <a:pt x="1464658" y="885082"/>
                </a:cubicBezTo>
                <a:cubicBezTo>
                  <a:pt x="1532710" y="865639"/>
                  <a:pt x="1431075" y="881812"/>
                  <a:pt x="1586039" y="868898"/>
                </a:cubicBezTo>
                <a:cubicBezTo>
                  <a:pt x="1599526" y="866201"/>
                  <a:pt x="1613230" y="864425"/>
                  <a:pt x="1626499" y="860806"/>
                </a:cubicBezTo>
                <a:cubicBezTo>
                  <a:pt x="1642957" y="856317"/>
                  <a:pt x="1658501" y="848760"/>
                  <a:pt x="1675051" y="844622"/>
                </a:cubicBezTo>
                <a:lnTo>
                  <a:pt x="1707419" y="836530"/>
                </a:lnTo>
                <a:cubicBezTo>
                  <a:pt x="1776991" y="790149"/>
                  <a:pt x="1688966" y="845756"/>
                  <a:pt x="1755971" y="812254"/>
                </a:cubicBezTo>
                <a:cubicBezTo>
                  <a:pt x="1789179" y="795650"/>
                  <a:pt x="1771343" y="799956"/>
                  <a:pt x="1796432" y="779885"/>
                </a:cubicBezTo>
                <a:cubicBezTo>
                  <a:pt x="1804026" y="773810"/>
                  <a:pt x="1812616" y="769096"/>
                  <a:pt x="1820708" y="763701"/>
                </a:cubicBezTo>
                <a:cubicBezTo>
                  <a:pt x="1850379" y="719195"/>
                  <a:pt x="1820708" y="756958"/>
                  <a:pt x="1861168" y="723241"/>
                </a:cubicBezTo>
                <a:cubicBezTo>
                  <a:pt x="1923474" y="671320"/>
                  <a:pt x="1849447" y="722963"/>
                  <a:pt x="1909720" y="682781"/>
                </a:cubicBezTo>
                <a:cubicBezTo>
                  <a:pt x="1917812" y="666597"/>
                  <a:pt x="1924879" y="649858"/>
                  <a:pt x="1933996" y="634229"/>
                </a:cubicBezTo>
                <a:cubicBezTo>
                  <a:pt x="1951064" y="604969"/>
                  <a:pt x="1965347" y="582478"/>
                  <a:pt x="1990640" y="561400"/>
                </a:cubicBezTo>
                <a:cubicBezTo>
                  <a:pt x="1998111" y="555174"/>
                  <a:pt x="2006824" y="550611"/>
                  <a:pt x="2014916" y="545216"/>
                </a:cubicBezTo>
                <a:cubicBezTo>
                  <a:pt x="2020311" y="534427"/>
                  <a:pt x="2025116" y="523322"/>
                  <a:pt x="2031101" y="512848"/>
                </a:cubicBezTo>
                <a:cubicBezTo>
                  <a:pt x="2035926" y="504404"/>
                  <a:pt x="2042936" y="497271"/>
                  <a:pt x="2047285" y="488572"/>
                </a:cubicBezTo>
                <a:cubicBezTo>
                  <a:pt x="2080787" y="421567"/>
                  <a:pt x="2025180" y="509592"/>
                  <a:pt x="2071561" y="440020"/>
                </a:cubicBezTo>
                <a:cubicBezTo>
                  <a:pt x="2072320" y="433944"/>
                  <a:pt x="2078834" y="360738"/>
                  <a:pt x="2087745" y="342916"/>
                </a:cubicBezTo>
                <a:cubicBezTo>
                  <a:pt x="2091157" y="336092"/>
                  <a:pt x="2098534" y="332126"/>
                  <a:pt x="2103929" y="326731"/>
                </a:cubicBezTo>
                <a:cubicBezTo>
                  <a:pt x="2106626" y="318639"/>
                  <a:pt x="2107789" y="309861"/>
                  <a:pt x="2112021" y="302455"/>
                </a:cubicBezTo>
                <a:cubicBezTo>
                  <a:pt x="2118712" y="290745"/>
                  <a:pt x="2131688" y="282762"/>
                  <a:pt x="2136297" y="270087"/>
                </a:cubicBezTo>
                <a:cubicBezTo>
                  <a:pt x="2155747" y="216601"/>
                  <a:pt x="2125059" y="218238"/>
                  <a:pt x="2168665" y="189167"/>
                </a:cubicBezTo>
                <a:cubicBezTo>
                  <a:pt x="2175762" y="184436"/>
                  <a:pt x="2184849" y="183772"/>
                  <a:pt x="2192941" y="181075"/>
                </a:cubicBezTo>
                <a:cubicBezTo>
                  <a:pt x="2198336" y="172983"/>
                  <a:pt x="2204300" y="165243"/>
                  <a:pt x="2209125" y="156799"/>
                </a:cubicBezTo>
                <a:cubicBezTo>
                  <a:pt x="2215110" y="146326"/>
                  <a:pt x="2217587" y="133698"/>
                  <a:pt x="2225309" y="124431"/>
                </a:cubicBezTo>
                <a:cubicBezTo>
                  <a:pt x="2231535" y="116960"/>
                  <a:pt x="2242114" y="114473"/>
                  <a:pt x="2249585" y="108247"/>
                </a:cubicBezTo>
                <a:cubicBezTo>
                  <a:pt x="2258377" y="100921"/>
                  <a:pt x="2265770" y="92062"/>
                  <a:pt x="2273862" y="83970"/>
                </a:cubicBezTo>
                <a:cubicBezTo>
                  <a:pt x="2276559" y="73181"/>
                  <a:pt x="2275007" y="60286"/>
                  <a:pt x="2281954" y="51602"/>
                </a:cubicBezTo>
                <a:cubicBezTo>
                  <a:pt x="2287282" y="44941"/>
                  <a:pt x="2298028" y="45853"/>
                  <a:pt x="2306230" y="43510"/>
                </a:cubicBezTo>
                <a:cubicBezTo>
                  <a:pt x="2316923" y="40455"/>
                  <a:pt x="2327946" y="38614"/>
                  <a:pt x="2338598" y="35418"/>
                </a:cubicBezTo>
                <a:cubicBezTo>
                  <a:pt x="2354938" y="30516"/>
                  <a:pt x="2387150" y="19234"/>
                  <a:pt x="2387150" y="19234"/>
                </a:cubicBezTo>
                <a:cubicBezTo>
                  <a:pt x="2431625" y="-10416"/>
                  <a:pt x="2401701" y="3050"/>
                  <a:pt x="2484255" y="305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431023" y="936545"/>
            <a:ext cx="1448474" cy="431009"/>
          </a:xfrm>
          <a:custGeom>
            <a:avLst/>
            <a:gdLst>
              <a:gd name="connsiteX0" fmla="*/ 1448474 w 1448474"/>
              <a:gd name="connsiteY0" fmla="*/ 431009 h 431009"/>
              <a:gd name="connsiteX1" fmla="*/ 1408014 w 1448474"/>
              <a:gd name="connsiteY1" fmla="*/ 414825 h 431009"/>
              <a:gd name="connsiteX2" fmla="*/ 1359462 w 1448474"/>
              <a:gd name="connsiteY2" fmla="*/ 390549 h 431009"/>
              <a:gd name="connsiteX3" fmla="*/ 1254265 w 1448474"/>
              <a:gd name="connsiteY3" fmla="*/ 382457 h 431009"/>
              <a:gd name="connsiteX4" fmla="*/ 1173345 w 1448474"/>
              <a:gd name="connsiteY4" fmla="*/ 366273 h 431009"/>
              <a:gd name="connsiteX5" fmla="*/ 1149069 w 1448474"/>
              <a:gd name="connsiteY5" fmla="*/ 341997 h 431009"/>
              <a:gd name="connsiteX6" fmla="*/ 1124793 w 1448474"/>
              <a:gd name="connsiteY6" fmla="*/ 325813 h 431009"/>
              <a:gd name="connsiteX7" fmla="*/ 1068149 w 1448474"/>
              <a:gd name="connsiteY7" fmla="*/ 269168 h 431009"/>
              <a:gd name="connsiteX8" fmla="*/ 1043873 w 1448474"/>
              <a:gd name="connsiteY8" fmla="*/ 261076 h 431009"/>
              <a:gd name="connsiteX9" fmla="*/ 1019596 w 1448474"/>
              <a:gd name="connsiteY9" fmla="*/ 244892 h 431009"/>
              <a:gd name="connsiteX10" fmla="*/ 946768 w 1448474"/>
              <a:gd name="connsiteY10" fmla="*/ 220616 h 431009"/>
              <a:gd name="connsiteX11" fmla="*/ 938676 w 1448474"/>
              <a:gd name="connsiteY11" fmla="*/ 196340 h 431009"/>
              <a:gd name="connsiteX12" fmla="*/ 890124 w 1448474"/>
              <a:gd name="connsiteY12" fmla="*/ 180156 h 431009"/>
              <a:gd name="connsiteX13" fmla="*/ 841572 w 1448474"/>
              <a:gd name="connsiteY13" fmla="*/ 115420 h 431009"/>
              <a:gd name="connsiteX14" fmla="*/ 825388 w 1448474"/>
              <a:gd name="connsiteY14" fmla="*/ 91143 h 431009"/>
              <a:gd name="connsiteX15" fmla="*/ 752559 w 1448474"/>
              <a:gd name="connsiteY15" fmla="*/ 34499 h 431009"/>
              <a:gd name="connsiteX16" fmla="*/ 679731 w 1448474"/>
              <a:gd name="connsiteY16" fmla="*/ 18315 h 431009"/>
              <a:gd name="connsiteX17" fmla="*/ 655455 w 1448474"/>
              <a:gd name="connsiteY17" fmla="*/ 10223 h 431009"/>
              <a:gd name="connsiteX18" fmla="*/ 420786 w 1448474"/>
              <a:gd name="connsiteY18" fmla="*/ 18315 h 431009"/>
              <a:gd name="connsiteX19" fmla="*/ 372234 w 1448474"/>
              <a:gd name="connsiteY19" fmla="*/ 26407 h 431009"/>
              <a:gd name="connsiteX20" fmla="*/ 291313 w 1448474"/>
              <a:gd name="connsiteY20" fmla="*/ 34499 h 431009"/>
              <a:gd name="connsiteX21" fmla="*/ 258945 w 1448474"/>
              <a:gd name="connsiteY21" fmla="*/ 50683 h 431009"/>
              <a:gd name="connsiteX22" fmla="*/ 226577 w 1448474"/>
              <a:gd name="connsiteY22" fmla="*/ 58775 h 431009"/>
              <a:gd name="connsiteX23" fmla="*/ 169933 w 1448474"/>
              <a:gd name="connsiteY23" fmla="*/ 83051 h 431009"/>
              <a:gd name="connsiteX24" fmla="*/ 113289 w 1448474"/>
              <a:gd name="connsiteY24" fmla="*/ 115420 h 431009"/>
              <a:gd name="connsiteX25" fmla="*/ 80920 w 1448474"/>
              <a:gd name="connsiteY25" fmla="*/ 131604 h 431009"/>
              <a:gd name="connsiteX26" fmla="*/ 72828 w 1448474"/>
              <a:gd name="connsiteY26" fmla="*/ 155880 h 431009"/>
              <a:gd name="connsiteX27" fmla="*/ 56644 w 1448474"/>
              <a:gd name="connsiteY27" fmla="*/ 220616 h 431009"/>
              <a:gd name="connsiteX28" fmla="*/ 32368 w 1448474"/>
              <a:gd name="connsiteY28" fmla="*/ 228708 h 431009"/>
              <a:gd name="connsiteX29" fmla="*/ 8092 w 1448474"/>
              <a:gd name="connsiteY29" fmla="*/ 317720 h 431009"/>
              <a:gd name="connsiteX30" fmla="*/ 0 w 1448474"/>
              <a:gd name="connsiteY30" fmla="*/ 414825 h 431009"/>
              <a:gd name="connsiteX0" fmla="*/ 1448474 w 1448474"/>
              <a:gd name="connsiteY0" fmla="*/ 431009 h 431009"/>
              <a:gd name="connsiteX1" fmla="*/ 1408014 w 1448474"/>
              <a:gd name="connsiteY1" fmla="*/ 414825 h 431009"/>
              <a:gd name="connsiteX2" fmla="*/ 1359462 w 1448474"/>
              <a:gd name="connsiteY2" fmla="*/ 390549 h 431009"/>
              <a:gd name="connsiteX3" fmla="*/ 1254265 w 1448474"/>
              <a:gd name="connsiteY3" fmla="*/ 382457 h 431009"/>
              <a:gd name="connsiteX4" fmla="*/ 1173345 w 1448474"/>
              <a:gd name="connsiteY4" fmla="*/ 366273 h 431009"/>
              <a:gd name="connsiteX5" fmla="*/ 1149069 w 1448474"/>
              <a:gd name="connsiteY5" fmla="*/ 341997 h 431009"/>
              <a:gd name="connsiteX6" fmla="*/ 1124793 w 1448474"/>
              <a:gd name="connsiteY6" fmla="*/ 325813 h 431009"/>
              <a:gd name="connsiteX7" fmla="*/ 1068149 w 1448474"/>
              <a:gd name="connsiteY7" fmla="*/ 269168 h 431009"/>
              <a:gd name="connsiteX8" fmla="*/ 1043873 w 1448474"/>
              <a:gd name="connsiteY8" fmla="*/ 261076 h 431009"/>
              <a:gd name="connsiteX9" fmla="*/ 1019596 w 1448474"/>
              <a:gd name="connsiteY9" fmla="*/ 244892 h 431009"/>
              <a:gd name="connsiteX10" fmla="*/ 946768 w 1448474"/>
              <a:gd name="connsiteY10" fmla="*/ 220616 h 431009"/>
              <a:gd name="connsiteX11" fmla="*/ 938676 w 1448474"/>
              <a:gd name="connsiteY11" fmla="*/ 196340 h 431009"/>
              <a:gd name="connsiteX12" fmla="*/ 890124 w 1448474"/>
              <a:gd name="connsiteY12" fmla="*/ 180156 h 431009"/>
              <a:gd name="connsiteX13" fmla="*/ 841572 w 1448474"/>
              <a:gd name="connsiteY13" fmla="*/ 115420 h 431009"/>
              <a:gd name="connsiteX14" fmla="*/ 825388 w 1448474"/>
              <a:gd name="connsiteY14" fmla="*/ 91143 h 431009"/>
              <a:gd name="connsiteX15" fmla="*/ 752559 w 1448474"/>
              <a:gd name="connsiteY15" fmla="*/ 34499 h 431009"/>
              <a:gd name="connsiteX16" fmla="*/ 679731 w 1448474"/>
              <a:gd name="connsiteY16" fmla="*/ 18315 h 431009"/>
              <a:gd name="connsiteX17" fmla="*/ 655455 w 1448474"/>
              <a:gd name="connsiteY17" fmla="*/ 10223 h 431009"/>
              <a:gd name="connsiteX18" fmla="*/ 420786 w 1448474"/>
              <a:gd name="connsiteY18" fmla="*/ 18315 h 431009"/>
              <a:gd name="connsiteX19" fmla="*/ 372234 w 1448474"/>
              <a:gd name="connsiteY19" fmla="*/ 26407 h 431009"/>
              <a:gd name="connsiteX20" fmla="*/ 291313 w 1448474"/>
              <a:gd name="connsiteY20" fmla="*/ 34499 h 431009"/>
              <a:gd name="connsiteX21" fmla="*/ 258945 w 1448474"/>
              <a:gd name="connsiteY21" fmla="*/ 50683 h 431009"/>
              <a:gd name="connsiteX22" fmla="*/ 226577 w 1448474"/>
              <a:gd name="connsiteY22" fmla="*/ 58775 h 431009"/>
              <a:gd name="connsiteX23" fmla="*/ 169933 w 1448474"/>
              <a:gd name="connsiteY23" fmla="*/ 83051 h 431009"/>
              <a:gd name="connsiteX24" fmla="*/ 113289 w 1448474"/>
              <a:gd name="connsiteY24" fmla="*/ 115420 h 431009"/>
              <a:gd name="connsiteX25" fmla="*/ 80920 w 1448474"/>
              <a:gd name="connsiteY25" fmla="*/ 131604 h 431009"/>
              <a:gd name="connsiteX26" fmla="*/ 72828 w 1448474"/>
              <a:gd name="connsiteY26" fmla="*/ 155880 h 431009"/>
              <a:gd name="connsiteX27" fmla="*/ 49024 w 1448474"/>
              <a:gd name="connsiteY27" fmla="*/ 195851 h 431009"/>
              <a:gd name="connsiteX28" fmla="*/ 32368 w 1448474"/>
              <a:gd name="connsiteY28" fmla="*/ 228708 h 431009"/>
              <a:gd name="connsiteX29" fmla="*/ 8092 w 1448474"/>
              <a:gd name="connsiteY29" fmla="*/ 317720 h 431009"/>
              <a:gd name="connsiteX30" fmla="*/ 0 w 1448474"/>
              <a:gd name="connsiteY30" fmla="*/ 414825 h 43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8474" h="431009">
                <a:moveTo>
                  <a:pt x="1448474" y="431009"/>
                </a:moveTo>
                <a:cubicBezTo>
                  <a:pt x="1434987" y="425614"/>
                  <a:pt x="1421006" y="421321"/>
                  <a:pt x="1408014" y="414825"/>
                </a:cubicBezTo>
                <a:cubicBezTo>
                  <a:pt x="1383919" y="402777"/>
                  <a:pt x="1386581" y="393939"/>
                  <a:pt x="1359462" y="390549"/>
                </a:cubicBezTo>
                <a:cubicBezTo>
                  <a:pt x="1324564" y="386187"/>
                  <a:pt x="1289331" y="385154"/>
                  <a:pt x="1254265" y="382457"/>
                </a:cubicBezTo>
                <a:cubicBezTo>
                  <a:pt x="1251312" y="381965"/>
                  <a:pt x="1183286" y="371954"/>
                  <a:pt x="1173345" y="366273"/>
                </a:cubicBezTo>
                <a:cubicBezTo>
                  <a:pt x="1163409" y="360595"/>
                  <a:pt x="1157860" y="349323"/>
                  <a:pt x="1149069" y="341997"/>
                </a:cubicBezTo>
                <a:cubicBezTo>
                  <a:pt x="1141598" y="335771"/>
                  <a:pt x="1132022" y="332319"/>
                  <a:pt x="1124793" y="325813"/>
                </a:cubicBezTo>
                <a:cubicBezTo>
                  <a:pt x="1104945" y="307950"/>
                  <a:pt x="1087030" y="288050"/>
                  <a:pt x="1068149" y="269168"/>
                </a:cubicBezTo>
                <a:cubicBezTo>
                  <a:pt x="1062118" y="263137"/>
                  <a:pt x="1051502" y="264891"/>
                  <a:pt x="1043873" y="261076"/>
                </a:cubicBezTo>
                <a:cubicBezTo>
                  <a:pt x="1035174" y="256727"/>
                  <a:pt x="1028574" y="248633"/>
                  <a:pt x="1019596" y="244892"/>
                </a:cubicBezTo>
                <a:cubicBezTo>
                  <a:pt x="995975" y="235050"/>
                  <a:pt x="946768" y="220616"/>
                  <a:pt x="946768" y="220616"/>
                </a:cubicBezTo>
                <a:cubicBezTo>
                  <a:pt x="944071" y="212524"/>
                  <a:pt x="945617" y="201298"/>
                  <a:pt x="938676" y="196340"/>
                </a:cubicBezTo>
                <a:cubicBezTo>
                  <a:pt x="924794" y="186424"/>
                  <a:pt x="890124" y="180156"/>
                  <a:pt x="890124" y="180156"/>
                </a:cubicBezTo>
                <a:cubicBezTo>
                  <a:pt x="860649" y="121206"/>
                  <a:pt x="890650" y="172679"/>
                  <a:pt x="841572" y="115420"/>
                </a:cubicBezTo>
                <a:cubicBezTo>
                  <a:pt x="835243" y="108036"/>
                  <a:pt x="831614" y="98615"/>
                  <a:pt x="825388" y="91143"/>
                </a:cubicBezTo>
                <a:cubicBezTo>
                  <a:pt x="809276" y="71808"/>
                  <a:pt x="773381" y="41440"/>
                  <a:pt x="752559" y="34499"/>
                </a:cubicBezTo>
                <a:cubicBezTo>
                  <a:pt x="712718" y="21219"/>
                  <a:pt x="736697" y="27809"/>
                  <a:pt x="679731" y="18315"/>
                </a:cubicBezTo>
                <a:cubicBezTo>
                  <a:pt x="671639" y="15618"/>
                  <a:pt x="663730" y="12292"/>
                  <a:pt x="655455" y="10223"/>
                </a:cubicBezTo>
                <a:cubicBezTo>
                  <a:pt x="566920" y="-11911"/>
                  <a:pt x="554908" y="7138"/>
                  <a:pt x="420786" y="18315"/>
                </a:cubicBezTo>
                <a:cubicBezTo>
                  <a:pt x="404602" y="21012"/>
                  <a:pt x="388515" y="24372"/>
                  <a:pt x="372234" y="26407"/>
                </a:cubicBezTo>
                <a:cubicBezTo>
                  <a:pt x="345335" y="29769"/>
                  <a:pt x="317819" y="28819"/>
                  <a:pt x="291313" y="34499"/>
                </a:cubicBezTo>
                <a:cubicBezTo>
                  <a:pt x="279518" y="37026"/>
                  <a:pt x="270240" y="46447"/>
                  <a:pt x="258945" y="50683"/>
                </a:cubicBezTo>
                <a:cubicBezTo>
                  <a:pt x="248532" y="54588"/>
                  <a:pt x="237366" y="56078"/>
                  <a:pt x="226577" y="58775"/>
                </a:cubicBezTo>
                <a:cubicBezTo>
                  <a:pt x="177378" y="91574"/>
                  <a:pt x="229655" y="60654"/>
                  <a:pt x="169933" y="83051"/>
                </a:cubicBezTo>
                <a:cubicBezTo>
                  <a:pt x="134366" y="96389"/>
                  <a:pt x="143168" y="98346"/>
                  <a:pt x="113289" y="115420"/>
                </a:cubicBezTo>
                <a:cubicBezTo>
                  <a:pt x="102815" y="121405"/>
                  <a:pt x="91710" y="126209"/>
                  <a:pt x="80920" y="131604"/>
                </a:cubicBezTo>
                <a:cubicBezTo>
                  <a:pt x="78223" y="139696"/>
                  <a:pt x="78144" y="145172"/>
                  <a:pt x="72828" y="155880"/>
                </a:cubicBezTo>
                <a:cubicBezTo>
                  <a:pt x="67512" y="166588"/>
                  <a:pt x="59826" y="176407"/>
                  <a:pt x="49024" y="195851"/>
                </a:cubicBezTo>
                <a:cubicBezTo>
                  <a:pt x="44882" y="203307"/>
                  <a:pt x="40460" y="226011"/>
                  <a:pt x="32368" y="228708"/>
                </a:cubicBezTo>
                <a:cubicBezTo>
                  <a:pt x="11835" y="290308"/>
                  <a:pt x="19530" y="260532"/>
                  <a:pt x="8092" y="317720"/>
                </a:cubicBezTo>
                <a:lnTo>
                  <a:pt x="0" y="414825"/>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390563" y="1901628"/>
            <a:ext cx="1456566" cy="687823"/>
          </a:xfrm>
          <a:custGeom>
            <a:avLst/>
            <a:gdLst>
              <a:gd name="connsiteX0" fmla="*/ 0 w 1456566"/>
              <a:gd name="connsiteY0" fmla="*/ 8092 h 687823"/>
              <a:gd name="connsiteX1" fmla="*/ 32368 w 1456566"/>
              <a:gd name="connsiteY1" fmla="*/ 64737 h 687823"/>
              <a:gd name="connsiteX2" fmla="*/ 48552 w 1456566"/>
              <a:gd name="connsiteY2" fmla="*/ 89013 h 687823"/>
              <a:gd name="connsiteX3" fmla="*/ 56644 w 1456566"/>
              <a:gd name="connsiteY3" fmla="*/ 202301 h 687823"/>
              <a:gd name="connsiteX4" fmla="*/ 72828 w 1456566"/>
              <a:gd name="connsiteY4" fmla="*/ 258945 h 687823"/>
              <a:gd name="connsiteX5" fmla="*/ 80920 w 1456566"/>
              <a:gd name="connsiteY5" fmla="*/ 299406 h 687823"/>
              <a:gd name="connsiteX6" fmla="*/ 97104 w 1456566"/>
              <a:gd name="connsiteY6" fmla="*/ 347958 h 687823"/>
              <a:gd name="connsiteX7" fmla="*/ 121380 w 1456566"/>
              <a:gd name="connsiteY7" fmla="*/ 445062 h 687823"/>
              <a:gd name="connsiteX8" fmla="*/ 137564 w 1456566"/>
              <a:gd name="connsiteY8" fmla="*/ 477430 h 687823"/>
              <a:gd name="connsiteX9" fmla="*/ 145656 w 1456566"/>
              <a:gd name="connsiteY9" fmla="*/ 501707 h 687823"/>
              <a:gd name="connsiteX10" fmla="*/ 161841 w 1456566"/>
              <a:gd name="connsiteY10" fmla="*/ 542167 h 687823"/>
              <a:gd name="connsiteX11" fmla="*/ 169933 w 1456566"/>
              <a:gd name="connsiteY11" fmla="*/ 574535 h 687823"/>
              <a:gd name="connsiteX12" fmla="*/ 186117 w 1456566"/>
              <a:gd name="connsiteY12" fmla="*/ 606903 h 687823"/>
              <a:gd name="connsiteX13" fmla="*/ 226577 w 1456566"/>
              <a:gd name="connsiteY13" fmla="*/ 614995 h 687823"/>
              <a:gd name="connsiteX14" fmla="*/ 283221 w 1456566"/>
              <a:gd name="connsiteY14" fmla="*/ 631179 h 687823"/>
              <a:gd name="connsiteX15" fmla="*/ 331773 w 1456566"/>
              <a:gd name="connsiteY15" fmla="*/ 663547 h 687823"/>
              <a:gd name="connsiteX16" fmla="*/ 388418 w 1456566"/>
              <a:gd name="connsiteY16" fmla="*/ 687823 h 687823"/>
              <a:gd name="connsiteX17" fmla="*/ 453154 w 1456566"/>
              <a:gd name="connsiteY17" fmla="*/ 679731 h 687823"/>
              <a:gd name="connsiteX18" fmla="*/ 485522 w 1456566"/>
              <a:gd name="connsiteY18" fmla="*/ 663547 h 687823"/>
              <a:gd name="connsiteX19" fmla="*/ 574534 w 1456566"/>
              <a:gd name="connsiteY19" fmla="*/ 647363 h 687823"/>
              <a:gd name="connsiteX20" fmla="*/ 606902 w 1456566"/>
              <a:gd name="connsiteY20" fmla="*/ 623087 h 687823"/>
              <a:gd name="connsiteX21" fmla="*/ 631179 w 1456566"/>
              <a:gd name="connsiteY21" fmla="*/ 614995 h 687823"/>
              <a:gd name="connsiteX22" fmla="*/ 655455 w 1456566"/>
              <a:gd name="connsiteY22" fmla="*/ 590719 h 687823"/>
              <a:gd name="connsiteX23" fmla="*/ 695915 w 1456566"/>
              <a:gd name="connsiteY23" fmla="*/ 582627 h 687823"/>
              <a:gd name="connsiteX24" fmla="*/ 720191 w 1456566"/>
              <a:gd name="connsiteY24" fmla="*/ 574535 h 687823"/>
              <a:gd name="connsiteX25" fmla="*/ 736375 w 1456566"/>
              <a:gd name="connsiteY25" fmla="*/ 550259 h 687823"/>
              <a:gd name="connsiteX26" fmla="*/ 760651 w 1456566"/>
              <a:gd name="connsiteY26" fmla="*/ 542167 h 687823"/>
              <a:gd name="connsiteX27" fmla="*/ 793019 w 1456566"/>
              <a:gd name="connsiteY27" fmla="*/ 525983 h 687823"/>
              <a:gd name="connsiteX28" fmla="*/ 833479 w 1456566"/>
              <a:gd name="connsiteY28" fmla="*/ 485522 h 687823"/>
              <a:gd name="connsiteX29" fmla="*/ 849664 w 1456566"/>
              <a:gd name="connsiteY29" fmla="*/ 469338 h 687823"/>
              <a:gd name="connsiteX30" fmla="*/ 882032 w 1456566"/>
              <a:gd name="connsiteY30" fmla="*/ 436970 h 687823"/>
              <a:gd name="connsiteX31" fmla="*/ 914400 w 1456566"/>
              <a:gd name="connsiteY31" fmla="*/ 420786 h 687823"/>
              <a:gd name="connsiteX32" fmla="*/ 946768 w 1456566"/>
              <a:gd name="connsiteY32" fmla="*/ 396510 h 687823"/>
              <a:gd name="connsiteX33" fmla="*/ 995320 w 1456566"/>
              <a:gd name="connsiteY33" fmla="*/ 388418 h 687823"/>
              <a:gd name="connsiteX34" fmla="*/ 1043872 w 1456566"/>
              <a:gd name="connsiteY34" fmla="*/ 372234 h 687823"/>
              <a:gd name="connsiteX35" fmla="*/ 1068149 w 1456566"/>
              <a:gd name="connsiteY35" fmla="*/ 347958 h 687823"/>
              <a:gd name="connsiteX36" fmla="*/ 1124793 w 1456566"/>
              <a:gd name="connsiteY36" fmla="*/ 323682 h 687823"/>
              <a:gd name="connsiteX37" fmla="*/ 1157161 w 1456566"/>
              <a:gd name="connsiteY37" fmla="*/ 299406 h 687823"/>
              <a:gd name="connsiteX38" fmla="*/ 1189529 w 1456566"/>
              <a:gd name="connsiteY38" fmla="*/ 283222 h 687823"/>
              <a:gd name="connsiteX39" fmla="*/ 1238081 w 1456566"/>
              <a:gd name="connsiteY39" fmla="*/ 250853 h 687823"/>
              <a:gd name="connsiteX40" fmla="*/ 1302818 w 1456566"/>
              <a:gd name="connsiteY40" fmla="*/ 202301 h 687823"/>
              <a:gd name="connsiteX41" fmla="*/ 1327094 w 1456566"/>
              <a:gd name="connsiteY41" fmla="*/ 178025 h 687823"/>
              <a:gd name="connsiteX42" fmla="*/ 1351370 w 1456566"/>
              <a:gd name="connsiteY42" fmla="*/ 129473 h 687823"/>
              <a:gd name="connsiteX43" fmla="*/ 1383738 w 1456566"/>
              <a:gd name="connsiteY43" fmla="*/ 80921 h 687823"/>
              <a:gd name="connsiteX44" fmla="*/ 1391830 w 1456566"/>
              <a:gd name="connsiteY44" fmla="*/ 48553 h 687823"/>
              <a:gd name="connsiteX45" fmla="*/ 1416106 w 1456566"/>
              <a:gd name="connsiteY45" fmla="*/ 32368 h 687823"/>
              <a:gd name="connsiteX46" fmla="*/ 1456566 w 1456566"/>
              <a:gd name="connsiteY46" fmla="*/ 0 h 68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56566" h="687823">
                <a:moveTo>
                  <a:pt x="0" y="8092"/>
                </a:moveTo>
                <a:cubicBezTo>
                  <a:pt x="10789" y="26974"/>
                  <a:pt x="21179" y="46089"/>
                  <a:pt x="32368" y="64737"/>
                </a:cubicBezTo>
                <a:cubicBezTo>
                  <a:pt x="37372" y="73076"/>
                  <a:pt x="46862" y="79436"/>
                  <a:pt x="48552" y="89013"/>
                </a:cubicBezTo>
                <a:cubicBezTo>
                  <a:pt x="55131" y="126296"/>
                  <a:pt x="51290" y="164823"/>
                  <a:pt x="56644" y="202301"/>
                </a:cubicBezTo>
                <a:cubicBezTo>
                  <a:pt x="59421" y="221741"/>
                  <a:pt x="68065" y="239894"/>
                  <a:pt x="72828" y="258945"/>
                </a:cubicBezTo>
                <a:cubicBezTo>
                  <a:pt x="76164" y="272288"/>
                  <a:pt x="77301" y="286137"/>
                  <a:pt x="80920" y="299406"/>
                </a:cubicBezTo>
                <a:cubicBezTo>
                  <a:pt x="85409" y="315864"/>
                  <a:pt x="92708" y="331475"/>
                  <a:pt x="97104" y="347958"/>
                </a:cubicBezTo>
                <a:cubicBezTo>
                  <a:pt x="102794" y="369297"/>
                  <a:pt x="109658" y="417710"/>
                  <a:pt x="121380" y="445062"/>
                </a:cubicBezTo>
                <a:cubicBezTo>
                  <a:pt x="126132" y="456150"/>
                  <a:pt x="132812" y="466342"/>
                  <a:pt x="137564" y="477430"/>
                </a:cubicBezTo>
                <a:cubicBezTo>
                  <a:pt x="140924" y="485270"/>
                  <a:pt x="142661" y="493720"/>
                  <a:pt x="145656" y="501707"/>
                </a:cubicBezTo>
                <a:cubicBezTo>
                  <a:pt x="150756" y="515308"/>
                  <a:pt x="157247" y="528387"/>
                  <a:pt x="161841" y="542167"/>
                </a:cubicBezTo>
                <a:cubicBezTo>
                  <a:pt x="165358" y="552718"/>
                  <a:pt x="166028" y="564122"/>
                  <a:pt x="169933" y="574535"/>
                </a:cubicBezTo>
                <a:cubicBezTo>
                  <a:pt x="174169" y="585830"/>
                  <a:pt x="176301" y="599892"/>
                  <a:pt x="186117" y="606903"/>
                </a:cubicBezTo>
                <a:cubicBezTo>
                  <a:pt x="197309" y="614897"/>
                  <a:pt x="213151" y="612011"/>
                  <a:pt x="226577" y="614995"/>
                </a:cubicBezTo>
                <a:cubicBezTo>
                  <a:pt x="257059" y="621769"/>
                  <a:pt x="256187" y="622168"/>
                  <a:pt x="283221" y="631179"/>
                </a:cubicBezTo>
                <a:cubicBezTo>
                  <a:pt x="299405" y="641968"/>
                  <a:pt x="314376" y="654848"/>
                  <a:pt x="331773" y="663547"/>
                </a:cubicBezTo>
                <a:cubicBezTo>
                  <a:pt x="436292" y="715806"/>
                  <a:pt x="300043" y="628909"/>
                  <a:pt x="388418" y="687823"/>
                </a:cubicBezTo>
                <a:cubicBezTo>
                  <a:pt x="409997" y="685126"/>
                  <a:pt x="432057" y="685005"/>
                  <a:pt x="453154" y="679731"/>
                </a:cubicBezTo>
                <a:cubicBezTo>
                  <a:pt x="464857" y="676805"/>
                  <a:pt x="474078" y="667362"/>
                  <a:pt x="485522" y="663547"/>
                </a:cubicBezTo>
                <a:cubicBezTo>
                  <a:pt x="496832" y="659777"/>
                  <a:pt x="566382" y="648722"/>
                  <a:pt x="574534" y="647363"/>
                </a:cubicBezTo>
                <a:cubicBezTo>
                  <a:pt x="585323" y="639271"/>
                  <a:pt x="595192" y="629778"/>
                  <a:pt x="606902" y="623087"/>
                </a:cubicBezTo>
                <a:cubicBezTo>
                  <a:pt x="614308" y="618855"/>
                  <a:pt x="624082" y="619727"/>
                  <a:pt x="631179" y="614995"/>
                </a:cubicBezTo>
                <a:cubicBezTo>
                  <a:pt x="640701" y="608647"/>
                  <a:pt x="645219" y="595837"/>
                  <a:pt x="655455" y="590719"/>
                </a:cubicBezTo>
                <a:cubicBezTo>
                  <a:pt x="667757" y="584568"/>
                  <a:pt x="682572" y="585963"/>
                  <a:pt x="695915" y="582627"/>
                </a:cubicBezTo>
                <a:cubicBezTo>
                  <a:pt x="704190" y="580558"/>
                  <a:pt x="712099" y="577232"/>
                  <a:pt x="720191" y="574535"/>
                </a:cubicBezTo>
                <a:cubicBezTo>
                  <a:pt x="725586" y="566443"/>
                  <a:pt x="728781" y="556334"/>
                  <a:pt x="736375" y="550259"/>
                </a:cubicBezTo>
                <a:cubicBezTo>
                  <a:pt x="743036" y="544931"/>
                  <a:pt x="752811" y="545527"/>
                  <a:pt x="760651" y="542167"/>
                </a:cubicBezTo>
                <a:cubicBezTo>
                  <a:pt x="771739" y="537415"/>
                  <a:pt x="783497" y="533389"/>
                  <a:pt x="793019" y="525983"/>
                </a:cubicBezTo>
                <a:cubicBezTo>
                  <a:pt x="808074" y="514273"/>
                  <a:pt x="819992" y="499009"/>
                  <a:pt x="833479" y="485522"/>
                </a:cubicBezTo>
                <a:lnTo>
                  <a:pt x="849664" y="469338"/>
                </a:lnTo>
                <a:cubicBezTo>
                  <a:pt x="860453" y="458549"/>
                  <a:pt x="868384" y="443794"/>
                  <a:pt x="882032" y="436970"/>
                </a:cubicBezTo>
                <a:cubicBezTo>
                  <a:pt x="892821" y="431575"/>
                  <a:pt x="904171" y="427179"/>
                  <a:pt x="914400" y="420786"/>
                </a:cubicBezTo>
                <a:cubicBezTo>
                  <a:pt x="925837" y="413638"/>
                  <a:pt x="934246" y="401519"/>
                  <a:pt x="946768" y="396510"/>
                </a:cubicBezTo>
                <a:cubicBezTo>
                  <a:pt x="962002" y="390417"/>
                  <a:pt x="979136" y="391115"/>
                  <a:pt x="995320" y="388418"/>
                </a:cubicBezTo>
                <a:lnTo>
                  <a:pt x="1043872" y="372234"/>
                </a:lnTo>
                <a:cubicBezTo>
                  <a:pt x="1054729" y="368615"/>
                  <a:pt x="1058837" y="354610"/>
                  <a:pt x="1068149" y="347958"/>
                </a:cubicBezTo>
                <a:cubicBezTo>
                  <a:pt x="1085648" y="335459"/>
                  <a:pt x="1104982" y="330286"/>
                  <a:pt x="1124793" y="323682"/>
                </a:cubicBezTo>
                <a:cubicBezTo>
                  <a:pt x="1135582" y="315590"/>
                  <a:pt x="1145724" y="306554"/>
                  <a:pt x="1157161" y="299406"/>
                </a:cubicBezTo>
                <a:cubicBezTo>
                  <a:pt x="1167390" y="293013"/>
                  <a:pt x="1179713" y="290233"/>
                  <a:pt x="1189529" y="283222"/>
                </a:cubicBezTo>
                <a:cubicBezTo>
                  <a:pt x="1242568" y="245336"/>
                  <a:pt x="1186006" y="268211"/>
                  <a:pt x="1238081" y="250853"/>
                </a:cubicBezTo>
                <a:cubicBezTo>
                  <a:pt x="1295426" y="193508"/>
                  <a:pt x="1222380" y="262628"/>
                  <a:pt x="1302818" y="202301"/>
                </a:cubicBezTo>
                <a:cubicBezTo>
                  <a:pt x="1311973" y="195435"/>
                  <a:pt x="1319002" y="186117"/>
                  <a:pt x="1327094" y="178025"/>
                </a:cubicBezTo>
                <a:cubicBezTo>
                  <a:pt x="1347433" y="117007"/>
                  <a:pt x="1319997" y="192219"/>
                  <a:pt x="1351370" y="129473"/>
                </a:cubicBezTo>
                <a:cubicBezTo>
                  <a:pt x="1374792" y="82630"/>
                  <a:pt x="1337719" y="126940"/>
                  <a:pt x="1383738" y="80921"/>
                </a:cubicBezTo>
                <a:cubicBezTo>
                  <a:pt x="1386435" y="70132"/>
                  <a:pt x="1385661" y="57807"/>
                  <a:pt x="1391830" y="48553"/>
                </a:cubicBezTo>
                <a:cubicBezTo>
                  <a:pt x="1397225" y="40461"/>
                  <a:pt x="1408635" y="38594"/>
                  <a:pt x="1416106" y="32368"/>
                </a:cubicBezTo>
                <a:cubicBezTo>
                  <a:pt x="1458915" y="-3307"/>
                  <a:pt x="1422627" y="16970"/>
                  <a:pt x="1456566"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523448" y="712099"/>
            <a:ext cx="323681" cy="1173345"/>
          </a:xfrm>
          <a:custGeom>
            <a:avLst/>
            <a:gdLst>
              <a:gd name="connsiteX0" fmla="*/ 323681 w 323681"/>
              <a:gd name="connsiteY0" fmla="*/ 1149069 h 1173345"/>
              <a:gd name="connsiteX1" fmla="*/ 161840 w 323681"/>
              <a:gd name="connsiteY1" fmla="*/ 1173345 h 1173345"/>
              <a:gd name="connsiteX2" fmla="*/ 97104 w 323681"/>
              <a:gd name="connsiteY2" fmla="*/ 1165253 h 1173345"/>
              <a:gd name="connsiteX3" fmla="*/ 48552 w 323681"/>
              <a:gd name="connsiteY3" fmla="*/ 1149069 h 1173345"/>
              <a:gd name="connsiteX4" fmla="*/ 0 w 323681"/>
              <a:gd name="connsiteY4" fmla="*/ 1068149 h 1173345"/>
              <a:gd name="connsiteX5" fmla="*/ 8092 w 323681"/>
              <a:gd name="connsiteY5" fmla="*/ 598811 h 1173345"/>
              <a:gd name="connsiteX6" fmla="*/ 16184 w 323681"/>
              <a:gd name="connsiteY6" fmla="*/ 574535 h 1173345"/>
              <a:gd name="connsiteX7" fmla="*/ 24276 w 323681"/>
              <a:gd name="connsiteY7" fmla="*/ 542166 h 1173345"/>
              <a:gd name="connsiteX8" fmla="*/ 32368 w 323681"/>
              <a:gd name="connsiteY8" fmla="*/ 372234 h 1173345"/>
              <a:gd name="connsiteX9" fmla="*/ 48552 w 323681"/>
              <a:gd name="connsiteY9" fmla="*/ 267037 h 1173345"/>
              <a:gd name="connsiteX10" fmla="*/ 56644 w 323681"/>
              <a:gd name="connsiteY10" fmla="*/ 242761 h 1173345"/>
              <a:gd name="connsiteX11" fmla="*/ 80920 w 323681"/>
              <a:gd name="connsiteY11" fmla="*/ 226577 h 1173345"/>
              <a:gd name="connsiteX12" fmla="*/ 97104 w 323681"/>
              <a:gd name="connsiteY12" fmla="*/ 202301 h 1173345"/>
              <a:gd name="connsiteX13" fmla="*/ 105196 w 323681"/>
              <a:gd name="connsiteY13" fmla="*/ 161841 h 1173345"/>
              <a:gd name="connsiteX14" fmla="*/ 113288 w 323681"/>
              <a:gd name="connsiteY14" fmla="*/ 129473 h 1173345"/>
              <a:gd name="connsiteX15" fmla="*/ 129472 w 323681"/>
              <a:gd name="connsiteY15" fmla="*/ 48552 h 1173345"/>
              <a:gd name="connsiteX16" fmla="*/ 145656 w 323681"/>
              <a:gd name="connsiteY16" fmla="*/ 24276 h 1173345"/>
              <a:gd name="connsiteX17" fmla="*/ 169933 w 323681"/>
              <a:gd name="connsiteY17" fmla="*/ 0 h 117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681" h="1173345">
                <a:moveTo>
                  <a:pt x="323681" y="1149069"/>
                </a:moveTo>
                <a:cubicBezTo>
                  <a:pt x="315236" y="1150477"/>
                  <a:pt x="186166" y="1173345"/>
                  <a:pt x="161840" y="1173345"/>
                </a:cubicBezTo>
                <a:cubicBezTo>
                  <a:pt x="140093" y="1173345"/>
                  <a:pt x="118683" y="1167950"/>
                  <a:pt x="97104" y="1165253"/>
                </a:cubicBezTo>
                <a:cubicBezTo>
                  <a:pt x="80920" y="1159858"/>
                  <a:pt x="58015" y="1163263"/>
                  <a:pt x="48552" y="1149069"/>
                </a:cubicBezTo>
                <a:cubicBezTo>
                  <a:pt x="9493" y="1090480"/>
                  <a:pt x="24883" y="1117914"/>
                  <a:pt x="0" y="1068149"/>
                </a:cubicBezTo>
                <a:cubicBezTo>
                  <a:pt x="2697" y="911703"/>
                  <a:pt x="2965" y="755196"/>
                  <a:pt x="8092" y="598811"/>
                </a:cubicBezTo>
                <a:cubicBezTo>
                  <a:pt x="8372" y="590286"/>
                  <a:pt x="13841" y="582737"/>
                  <a:pt x="16184" y="574535"/>
                </a:cubicBezTo>
                <a:cubicBezTo>
                  <a:pt x="19239" y="563841"/>
                  <a:pt x="21579" y="552956"/>
                  <a:pt x="24276" y="542166"/>
                </a:cubicBezTo>
                <a:cubicBezTo>
                  <a:pt x="26973" y="485522"/>
                  <a:pt x="28466" y="428808"/>
                  <a:pt x="32368" y="372234"/>
                </a:cubicBezTo>
                <a:cubicBezTo>
                  <a:pt x="34240" y="345092"/>
                  <a:pt x="41208" y="296413"/>
                  <a:pt x="48552" y="267037"/>
                </a:cubicBezTo>
                <a:cubicBezTo>
                  <a:pt x="50621" y="258762"/>
                  <a:pt x="51316" y="249422"/>
                  <a:pt x="56644" y="242761"/>
                </a:cubicBezTo>
                <a:cubicBezTo>
                  <a:pt x="62719" y="235167"/>
                  <a:pt x="72828" y="231972"/>
                  <a:pt x="80920" y="226577"/>
                </a:cubicBezTo>
                <a:cubicBezTo>
                  <a:pt x="86315" y="218485"/>
                  <a:pt x="93689" y="211407"/>
                  <a:pt x="97104" y="202301"/>
                </a:cubicBezTo>
                <a:cubicBezTo>
                  <a:pt x="101933" y="189423"/>
                  <a:pt x="102212" y="175267"/>
                  <a:pt x="105196" y="161841"/>
                </a:cubicBezTo>
                <a:cubicBezTo>
                  <a:pt x="107609" y="150984"/>
                  <a:pt x="111107" y="140378"/>
                  <a:pt x="113288" y="129473"/>
                </a:cubicBezTo>
                <a:cubicBezTo>
                  <a:pt x="115798" y="116922"/>
                  <a:pt x="122423" y="64999"/>
                  <a:pt x="129472" y="48552"/>
                </a:cubicBezTo>
                <a:cubicBezTo>
                  <a:pt x="133303" y="39613"/>
                  <a:pt x="138779" y="31153"/>
                  <a:pt x="145656" y="24276"/>
                </a:cubicBezTo>
                <a:cubicBezTo>
                  <a:pt x="172177" y="-2245"/>
                  <a:pt x="169933" y="20270"/>
                  <a:pt x="169933"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192942" y="80892"/>
            <a:ext cx="2840304" cy="2237003"/>
          </a:xfrm>
          <a:custGeom>
            <a:avLst/>
            <a:gdLst>
              <a:gd name="connsiteX0" fmla="*/ 0 w 2840304"/>
              <a:gd name="connsiteY0" fmla="*/ 1820736 h 2237003"/>
              <a:gd name="connsiteX1" fmla="*/ 8092 w 2840304"/>
              <a:gd name="connsiteY1" fmla="*/ 2055405 h 2237003"/>
              <a:gd name="connsiteX2" fmla="*/ 24276 w 2840304"/>
              <a:gd name="connsiteY2" fmla="*/ 2079681 h 2237003"/>
              <a:gd name="connsiteX3" fmla="*/ 72828 w 2840304"/>
              <a:gd name="connsiteY3" fmla="*/ 2176786 h 2237003"/>
              <a:gd name="connsiteX4" fmla="*/ 121380 w 2840304"/>
              <a:gd name="connsiteY4" fmla="*/ 2209154 h 2237003"/>
              <a:gd name="connsiteX5" fmla="*/ 169932 w 2840304"/>
              <a:gd name="connsiteY5" fmla="*/ 2225338 h 2237003"/>
              <a:gd name="connsiteX6" fmla="*/ 380325 w 2840304"/>
              <a:gd name="connsiteY6" fmla="*/ 2233430 h 2237003"/>
              <a:gd name="connsiteX7" fmla="*/ 550258 w 2840304"/>
              <a:gd name="connsiteY7" fmla="*/ 2217246 h 2237003"/>
              <a:gd name="connsiteX8" fmla="*/ 582626 w 2840304"/>
              <a:gd name="connsiteY8" fmla="*/ 2201062 h 2237003"/>
              <a:gd name="connsiteX9" fmla="*/ 631178 w 2840304"/>
              <a:gd name="connsiteY9" fmla="*/ 2184878 h 2237003"/>
              <a:gd name="connsiteX10" fmla="*/ 679731 w 2840304"/>
              <a:gd name="connsiteY10" fmla="*/ 2152510 h 2237003"/>
              <a:gd name="connsiteX11" fmla="*/ 720191 w 2840304"/>
              <a:gd name="connsiteY11" fmla="*/ 2103958 h 2237003"/>
              <a:gd name="connsiteX12" fmla="*/ 736375 w 2840304"/>
              <a:gd name="connsiteY12" fmla="*/ 2063497 h 2237003"/>
              <a:gd name="connsiteX13" fmla="*/ 793019 w 2840304"/>
              <a:gd name="connsiteY13" fmla="*/ 2023037 h 2237003"/>
              <a:gd name="connsiteX14" fmla="*/ 817295 w 2840304"/>
              <a:gd name="connsiteY14" fmla="*/ 1942117 h 2237003"/>
              <a:gd name="connsiteX15" fmla="*/ 825387 w 2840304"/>
              <a:gd name="connsiteY15" fmla="*/ 1917841 h 2237003"/>
              <a:gd name="connsiteX16" fmla="*/ 833479 w 2840304"/>
              <a:gd name="connsiteY16" fmla="*/ 1780276 h 2237003"/>
              <a:gd name="connsiteX17" fmla="*/ 841571 w 2840304"/>
              <a:gd name="connsiteY17" fmla="*/ 1747908 h 2237003"/>
              <a:gd name="connsiteX18" fmla="*/ 865847 w 2840304"/>
              <a:gd name="connsiteY18" fmla="*/ 1602251 h 2237003"/>
              <a:gd name="connsiteX19" fmla="*/ 873939 w 2840304"/>
              <a:gd name="connsiteY19" fmla="*/ 1391858 h 2237003"/>
              <a:gd name="connsiteX20" fmla="*/ 882031 w 2840304"/>
              <a:gd name="connsiteY20" fmla="*/ 1367582 h 2237003"/>
              <a:gd name="connsiteX21" fmla="*/ 890123 w 2840304"/>
              <a:gd name="connsiteY21" fmla="*/ 1327122 h 2237003"/>
              <a:gd name="connsiteX22" fmla="*/ 898216 w 2840304"/>
              <a:gd name="connsiteY22" fmla="*/ 1294754 h 2237003"/>
              <a:gd name="connsiteX23" fmla="*/ 914400 w 2840304"/>
              <a:gd name="connsiteY23" fmla="*/ 1213834 h 2237003"/>
              <a:gd name="connsiteX24" fmla="*/ 922492 w 2840304"/>
              <a:gd name="connsiteY24" fmla="*/ 1181466 h 2237003"/>
              <a:gd name="connsiteX25" fmla="*/ 946768 w 2840304"/>
              <a:gd name="connsiteY25" fmla="*/ 1132913 h 2237003"/>
              <a:gd name="connsiteX26" fmla="*/ 962952 w 2840304"/>
              <a:gd name="connsiteY26" fmla="*/ 1084361 h 2237003"/>
              <a:gd name="connsiteX27" fmla="*/ 979136 w 2840304"/>
              <a:gd name="connsiteY27" fmla="*/ 1011533 h 2237003"/>
              <a:gd name="connsiteX28" fmla="*/ 1027688 w 2840304"/>
              <a:gd name="connsiteY28" fmla="*/ 946796 h 2237003"/>
              <a:gd name="connsiteX29" fmla="*/ 1060056 w 2840304"/>
              <a:gd name="connsiteY29" fmla="*/ 906336 h 2237003"/>
              <a:gd name="connsiteX30" fmla="*/ 1068148 w 2840304"/>
              <a:gd name="connsiteY30" fmla="*/ 873968 h 2237003"/>
              <a:gd name="connsiteX31" fmla="*/ 1124793 w 2840304"/>
              <a:gd name="connsiteY31" fmla="*/ 825416 h 2237003"/>
              <a:gd name="connsiteX32" fmla="*/ 1157161 w 2840304"/>
              <a:gd name="connsiteY32" fmla="*/ 793048 h 2237003"/>
              <a:gd name="connsiteX33" fmla="*/ 1173345 w 2840304"/>
              <a:gd name="connsiteY33" fmla="*/ 768772 h 2237003"/>
              <a:gd name="connsiteX34" fmla="*/ 1229989 w 2840304"/>
              <a:gd name="connsiteY34" fmla="*/ 736404 h 2237003"/>
              <a:gd name="connsiteX35" fmla="*/ 1254265 w 2840304"/>
              <a:gd name="connsiteY35" fmla="*/ 712127 h 2237003"/>
              <a:gd name="connsiteX36" fmla="*/ 1262357 w 2840304"/>
              <a:gd name="connsiteY36" fmla="*/ 687851 h 2237003"/>
              <a:gd name="connsiteX37" fmla="*/ 1319001 w 2840304"/>
              <a:gd name="connsiteY37" fmla="*/ 639299 h 2237003"/>
              <a:gd name="connsiteX38" fmla="*/ 1343277 w 2840304"/>
              <a:gd name="connsiteY38" fmla="*/ 615023 h 2237003"/>
              <a:gd name="connsiteX39" fmla="*/ 1351370 w 2840304"/>
              <a:gd name="connsiteY39" fmla="*/ 590747 h 2237003"/>
              <a:gd name="connsiteX40" fmla="*/ 1391830 w 2840304"/>
              <a:gd name="connsiteY40" fmla="*/ 574563 h 2237003"/>
              <a:gd name="connsiteX41" fmla="*/ 1424198 w 2840304"/>
              <a:gd name="connsiteY41" fmla="*/ 550287 h 2237003"/>
              <a:gd name="connsiteX42" fmla="*/ 1440382 w 2840304"/>
              <a:gd name="connsiteY42" fmla="*/ 526011 h 2237003"/>
              <a:gd name="connsiteX43" fmla="*/ 1505118 w 2840304"/>
              <a:gd name="connsiteY43" fmla="*/ 485550 h 2237003"/>
              <a:gd name="connsiteX44" fmla="*/ 1545578 w 2840304"/>
              <a:gd name="connsiteY44" fmla="*/ 461274 h 2237003"/>
              <a:gd name="connsiteX45" fmla="*/ 1569854 w 2840304"/>
              <a:gd name="connsiteY45" fmla="*/ 445090 h 2237003"/>
              <a:gd name="connsiteX46" fmla="*/ 1594131 w 2840304"/>
              <a:gd name="connsiteY46" fmla="*/ 436998 h 2237003"/>
              <a:gd name="connsiteX47" fmla="*/ 1699327 w 2840304"/>
              <a:gd name="connsiteY47" fmla="*/ 388446 h 2237003"/>
              <a:gd name="connsiteX48" fmla="*/ 1731695 w 2840304"/>
              <a:gd name="connsiteY48" fmla="*/ 396538 h 2237003"/>
              <a:gd name="connsiteX49" fmla="*/ 1755971 w 2840304"/>
              <a:gd name="connsiteY49" fmla="*/ 380354 h 2237003"/>
              <a:gd name="connsiteX50" fmla="*/ 1820708 w 2840304"/>
              <a:gd name="connsiteY50" fmla="*/ 356078 h 2237003"/>
              <a:gd name="connsiteX51" fmla="*/ 1885444 w 2840304"/>
              <a:gd name="connsiteY51" fmla="*/ 299434 h 2237003"/>
              <a:gd name="connsiteX52" fmla="*/ 1917812 w 2840304"/>
              <a:gd name="connsiteY52" fmla="*/ 275158 h 2237003"/>
              <a:gd name="connsiteX53" fmla="*/ 1950180 w 2840304"/>
              <a:gd name="connsiteY53" fmla="*/ 226605 h 2237003"/>
              <a:gd name="connsiteX54" fmla="*/ 2006824 w 2840304"/>
              <a:gd name="connsiteY54" fmla="*/ 194237 h 2237003"/>
              <a:gd name="connsiteX55" fmla="*/ 2063469 w 2840304"/>
              <a:gd name="connsiteY55" fmla="*/ 161869 h 2237003"/>
              <a:gd name="connsiteX56" fmla="*/ 2160573 w 2840304"/>
              <a:gd name="connsiteY56" fmla="*/ 113317 h 2237003"/>
              <a:gd name="connsiteX57" fmla="*/ 2257677 w 2840304"/>
              <a:gd name="connsiteY57" fmla="*/ 72857 h 2237003"/>
              <a:gd name="connsiteX58" fmla="*/ 2370966 w 2840304"/>
              <a:gd name="connsiteY58" fmla="*/ 64765 h 2237003"/>
              <a:gd name="connsiteX59" fmla="*/ 2613727 w 2840304"/>
              <a:gd name="connsiteY59" fmla="*/ 64765 h 2237003"/>
              <a:gd name="connsiteX60" fmla="*/ 2638003 w 2840304"/>
              <a:gd name="connsiteY60" fmla="*/ 56673 h 2237003"/>
              <a:gd name="connsiteX61" fmla="*/ 2662279 w 2840304"/>
              <a:gd name="connsiteY61" fmla="*/ 40489 h 2237003"/>
              <a:gd name="connsiteX62" fmla="*/ 2710831 w 2840304"/>
              <a:gd name="connsiteY62" fmla="*/ 24304 h 2237003"/>
              <a:gd name="connsiteX63" fmla="*/ 2727016 w 2840304"/>
              <a:gd name="connsiteY63" fmla="*/ 8120 h 2237003"/>
              <a:gd name="connsiteX64" fmla="*/ 2791752 w 2840304"/>
              <a:gd name="connsiteY64" fmla="*/ 16212 h 2237003"/>
              <a:gd name="connsiteX65" fmla="*/ 2824120 w 2840304"/>
              <a:gd name="connsiteY65" fmla="*/ 56673 h 2237003"/>
              <a:gd name="connsiteX66" fmla="*/ 2840304 w 2840304"/>
              <a:gd name="connsiteY66" fmla="*/ 48581 h 223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840304" h="2237003">
                <a:moveTo>
                  <a:pt x="0" y="1820736"/>
                </a:moveTo>
                <a:cubicBezTo>
                  <a:pt x="2697" y="1898959"/>
                  <a:pt x="786" y="1977477"/>
                  <a:pt x="8092" y="2055405"/>
                </a:cubicBezTo>
                <a:cubicBezTo>
                  <a:pt x="9000" y="2065088"/>
                  <a:pt x="20326" y="2070794"/>
                  <a:pt x="24276" y="2079681"/>
                </a:cubicBezTo>
                <a:cubicBezTo>
                  <a:pt x="37881" y="2110293"/>
                  <a:pt x="40950" y="2155534"/>
                  <a:pt x="72828" y="2176786"/>
                </a:cubicBezTo>
                <a:lnTo>
                  <a:pt x="121380" y="2209154"/>
                </a:lnTo>
                <a:cubicBezTo>
                  <a:pt x="135574" y="2218617"/>
                  <a:pt x="153748" y="2219943"/>
                  <a:pt x="169932" y="2225338"/>
                </a:cubicBezTo>
                <a:cubicBezTo>
                  <a:pt x="236513" y="2247532"/>
                  <a:pt x="310194" y="2230733"/>
                  <a:pt x="380325" y="2233430"/>
                </a:cubicBezTo>
                <a:cubicBezTo>
                  <a:pt x="436969" y="2228035"/>
                  <a:pt x="494072" y="2226236"/>
                  <a:pt x="550258" y="2217246"/>
                </a:cubicBezTo>
                <a:cubicBezTo>
                  <a:pt x="562169" y="2215340"/>
                  <a:pt x="571426" y="2205542"/>
                  <a:pt x="582626" y="2201062"/>
                </a:cubicBezTo>
                <a:cubicBezTo>
                  <a:pt x="598465" y="2194726"/>
                  <a:pt x="631178" y="2184878"/>
                  <a:pt x="631178" y="2184878"/>
                </a:cubicBezTo>
                <a:cubicBezTo>
                  <a:pt x="647362" y="2174089"/>
                  <a:pt x="668942" y="2168694"/>
                  <a:pt x="679731" y="2152510"/>
                </a:cubicBezTo>
                <a:cubicBezTo>
                  <a:pt x="702263" y="2118712"/>
                  <a:pt x="689038" y="2135111"/>
                  <a:pt x="720191" y="2103958"/>
                </a:cubicBezTo>
                <a:cubicBezTo>
                  <a:pt x="725586" y="2090471"/>
                  <a:pt x="727660" y="2075118"/>
                  <a:pt x="736375" y="2063497"/>
                </a:cubicBezTo>
                <a:cubicBezTo>
                  <a:pt x="741393" y="2056806"/>
                  <a:pt x="782854" y="2029814"/>
                  <a:pt x="793019" y="2023037"/>
                </a:cubicBezTo>
                <a:cubicBezTo>
                  <a:pt x="805249" y="1974119"/>
                  <a:pt x="797594" y="2001220"/>
                  <a:pt x="817295" y="1942117"/>
                </a:cubicBezTo>
                <a:lnTo>
                  <a:pt x="825387" y="1917841"/>
                </a:lnTo>
                <a:cubicBezTo>
                  <a:pt x="828084" y="1871986"/>
                  <a:pt x="829124" y="1826003"/>
                  <a:pt x="833479" y="1780276"/>
                </a:cubicBezTo>
                <a:cubicBezTo>
                  <a:pt x="834533" y="1769205"/>
                  <a:pt x="839582" y="1758850"/>
                  <a:pt x="841571" y="1747908"/>
                </a:cubicBezTo>
                <a:cubicBezTo>
                  <a:pt x="850376" y="1699480"/>
                  <a:pt x="865847" y="1602251"/>
                  <a:pt x="865847" y="1602251"/>
                </a:cubicBezTo>
                <a:cubicBezTo>
                  <a:pt x="868544" y="1532120"/>
                  <a:pt x="869110" y="1461875"/>
                  <a:pt x="873939" y="1391858"/>
                </a:cubicBezTo>
                <a:cubicBezTo>
                  <a:pt x="874526" y="1383348"/>
                  <a:pt x="879962" y="1375857"/>
                  <a:pt x="882031" y="1367582"/>
                </a:cubicBezTo>
                <a:cubicBezTo>
                  <a:pt x="885367" y="1354239"/>
                  <a:pt x="887139" y="1340548"/>
                  <a:pt x="890123" y="1327122"/>
                </a:cubicBezTo>
                <a:cubicBezTo>
                  <a:pt x="892536" y="1316265"/>
                  <a:pt x="895886" y="1305629"/>
                  <a:pt x="898216" y="1294754"/>
                </a:cubicBezTo>
                <a:cubicBezTo>
                  <a:pt x="903980" y="1267857"/>
                  <a:pt x="908636" y="1240731"/>
                  <a:pt x="914400" y="1213834"/>
                </a:cubicBezTo>
                <a:cubicBezTo>
                  <a:pt x="916730" y="1202959"/>
                  <a:pt x="918362" y="1191792"/>
                  <a:pt x="922492" y="1181466"/>
                </a:cubicBezTo>
                <a:cubicBezTo>
                  <a:pt x="929212" y="1164666"/>
                  <a:pt x="939809" y="1149616"/>
                  <a:pt x="946768" y="1132913"/>
                </a:cubicBezTo>
                <a:cubicBezTo>
                  <a:pt x="953329" y="1117166"/>
                  <a:pt x="958556" y="1100844"/>
                  <a:pt x="962952" y="1084361"/>
                </a:cubicBezTo>
                <a:cubicBezTo>
                  <a:pt x="969360" y="1060332"/>
                  <a:pt x="968547" y="1034034"/>
                  <a:pt x="979136" y="1011533"/>
                </a:cubicBezTo>
                <a:cubicBezTo>
                  <a:pt x="990621" y="987127"/>
                  <a:pt x="1011242" y="968176"/>
                  <a:pt x="1027688" y="946796"/>
                </a:cubicBezTo>
                <a:cubicBezTo>
                  <a:pt x="1038218" y="933106"/>
                  <a:pt x="1060056" y="906336"/>
                  <a:pt x="1060056" y="906336"/>
                </a:cubicBezTo>
                <a:cubicBezTo>
                  <a:pt x="1062753" y="895547"/>
                  <a:pt x="1062630" y="883624"/>
                  <a:pt x="1068148" y="873968"/>
                </a:cubicBezTo>
                <a:cubicBezTo>
                  <a:pt x="1078013" y="856705"/>
                  <a:pt x="1111493" y="837054"/>
                  <a:pt x="1124793" y="825416"/>
                </a:cubicBezTo>
                <a:cubicBezTo>
                  <a:pt x="1136276" y="815368"/>
                  <a:pt x="1147231" y="804633"/>
                  <a:pt x="1157161" y="793048"/>
                </a:cubicBezTo>
                <a:cubicBezTo>
                  <a:pt x="1163490" y="785664"/>
                  <a:pt x="1166468" y="775649"/>
                  <a:pt x="1173345" y="768772"/>
                </a:cubicBezTo>
                <a:cubicBezTo>
                  <a:pt x="1197840" y="744277"/>
                  <a:pt x="1202214" y="745662"/>
                  <a:pt x="1229989" y="736404"/>
                </a:cubicBezTo>
                <a:cubicBezTo>
                  <a:pt x="1238081" y="728312"/>
                  <a:pt x="1247917" y="721649"/>
                  <a:pt x="1254265" y="712127"/>
                </a:cubicBezTo>
                <a:cubicBezTo>
                  <a:pt x="1258996" y="705030"/>
                  <a:pt x="1257399" y="694792"/>
                  <a:pt x="1262357" y="687851"/>
                </a:cubicBezTo>
                <a:cubicBezTo>
                  <a:pt x="1290960" y="647806"/>
                  <a:pt x="1288812" y="664457"/>
                  <a:pt x="1319001" y="639299"/>
                </a:cubicBezTo>
                <a:cubicBezTo>
                  <a:pt x="1327792" y="631973"/>
                  <a:pt x="1335185" y="623115"/>
                  <a:pt x="1343277" y="615023"/>
                </a:cubicBezTo>
                <a:cubicBezTo>
                  <a:pt x="1345975" y="606931"/>
                  <a:pt x="1344817" y="596208"/>
                  <a:pt x="1351370" y="590747"/>
                </a:cubicBezTo>
                <a:cubicBezTo>
                  <a:pt x="1362529" y="581448"/>
                  <a:pt x="1379132" y="581617"/>
                  <a:pt x="1391830" y="574563"/>
                </a:cubicBezTo>
                <a:cubicBezTo>
                  <a:pt x="1403619" y="568013"/>
                  <a:pt x="1414661" y="559824"/>
                  <a:pt x="1424198" y="550287"/>
                </a:cubicBezTo>
                <a:cubicBezTo>
                  <a:pt x="1431075" y="543410"/>
                  <a:pt x="1433505" y="532888"/>
                  <a:pt x="1440382" y="526011"/>
                </a:cubicBezTo>
                <a:cubicBezTo>
                  <a:pt x="1464972" y="501421"/>
                  <a:pt x="1476276" y="501574"/>
                  <a:pt x="1505118" y="485550"/>
                </a:cubicBezTo>
                <a:cubicBezTo>
                  <a:pt x="1518867" y="477912"/>
                  <a:pt x="1532241" y="469610"/>
                  <a:pt x="1545578" y="461274"/>
                </a:cubicBezTo>
                <a:cubicBezTo>
                  <a:pt x="1553825" y="456120"/>
                  <a:pt x="1561155" y="449439"/>
                  <a:pt x="1569854" y="445090"/>
                </a:cubicBezTo>
                <a:cubicBezTo>
                  <a:pt x="1577484" y="441275"/>
                  <a:pt x="1586039" y="439695"/>
                  <a:pt x="1594131" y="436998"/>
                </a:cubicBezTo>
                <a:cubicBezTo>
                  <a:pt x="1630217" y="412941"/>
                  <a:pt x="1646304" y="399808"/>
                  <a:pt x="1699327" y="388446"/>
                </a:cubicBezTo>
                <a:cubicBezTo>
                  <a:pt x="1710202" y="386116"/>
                  <a:pt x="1720906" y="393841"/>
                  <a:pt x="1731695" y="396538"/>
                </a:cubicBezTo>
                <a:cubicBezTo>
                  <a:pt x="1739787" y="391143"/>
                  <a:pt x="1747032" y="384185"/>
                  <a:pt x="1755971" y="380354"/>
                </a:cubicBezTo>
                <a:cubicBezTo>
                  <a:pt x="1805785" y="359005"/>
                  <a:pt x="1772162" y="388442"/>
                  <a:pt x="1820708" y="356078"/>
                </a:cubicBezTo>
                <a:cubicBezTo>
                  <a:pt x="1876827" y="318666"/>
                  <a:pt x="1844501" y="334528"/>
                  <a:pt x="1885444" y="299434"/>
                </a:cubicBezTo>
                <a:cubicBezTo>
                  <a:pt x="1895684" y="290657"/>
                  <a:pt x="1907023" y="283250"/>
                  <a:pt x="1917812" y="275158"/>
                </a:cubicBezTo>
                <a:cubicBezTo>
                  <a:pt x="1928601" y="258974"/>
                  <a:pt x="1935787" y="239689"/>
                  <a:pt x="1950180" y="226605"/>
                </a:cubicBezTo>
                <a:cubicBezTo>
                  <a:pt x="1966271" y="211977"/>
                  <a:pt x="1988477" y="205912"/>
                  <a:pt x="2006824" y="194237"/>
                </a:cubicBezTo>
                <a:cubicBezTo>
                  <a:pt x="2060712" y="159945"/>
                  <a:pt x="2017104" y="177324"/>
                  <a:pt x="2063469" y="161869"/>
                </a:cubicBezTo>
                <a:cubicBezTo>
                  <a:pt x="2151681" y="103061"/>
                  <a:pt x="2071234" y="150542"/>
                  <a:pt x="2160573" y="113317"/>
                </a:cubicBezTo>
                <a:cubicBezTo>
                  <a:pt x="2186907" y="102345"/>
                  <a:pt x="2227293" y="75027"/>
                  <a:pt x="2257677" y="72857"/>
                </a:cubicBezTo>
                <a:lnTo>
                  <a:pt x="2370966" y="64765"/>
                </a:lnTo>
                <a:cubicBezTo>
                  <a:pt x="2485883" y="69761"/>
                  <a:pt x="2523331" y="82844"/>
                  <a:pt x="2613727" y="64765"/>
                </a:cubicBezTo>
                <a:cubicBezTo>
                  <a:pt x="2622091" y="63092"/>
                  <a:pt x="2629911" y="59370"/>
                  <a:pt x="2638003" y="56673"/>
                </a:cubicBezTo>
                <a:cubicBezTo>
                  <a:pt x="2646095" y="51278"/>
                  <a:pt x="2653392" y="44439"/>
                  <a:pt x="2662279" y="40489"/>
                </a:cubicBezTo>
                <a:cubicBezTo>
                  <a:pt x="2677868" y="33560"/>
                  <a:pt x="2710831" y="24304"/>
                  <a:pt x="2710831" y="24304"/>
                </a:cubicBezTo>
                <a:cubicBezTo>
                  <a:pt x="2716226" y="18909"/>
                  <a:pt x="2720474" y="12045"/>
                  <a:pt x="2727016" y="8120"/>
                </a:cubicBezTo>
                <a:cubicBezTo>
                  <a:pt x="2754924" y="-8625"/>
                  <a:pt x="2760654" y="3773"/>
                  <a:pt x="2791752" y="16212"/>
                </a:cubicBezTo>
                <a:cubicBezTo>
                  <a:pt x="2798333" y="35957"/>
                  <a:pt x="2797975" y="51444"/>
                  <a:pt x="2824120" y="56673"/>
                </a:cubicBezTo>
                <a:cubicBezTo>
                  <a:pt x="2830034" y="57856"/>
                  <a:pt x="2834909" y="51278"/>
                  <a:pt x="2840304" y="48581"/>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322414" y="751405"/>
            <a:ext cx="3155894" cy="672793"/>
          </a:xfrm>
          <a:custGeom>
            <a:avLst/>
            <a:gdLst>
              <a:gd name="connsiteX0" fmla="*/ 0 w 3155894"/>
              <a:gd name="connsiteY0" fmla="*/ 73983 h 672793"/>
              <a:gd name="connsiteX1" fmla="*/ 56644 w 3155894"/>
              <a:gd name="connsiteY1" fmla="*/ 154903 h 672793"/>
              <a:gd name="connsiteX2" fmla="*/ 72828 w 3155894"/>
              <a:gd name="connsiteY2" fmla="*/ 179179 h 672793"/>
              <a:gd name="connsiteX3" fmla="*/ 97105 w 3155894"/>
              <a:gd name="connsiteY3" fmla="*/ 187271 h 672793"/>
              <a:gd name="connsiteX4" fmla="*/ 275129 w 3155894"/>
              <a:gd name="connsiteY4" fmla="*/ 195363 h 672793"/>
              <a:gd name="connsiteX5" fmla="*/ 307498 w 3155894"/>
              <a:gd name="connsiteY5" fmla="*/ 171087 h 672793"/>
              <a:gd name="connsiteX6" fmla="*/ 372234 w 3155894"/>
              <a:gd name="connsiteY6" fmla="*/ 154903 h 672793"/>
              <a:gd name="connsiteX7" fmla="*/ 445062 w 3155894"/>
              <a:gd name="connsiteY7" fmla="*/ 138719 h 672793"/>
              <a:gd name="connsiteX8" fmla="*/ 574535 w 3155894"/>
              <a:gd name="connsiteY8" fmla="*/ 146811 h 672793"/>
              <a:gd name="connsiteX9" fmla="*/ 655455 w 3155894"/>
              <a:gd name="connsiteY9" fmla="*/ 138719 h 672793"/>
              <a:gd name="connsiteX10" fmla="*/ 679731 w 3155894"/>
              <a:gd name="connsiteY10" fmla="*/ 130627 h 672793"/>
              <a:gd name="connsiteX11" fmla="*/ 744467 w 3155894"/>
              <a:gd name="connsiteY11" fmla="*/ 114443 h 672793"/>
              <a:gd name="connsiteX12" fmla="*/ 784928 w 3155894"/>
              <a:gd name="connsiteY12" fmla="*/ 90167 h 672793"/>
              <a:gd name="connsiteX13" fmla="*/ 809204 w 3155894"/>
              <a:gd name="connsiteY13" fmla="*/ 73983 h 672793"/>
              <a:gd name="connsiteX14" fmla="*/ 833480 w 3155894"/>
              <a:gd name="connsiteY14" fmla="*/ 65891 h 672793"/>
              <a:gd name="connsiteX15" fmla="*/ 971044 w 3155894"/>
              <a:gd name="connsiteY15" fmla="*/ 41614 h 672793"/>
              <a:gd name="connsiteX16" fmla="*/ 1149069 w 3155894"/>
              <a:gd name="connsiteY16" fmla="*/ 17338 h 672793"/>
              <a:gd name="connsiteX17" fmla="*/ 1335186 w 3155894"/>
              <a:gd name="connsiteY17" fmla="*/ 25430 h 672793"/>
              <a:gd name="connsiteX18" fmla="*/ 1464659 w 3155894"/>
              <a:gd name="connsiteY18" fmla="*/ 33522 h 672793"/>
              <a:gd name="connsiteX19" fmla="*/ 1618407 w 3155894"/>
              <a:gd name="connsiteY19" fmla="*/ 25430 h 672793"/>
              <a:gd name="connsiteX20" fmla="*/ 1634591 w 3155894"/>
              <a:gd name="connsiteY20" fmla="*/ 1154 h 672793"/>
              <a:gd name="connsiteX21" fmla="*/ 1731696 w 3155894"/>
              <a:gd name="connsiteY21" fmla="*/ 9246 h 672793"/>
              <a:gd name="connsiteX22" fmla="*/ 1869260 w 3155894"/>
              <a:gd name="connsiteY22" fmla="*/ 17338 h 672793"/>
              <a:gd name="connsiteX23" fmla="*/ 1925905 w 3155894"/>
              <a:gd name="connsiteY23" fmla="*/ 33522 h 672793"/>
              <a:gd name="connsiteX24" fmla="*/ 1958273 w 3155894"/>
              <a:gd name="connsiteY24" fmla="*/ 41614 h 672793"/>
              <a:gd name="connsiteX25" fmla="*/ 1982549 w 3155894"/>
              <a:gd name="connsiteY25" fmla="*/ 49707 h 672793"/>
              <a:gd name="connsiteX26" fmla="*/ 2087745 w 3155894"/>
              <a:gd name="connsiteY26" fmla="*/ 57799 h 672793"/>
              <a:gd name="connsiteX27" fmla="*/ 2152482 w 3155894"/>
              <a:gd name="connsiteY27" fmla="*/ 90167 h 672793"/>
              <a:gd name="connsiteX28" fmla="*/ 2176758 w 3155894"/>
              <a:gd name="connsiteY28" fmla="*/ 106351 h 672793"/>
              <a:gd name="connsiteX29" fmla="*/ 2217218 w 3155894"/>
              <a:gd name="connsiteY29" fmla="*/ 114443 h 672793"/>
              <a:gd name="connsiteX30" fmla="*/ 2314322 w 3155894"/>
              <a:gd name="connsiteY30" fmla="*/ 138719 h 672793"/>
              <a:gd name="connsiteX31" fmla="*/ 2362874 w 3155894"/>
              <a:gd name="connsiteY31" fmla="*/ 154903 h 672793"/>
              <a:gd name="connsiteX32" fmla="*/ 2379059 w 3155894"/>
              <a:gd name="connsiteY32" fmla="*/ 171087 h 672793"/>
              <a:gd name="connsiteX33" fmla="*/ 2411427 w 3155894"/>
              <a:gd name="connsiteY33" fmla="*/ 179179 h 672793"/>
              <a:gd name="connsiteX34" fmla="*/ 2435703 w 3155894"/>
              <a:gd name="connsiteY34" fmla="*/ 187271 h 672793"/>
              <a:gd name="connsiteX35" fmla="*/ 2459979 w 3155894"/>
              <a:gd name="connsiteY35" fmla="*/ 211547 h 672793"/>
              <a:gd name="connsiteX36" fmla="*/ 2694648 w 3155894"/>
              <a:gd name="connsiteY36" fmla="*/ 195363 h 672793"/>
              <a:gd name="connsiteX37" fmla="*/ 2767476 w 3155894"/>
              <a:gd name="connsiteY37" fmla="*/ 203455 h 672793"/>
              <a:gd name="connsiteX38" fmla="*/ 2775568 w 3155894"/>
              <a:gd name="connsiteY38" fmla="*/ 227731 h 672793"/>
              <a:gd name="connsiteX39" fmla="*/ 2824121 w 3155894"/>
              <a:gd name="connsiteY39" fmla="*/ 235823 h 672793"/>
              <a:gd name="connsiteX40" fmla="*/ 2848397 w 3155894"/>
              <a:gd name="connsiteY40" fmla="*/ 243915 h 672793"/>
              <a:gd name="connsiteX41" fmla="*/ 2896949 w 3155894"/>
              <a:gd name="connsiteY41" fmla="*/ 252007 h 672793"/>
              <a:gd name="connsiteX42" fmla="*/ 2921225 w 3155894"/>
              <a:gd name="connsiteY42" fmla="*/ 268191 h 672793"/>
              <a:gd name="connsiteX43" fmla="*/ 2945501 w 3155894"/>
              <a:gd name="connsiteY43" fmla="*/ 276283 h 672793"/>
              <a:gd name="connsiteX44" fmla="*/ 3002145 w 3155894"/>
              <a:gd name="connsiteY44" fmla="*/ 300560 h 672793"/>
              <a:gd name="connsiteX45" fmla="*/ 3050698 w 3155894"/>
              <a:gd name="connsiteY45" fmla="*/ 341020 h 672793"/>
              <a:gd name="connsiteX46" fmla="*/ 3074974 w 3155894"/>
              <a:gd name="connsiteY46" fmla="*/ 349112 h 672793"/>
              <a:gd name="connsiteX47" fmla="*/ 3123526 w 3155894"/>
              <a:gd name="connsiteY47" fmla="*/ 381480 h 672793"/>
              <a:gd name="connsiteX48" fmla="*/ 3139710 w 3155894"/>
              <a:gd name="connsiteY48" fmla="*/ 430032 h 672793"/>
              <a:gd name="connsiteX49" fmla="*/ 3155894 w 3155894"/>
              <a:gd name="connsiteY49" fmla="*/ 502860 h 672793"/>
              <a:gd name="connsiteX50" fmla="*/ 3147802 w 3155894"/>
              <a:gd name="connsiteY50" fmla="*/ 543321 h 672793"/>
              <a:gd name="connsiteX51" fmla="*/ 3123526 w 3155894"/>
              <a:gd name="connsiteY51" fmla="*/ 608057 h 672793"/>
              <a:gd name="connsiteX52" fmla="*/ 3091158 w 3155894"/>
              <a:gd name="connsiteY52" fmla="*/ 664701 h 672793"/>
              <a:gd name="connsiteX53" fmla="*/ 3074974 w 3155894"/>
              <a:gd name="connsiteY53" fmla="*/ 672793 h 67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155894" h="672793">
                <a:moveTo>
                  <a:pt x="0" y="73983"/>
                </a:moveTo>
                <a:cubicBezTo>
                  <a:pt x="65447" y="188515"/>
                  <a:pt x="2572" y="90016"/>
                  <a:pt x="56644" y="154903"/>
                </a:cubicBezTo>
                <a:cubicBezTo>
                  <a:pt x="62870" y="162374"/>
                  <a:pt x="65234" y="173104"/>
                  <a:pt x="72828" y="179179"/>
                </a:cubicBezTo>
                <a:cubicBezTo>
                  <a:pt x="79489" y="184508"/>
                  <a:pt x="89013" y="184574"/>
                  <a:pt x="97105" y="187271"/>
                </a:cubicBezTo>
                <a:cubicBezTo>
                  <a:pt x="159613" y="228943"/>
                  <a:pt x="135253" y="219689"/>
                  <a:pt x="275129" y="195363"/>
                </a:cubicBezTo>
                <a:cubicBezTo>
                  <a:pt x="288416" y="193052"/>
                  <a:pt x="295049" y="176274"/>
                  <a:pt x="307498" y="171087"/>
                </a:cubicBezTo>
                <a:cubicBezTo>
                  <a:pt x="328030" y="162532"/>
                  <a:pt x="350655" y="160298"/>
                  <a:pt x="372234" y="154903"/>
                </a:cubicBezTo>
                <a:cubicBezTo>
                  <a:pt x="451917" y="134982"/>
                  <a:pt x="311460" y="160986"/>
                  <a:pt x="445062" y="138719"/>
                </a:cubicBezTo>
                <a:cubicBezTo>
                  <a:pt x="488220" y="141416"/>
                  <a:pt x="531293" y="146811"/>
                  <a:pt x="574535" y="146811"/>
                </a:cubicBezTo>
                <a:cubicBezTo>
                  <a:pt x="601643" y="146811"/>
                  <a:pt x="628662" y="142841"/>
                  <a:pt x="655455" y="138719"/>
                </a:cubicBezTo>
                <a:cubicBezTo>
                  <a:pt x="663886" y="137422"/>
                  <a:pt x="671502" y="132871"/>
                  <a:pt x="679731" y="130627"/>
                </a:cubicBezTo>
                <a:cubicBezTo>
                  <a:pt x="701190" y="124775"/>
                  <a:pt x="722888" y="119838"/>
                  <a:pt x="744467" y="114443"/>
                </a:cubicBezTo>
                <a:cubicBezTo>
                  <a:pt x="757954" y="106351"/>
                  <a:pt x="771590" y="98503"/>
                  <a:pt x="784928" y="90167"/>
                </a:cubicBezTo>
                <a:cubicBezTo>
                  <a:pt x="793175" y="85013"/>
                  <a:pt x="800505" y="78332"/>
                  <a:pt x="809204" y="73983"/>
                </a:cubicBezTo>
                <a:cubicBezTo>
                  <a:pt x="816833" y="70168"/>
                  <a:pt x="825278" y="68234"/>
                  <a:pt x="833480" y="65891"/>
                </a:cubicBezTo>
                <a:cubicBezTo>
                  <a:pt x="889228" y="49963"/>
                  <a:pt x="890071" y="57038"/>
                  <a:pt x="971044" y="41614"/>
                </a:cubicBezTo>
                <a:cubicBezTo>
                  <a:pt x="1123233" y="12625"/>
                  <a:pt x="927261" y="33181"/>
                  <a:pt x="1149069" y="17338"/>
                </a:cubicBezTo>
                <a:lnTo>
                  <a:pt x="1335186" y="25430"/>
                </a:lnTo>
                <a:cubicBezTo>
                  <a:pt x="1378371" y="27645"/>
                  <a:pt x="1421417" y="33522"/>
                  <a:pt x="1464659" y="33522"/>
                </a:cubicBezTo>
                <a:cubicBezTo>
                  <a:pt x="1515979" y="33522"/>
                  <a:pt x="1567158" y="28127"/>
                  <a:pt x="1618407" y="25430"/>
                </a:cubicBezTo>
                <a:cubicBezTo>
                  <a:pt x="1623802" y="17338"/>
                  <a:pt x="1624963" y="2529"/>
                  <a:pt x="1634591" y="1154"/>
                </a:cubicBezTo>
                <a:cubicBezTo>
                  <a:pt x="1666745" y="-3439"/>
                  <a:pt x="1699292" y="7011"/>
                  <a:pt x="1731696" y="9246"/>
                </a:cubicBezTo>
                <a:cubicBezTo>
                  <a:pt x="1777521" y="12406"/>
                  <a:pt x="1823405" y="14641"/>
                  <a:pt x="1869260" y="17338"/>
                </a:cubicBezTo>
                <a:cubicBezTo>
                  <a:pt x="1970445" y="42634"/>
                  <a:pt x="1844642" y="10304"/>
                  <a:pt x="1925905" y="33522"/>
                </a:cubicBezTo>
                <a:cubicBezTo>
                  <a:pt x="1936598" y="36577"/>
                  <a:pt x="1947580" y="38559"/>
                  <a:pt x="1958273" y="41614"/>
                </a:cubicBezTo>
                <a:cubicBezTo>
                  <a:pt x="1966475" y="43957"/>
                  <a:pt x="1974085" y="48649"/>
                  <a:pt x="1982549" y="49707"/>
                </a:cubicBezTo>
                <a:cubicBezTo>
                  <a:pt x="2017446" y="54069"/>
                  <a:pt x="2052680" y="55102"/>
                  <a:pt x="2087745" y="57799"/>
                </a:cubicBezTo>
                <a:cubicBezTo>
                  <a:pt x="2117954" y="103112"/>
                  <a:pt x="2086029" y="68016"/>
                  <a:pt x="2152482" y="90167"/>
                </a:cubicBezTo>
                <a:cubicBezTo>
                  <a:pt x="2161708" y="93242"/>
                  <a:pt x="2167652" y="102936"/>
                  <a:pt x="2176758" y="106351"/>
                </a:cubicBezTo>
                <a:cubicBezTo>
                  <a:pt x="2189636" y="111180"/>
                  <a:pt x="2203949" y="110824"/>
                  <a:pt x="2217218" y="114443"/>
                </a:cubicBezTo>
                <a:cubicBezTo>
                  <a:pt x="2317974" y="141922"/>
                  <a:pt x="2213705" y="121949"/>
                  <a:pt x="2314322" y="138719"/>
                </a:cubicBezTo>
                <a:cubicBezTo>
                  <a:pt x="2330506" y="144114"/>
                  <a:pt x="2350811" y="142841"/>
                  <a:pt x="2362874" y="154903"/>
                </a:cubicBezTo>
                <a:cubicBezTo>
                  <a:pt x="2368269" y="160298"/>
                  <a:pt x="2372235" y="167675"/>
                  <a:pt x="2379059" y="171087"/>
                </a:cubicBezTo>
                <a:cubicBezTo>
                  <a:pt x="2389006" y="176061"/>
                  <a:pt x="2400734" y="176124"/>
                  <a:pt x="2411427" y="179179"/>
                </a:cubicBezTo>
                <a:cubicBezTo>
                  <a:pt x="2419629" y="181522"/>
                  <a:pt x="2427611" y="184574"/>
                  <a:pt x="2435703" y="187271"/>
                </a:cubicBezTo>
                <a:cubicBezTo>
                  <a:pt x="2443795" y="195363"/>
                  <a:pt x="2448578" y="210556"/>
                  <a:pt x="2459979" y="211547"/>
                </a:cubicBezTo>
                <a:cubicBezTo>
                  <a:pt x="2517440" y="216544"/>
                  <a:pt x="2626368" y="202950"/>
                  <a:pt x="2694648" y="195363"/>
                </a:cubicBezTo>
                <a:cubicBezTo>
                  <a:pt x="2718924" y="198060"/>
                  <a:pt x="2744798" y="194384"/>
                  <a:pt x="2767476" y="203455"/>
                </a:cubicBezTo>
                <a:cubicBezTo>
                  <a:pt x="2775396" y="206623"/>
                  <a:pt x="2768162" y="223499"/>
                  <a:pt x="2775568" y="227731"/>
                </a:cubicBezTo>
                <a:cubicBezTo>
                  <a:pt x="2789814" y="235871"/>
                  <a:pt x="2807937" y="233126"/>
                  <a:pt x="2824121" y="235823"/>
                </a:cubicBezTo>
                <a:cubicBezTo>
                  <a:pt x="2832213" y="238520"/>
                  <a:pt x="2840070" y="242065"/>
                  <a:pt x="2848397" y="243915"/>
                </a:cubicBezTo>
                <a:cubicBezTo>
                  <a:pt x="2864414" y="247474"/>
                  <a:pt x="2881384" y="246819"/>
                  <a:pt x="2896949" y="252007"/>
                </a:cubicBezTo>
                <a:cubicBezTo>
                  <a:pt x="2906175" y="255082"/>
                  <a:pt x="2912526" y="263842"/>
                  <a:pt x="2921225" y="268191"/>
                </a:cubicBezTo>
                <a:cubicBezTo>
                  <a:pt x="2928854" y="272006"/>
                  <a:pt x="2937409" y="273586"/>
                  <a:pt x="2945501" y="276283"/>
                </a:cubicBezTo>
                <a:cubicBezTo>
                  <a:pt x="3006443" y="316914"/>
                  <a:pt x="2928995" y="269210"/>
                  <a:pt x="3002145" y="300560"/>
                </a:cubicBezTo>
                <a:cubicBezTo>
                  <a:pt x="3039208" y="316444"/>
                  <a:pt x="3015703" y="317690"/>
                  <a:pt x="3050698" y="341020"/>
                </a:cubicBezTo>
                <a:cubicBezTo>
                  <a:pt x="3057795" y="345751"/>
                  <a:pt x="3066882" y="346415"/>
                  <a:pt x="3074974" y="349112"/>
                </a:cubicBezTo>
                <a:lnTo>
                  <a:pt x="3123526" y="381480"/>
                </a:lnTo>
                <a:cubicBezTo>
                  <a:pt x="3137720" y="390943"/>
                  <a:pt x="3134315" y="413848"/>
                  <a:pt x="3139710" y="430032"/>
                </a:cubicBezTo>
                <a:cubicBezTo>
                  <a:pt x="3147574" y="453624"/>
                  <a:pt x="3150499" y="478584"/>
                  <a:pt x="3155894" y="502860"/>
                </a:cubicBezTo>
                <a:cubicBezTo>
                  <a:pt x="3153197" y="516347"/>
                  <a:pt x="3151138" y="529978"/>
                  <a:pt x="3147802" y="543321"/>
                </a:cubicBezTo>
                <a:cubicBezTo>
                  <a:pt x="3143210" y="561688"/>
                  <a:pt x="3129095" y="593207"/>
                  <a:pt x="3123526" y="608057"/>
                </a:cubicBezTo>
                <a:cubicBezTo>
                  <a:pt x="3112416" y="637684"/>
                  <a:pt x="3118581" y="637278"/>
                  <a:pt x="3091158" y="664701"/>
                </a:cubicBezTo>
                <a:cubicBezTo>
                  <a:pt x="3086893" y="668966"/>
                  <a:pt x="3080369" y="670096"/>
                  <a:pt x="3074974" y="67279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888857" y="1909720"/>
            <a:ext cx="2492347" cy="1035781"/>
          </a:xfrm>
          <a:custGeom>
            <a:avLst/>
            <a:gdLst>
              <a:gd name="connsiteX0" fmla="*/ 2492347 w 2492347"/>
              <a:gd name="connsiteY0" fmla="*/ 0 h 1035781"/>
              <a:gd name="connsiteX1" fmla="*/ 2484255 w 2492347"/>
              <a:gd name="connsiteY1" fmla="*/ 89013 h 1035781"/>
              <a:gd name="connsiteX2" fmla="*/ 2468070 w 2492347"/>
              <a:gd name="connsiteY2" fmla="*/ 121381 h 1035781"/>
              <a:gd name="connsiteX3" fmla="*/ 2459978 w 2492347"/>
              <a:gd name="connsiteY3" fmla="*/ 145657 h 1035781"/>
              <a:gd name="connsiteX4" fmla="*/ 2419518 w 2492347"/>
              <a:gd name="connsiteY4" fmla="*/ 250853 h 1035781"/>
              <a:gd name="connsiteX5" fmla="*/ 2387150 w 2492347"/>
              <a:gd name="connsiteY5" fmla="*/ 315590 h 1035781"/>
              <a:gd name="connsiteX6" fmla="*/ 2370966 w 2492347"/>
              <a:gd name="connsiteY6" fmla="*/ 339866 h 1035781"/>
              <a:gd name="connsiteX7" fmla="*/ 2322414 w 2492347"/>
              <a:gd name="connsiteY7" fmla="*/ 420786 h 1035781"/>
              <a:gd name="connsiteX8" fmla="*/ 2306230 w 2492347"/>
              <a:gd name="connsiteY8" fmla="*/ 445062 h 1035781"/>
              <a:gd name="connsiteX9" fmla="*/ 2265770 w 2492347"/>
              <a:gd name="connsiteY9" fmla="*/ 485522 h 1035781"/>
              <a:gd name="connsiteX10" fmla="*/ 2233401 w 2492347"/>
              <a:gd name="connsiteY10" fmla="*/ 493615 h 1035781"/>
              <a:gd name="connsiteX11" fmla="*/ 2192941 w 2492347"/>
              <a:gd name="connsiteY11" fmla="*/ 525983 h 1035781"/>
              <a:gd name="connsiteX12" fmla="*/ 2144389 w 2492347"/>
              <a:gd name="connsiteY12" fmla="*/ 566443 h 1035781"/>
              <a:gd name="connsiteX13" fmla="*/ 2047285 w 2492347"/>
              <a:gd name="connsiteY13" fmla="*/ 639271 h 1035781"/>
              <a:gd name="connsiteX14" fmla="*/ 1982548 w 2492347"/>
              <a:gd name="connsiteY14" fmla="*/ 687823 h 1035781"/>
              <a:gd name="connsiteX15" fmla="*/ 1917812 w 2492347"/>
              <a:gd name="connsiteY15" fmla="*/ 720192 h 1035781"/>
              <a:gd name="connsiteX16" fmla="*/ 1820708 w 2492347"/>
              <a:gd name="connsiteY16" fmla="*/ 768744 h 1035781"/>
              <a:gd name="connsiteX17" fmla="*/ 1723603 w 2492347"/>
              <a:gd name="connsiteY17" fmla="*/ 825388 h 1035781"/>
              <a:gd name="connsiteX18" fmla="*/ 1691235 w 2492347"/>
              <a:gd name="connsiteY18" fmla="*/ 849664 h 1035781"/>
              <a:gd name="connsiteX19" fmla="*/ 1642683 w 2492347"/>
              <a:gd name="connsiteY19" fmla="*/ 865848 h 1035781"/>
              <a:gd name="connsiteX20" fmla="*/ 1569855 w 2492347"/>
              <a:gd name="connsiteY20" fmla="*/ 898216 h 1035781"/>
              <a:gd name="connsiteX21" fmla="*/ 1497026 w 2492347"/>
              <a:gd name="connsiteY21" fmla="*/ 946768 h 1035781"/>
              <a:gd name="connsiteX22" fmla="*/ 1472750 w 2492347"/>
              <a:gd name="connsiteY22" fmla="*/ 954861 h 1035781"/>
              <a:gd name="connsiteX23" fmla="*/ 1424198 w 2492347"/>
              <a:gd name="connsiteY23" fmla="*/ 987229 h 1035781"/>
              <a:gd name="connsiteX24" fmla="*/ 1375646 w 2492347"/>
              <a:gd name="connsiteY24" fmla="*/ 1019597 h 1035781"/>
              <a:gd name="connsiteX25" fmla="*/ 1181437 w 2492347"/>
              <a:gd name="connsiteY25" fmla="*/ 1035781 h 1035781"/>
              <a:gd name="connsiteX26" fmla="*/ 946768 w 2492347"/>
              <a:gd name="connsiteY26" fmla="*/ 1011505 h 1035781"/>
              <a:gd name="connsiteX27" fmla="*/ 906308 w 2492347"/>
              <a:gd name="connsiteY27" fmla="*/ 995321 h 1035781"/>
              <a:gd name="connsiteX28" fmla="*/ 882031 w 2492347"/>
              <a:gd name="connsiteY28" fmla="*/ 971045 h 1035781"/>
              <a:gd name="connsiteX29" fmla="*/ 865847 w 2492347"/>
              <a:gd name="connsiteY29" fmla="*/ 946768 h 1035781"/>
              <a:gd name="connsiteX30" fmla="*/ 809203 w 2492347"/>
              <a:gd name="connsiteY30" fmla="*/ 930584 h 1035781"/>
              <a:gd name="connsiteX31" fmla="*/ 760651 w 2492347"/>
              <a:gd name="connsiteY31" fmla="*/ 898216 h 1035781"/>
              <a:gd name="connsiteX32" fmla="*/ 712099 w 2492347"/>
              <a:gd name="connsiteY32" fmla="*/ 890124 h 1035781"/>
              <a:gd name="connsiteX33" fmla="*/ 534074 w 2492347"/>
              <a:gd name="connsiteY33" fmla="*/ 882032 h 1035781"/>
              <a:gd name="connsiteX34" fmla="*/ 453154 w 2492347"/>
              <a:gd name="connsiteY34" fmla="*/ 873940 h 1035781"/>
              <a:gd name="connsiteX35" fmla="*/ 428878 w 2492347"/>
              <a:gd name="connsiteY35" fmla="*/ 857756 h 1035781"/>
              <a:gd name="connsiteX36" fmla="*/ 404601 w 2492347"/>
              <a:gd name="connsiteY36" fmla="*/ 849664 h 1035781"/>
              <a:gd name="connsiteX37" fmla="*/ 380325 w 2492347"/>
              <a:gd name="connsiteY37" fmla="*/ 825388 h 1035781"/>
              <a:gd name="connsiteX38" fmla="*/ 113288 w 2492347"/>
              <a:gd name="connsiteY38" fmla="*/ 801112 h 1035781"/>
              <a:gd name="connsiteX39" fmla="*/ 0 w 2492347"/>
              <a:gd name="connsiteY39" fmla="*/ 809204 h 10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492347" h="1035781">
                <a:moveTo>
                  <a:pt x="2492347" y="0"/>
                </a:moveTo>
                <a:cubicBezTo>
                  <a:pt x="2489650" y="29671"/>
                  <a:pt x="2490098" y="59798"/>
                  <a:pt x="2484255" y="89013"/>
                </a:cubicBezTo>
                <a:cubicBezTo>
                  <a:pt x="2481889" y="100842"/>
                  <a:pt x="2472822" y="110293"/>
                  <a:pt x="2468070" y="121381"/>
                </a:cubicBezTo>
                <a:cubicBezTo>
                  <a:pt x="2464710" y="129221"/>
                  <a:pt x="2462675" y="137565"/>
                  <a:pt x="2459978" y="145657"/>
                </a:cubicBezTo>
                <a:cubicBezTo>
                  <a:pt x="2447130" y="235595"/>
                  <a:pt x="2464511" y="172114"/>
                  <a:pt x="2419518" y="250853"/>
                </a:cubicBezTo>
                <a:cubicBezTo>
                  <a:pt x="2407548" y="271800"/>
                  <a:pt x="2398703" y="294410"/>
                  <a:pt x="2387150" y="315590"/>
                </a:cubicBezTo>
                <a:cubicBezTo>
                  <a:pt x="2382493" y="324128"/>
                  <a:pt x="2375791" y="331422"/>
                  <a:pt x="2370966" y="339866"/>
                </a:cubicBezTo>
                <a:cubicBezTo>
                  <a:pt x="2321201" y="426955"/>
                  <a:pt x="2401595" y="302014"/>
                  <a:pt x="2322414" y="420786"/>
                </a:cubicBezTo>
                <a:lnTo>
                  <a:pt x="2306230" y="445062"/>
                </a:lnTo>
                <a:cubicBezTo>
                  <a:pt x="2291844" y="466641"/>
                  <a:pt x="2290945" y="474732"/>
                  <a:pt x="2265770" y="485522"/>
                </a:cubicBezTo>
                <a:cubicBezTo>
                  <a:pt x="2255547" y="489903"/>
                  <a:pt x="2244191" y="490917"/>
                  <a:pt x="2233401" y="493615"/>
                </a:cubicBezTo>
                <a:cubicBezTo>
                  <a:pt x="2183837" y="567961"/>
                  <a:pt x="2251570" y="477125"/>
                  <a:pt x="2192941" y="525983"/>
                </a:cubicBezTo>
                <a:cubicBezTo>
                  <a:pt x="2134153" y="574973"/>
                  <a:pt x="2200050" y="547889"/>
                  <a:pt x="2144389" y="566443"/>
                </a:cubicBezTo>
                <a:cubicBezTo>
                  <a:pt x="1960268" y="727549"/>
                  <a:pt x="2151706" y="569658"/>
                  <a:pt x="2047285" y="639271"/>
                </a:cubicBezTo>
                <a:cubicBezTo>
                  <a:pt x="2015004" y="660792"/>
                  <a:pt x="2012313" y="671587"/>
                  <a:pt x="1982548" y="687823"/>
                </a:cubicBezTo>
                <a:cubicBezTo>
                  <a:pt x="1961368" y="699376"/>
                  <a:pt x="1938106" y="707146"/>
                  <a:pt x="1917812" y="720192"/>
                </a:cubicBezTo>
                <a:cubicBezTo>
                  <a:pt x="1832195" y="775232"/>
                  <a:pt x="1909091" y="754014"/>
                  <a:pt x="1820708" y="768744"/>
                </a:cubicBezTo>
                <a:cubicBezTo>
                  <a:pt x="1764619" y="796788"/>
                  <a:pt x="1776610" y="788283"/>
                  <a:pt x="1723603" y="825388"/>
                </a:cubicBezTo>
                <a:cubicBezTo>
                  <a:pt x="1712554" y="833122"/>
                  <a:pt x="1703298" y="843633"/>
                  <a:pt x="1691235" y="849664"/>
                </a:cubicBezTo>
                <a:cubicBezTo>
                  <a:pt x="1675977" y="857293"/>
                  <a:pt x="1658867" y="860453"/>
                  <a:pt x="1642683" y="865848"/>
                </a:cubicBezTo>
                <a:cubicBezTo>
                  <a:pt x="1569232" y="920936"/>
                  <a:pt x="1654216" y="864472"/>
                  <a:pt x="1569855" y="898216"/>
                </a:cubicBezTo>
                <a:cubicBezTo>
                  <a:pt x="1523921" y="916589"/>
                  <a:pt x="1536753" y="924066"/>
                  <a:pt x="1497026" y="946768"/>
                </a:cubicBezTo>
                <a:cubicBezTo>
                  <a:pt x="1489620" y="951000"/>
                  <a:pt x="1480206" y="950718"/>
                  <a:pt x="1472750" y="954861"/>
                </a:cubicBezTo>
                <a:cubicBezTo>
                  <a:pt x="1455747" y="964307"/>
                  <a:pt x="1439551" y="975287"/>
                  <a:pt x="1424198" y="987229"/>
                </a:cubicBezTo>
                <a:cubicBezTo>
                  <a:pt x="1399500" y="1006439"/>
                  <a:pt x="1406598" y="1016158"/>
                  <a:pt x="1375646" y="1019597"/>
                </a:cubicBezTo>
                <a:cubicBezTo>
                  <a:pt x="1311083" y="1026771"/>
                  <a:pt x="1181437" y="1035781"/>
                  <a:pt x="1181437" y="1035781"/>
                </a:cubicBezTo>
                <a:cubicBezTo>
                  <a:pt x="1164134" y="1034397"/>
                  <a:pt x="1012529" y="1033425"/>
                  <a:pt x="946768" y="1011505"/>
                </a:cubicBezTo>
                <a:cubicBezTo>
                  <a:pt x="932988" y="1006912"/>
                  <a:pt x="919795" y="1000716"/>
                  <a:pt x="906308" y="995321"/>
                </a:cubicBezTo>
                <a:cubicBezTo>
                  <a:pt x="898216" y="987229"/>
                  <a:pt x="889357" y="979837"/>
                  <a:pt x="882031" y="971045"/>
                </a:cubicBezTo>
                <a:cubicBezTo>
                  <a:pt x="875805" y="963574"/>
                  <a:pt x="873441" y="952844"/>
                  <a:pt x="865847" y="946768"/>
                </a:cubicBezTo>
                <a:cubicBezTo>
                  <a:pt x="860570" y="942547"/>
                  <a:pt x="811317" y="931113"/>
                  <a:pt x="809203" y="930584"/>
                </a:cubicBezTo>
                <a:lnTo>
                  <a:pt x="760651" y="898216"/>
                </a:lnTo>
                <a:cubicBezTo>
                  <a:pt x="746999" y="889115"/>
                  <a:pt x="728465" y="891293"/>
                  <a:pt x="712099" y="890124"/>
                </a:cubicBezTo>
                <a:cubicBezTo>
                  <a:pt x="652847" y="885892"/>
                  <a:pt x="593416" y="884729"/>
                  <a:pt x="534074" y="882032"/>
                </a:cubicBezTo>
                <a:cubicBezTo>
                  <a:pt x="507101" y="879335"/>
                  <a:pt x="479568" y="880035"/>
                  <a:pt x="453154" y="873940"/>
                </a:cubicBezTo>
                <a:cubicBezTo>
                  <a:pt x="443678" y="871753"/>
                  <a:pt x="437577" y="862105"/>
                  <a:pt x="428878" y="857756"/>
                </a:cubicBezTo>
                <a:cubicBezTo>
                  <a:pt x="421248" y="853941"/>
                  <a:pt x="412693" y="852361"/>
                  <a:pt x="404601" y="849664"/>
                </a:cubicBezTo>
                <a:cubicBezTo>
                  <a:pt x="396509" y="841572"/>
                  <a:pt x="390329" y="830946"/>
                  <a:pt x="380325" y="825388"/>
                </a:cubicBezTo>
                <a:cubicBezTo>
                  <a:pt x="313073" y="788026"/>
                  <a:pt x="133345" y="801855"/>
                  <a:pt x="113288" y="801112"/>
                </a:cubicBezTo>
                <a:cubicBezTo>
                  <a:pt x="21632" y="810278"/>
                  <a:pt x="59476" y="809204"/>
                  <a:pt x="0" y="809204"/>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1626499" y="736375"/>
            <a:ext cx="2435703" cy="5696793"/>
          </a:xfrm>
          <a:custGeom>
            <a:avLst/>
            <a:gdLst>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113289 w 2435703"/>
              <a:gd name="connsiteY26" fmla="*/ 2638004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32368 w 2435703"/>
              <a:gd name="connsiteY30" fmla="*/ 2807937 h 5696793"/>
              <a:gd name="connsiteX31" fmla="*/ 40460 w 2435703"/>
              <a:gd name="connsiteY31" fmla="*/ 2888857 h 5696793"/>
              <a:gd name="connsiteX32" fmla="*/ 56644 w 2435703"/>
              <a:gd name="connsiteY32" fmla="*/ 3018329 h 5696793"/>
              <a:gd name="connsiteX33" fmla="*/ 80920 w 2435703"/>
              <a:gd name="connsiteY33" fmla="*/ 3317735 h 5696793"/>
              <a:gd name="connsiteX34" fmla="*/ 72828 w 2435703"/>
              <a:gd name="connsiteY34" fmla="*/ 3762797 h 5696793"/>
              <a:gd name="connsiteX35" fmla="*/ 40460 w 2435703"/>
              <a:gd name="connsiteY35" fmla="*/ 3859901 h 5696793"/>
              <a:gd name="connsiteX36" fmla="*/ 0 w 2435703"/>
              <a:gd name="connsiteY36" fmla="*/ 4029834 h 5696793"/>
              <a:gd name="connsiteX37" fmla="*/ 16184 w 2435703"/>
              <a:gd name="connsiteY37" fmla="*/ 4782393 h 5696793"/>
              <a:gd name="connsiteX38" fmla="*/ 24276 w 2435703"/>
              <a:gd name="connsiteY38" fmla="*/ 4887590 h 5696793"/>
              <a:gd name="connsiteX39" fmla="*/ 64736 w 2435703"/>
              <a:gd name="connsiteY39" fmla="*/ 5081798 h 5696793"/>
              <a:gd name="connsiteX40" fmla="*/ 97105 w 2435703"/>
              <a:gd name="connsiteY40" fmla="*/ 5138443 h 5696793"/>
              <a:gd name="connsiteX41" fmla="*/ 145657 w 2435703"/>
              <a:gd name="connsiteY41" fmla="*/ 5154627 h 5696793"/>
              <a:gd name="connsiteX42" fmla="*/ 178025 w 2435703"/>
              <a:gd name="connsiteY42" fmla="*/ 5170811 h 5696793"/>
              <a:gd name="connsiteX43" fmla="*/ 202301 w 2435703"/>
              <a:gd name="connsiteY43" fmla="*/ 5195087 h 5696793"/>
              <a:gd name="connsiteX44" fmla="*/ 250853 w 2435703"/>
              <a:gd name="connsiteY44" fmla="*/ 5203179 h 5696793"/>
              <a:gd name="connsiteX45" fmla="*/ 461246 w 2435703"/>
              <a:gd name="connsiteY45" fmla="*/ 5195087 h 5696793"/>
              <a:gd name="connsiteX46" fmla="*/ 647363 w 2435703"/>
              <a:gd name="connsiteY46" fmla="*/ 5178903 h 5696793"/>
              <a:gd name="connsiteX47" fmla="*/ 671639 w 2435703"/>
              <a:gd name="connsiteY47" fmla="*/ 5162719 h 5696793"/>
              <a:gd name="connsiteX48" fmla="*/ 695915 w 2435703"/>
              <a:gd name="connsiteY48" fmla="*/ 5130351 h 5696793"/>
              <a:gd name="connsiteX49" fmla="*/ 833480 w 2435703"/>
              <a:gd name="connsiteY49" fmla="*/ 5122259 h 5696793"/>
              <a:gd name="connsiteX50" fmla="*/ 865848 w 2435703"/>
              <a:gd name="connsiteY50" fmla="*/ 5106075 h 5696793"/>
              <a:gd name="connsiteX51" fmla="*/ 906308 w 2435703"/>
              <a:gd name="connsiteY51" fmla="*/ 5097983 h 5696793"/>
              <a:gd name="connsiteX52" fmla="*/ 922492 w 2435703"/>
              <a:gd name="connsiteY52" fmla="*/ 5073706 h 5696793"/>
              <a:gd name="connsiteX53" fmla="*/ 954860 w 2435703"/>
              <a:gd name="connsiteY53" fmla="*/ 5049430 h 5696793"/>
              <a:gd name="connsiteX54" fmla="*/ 1003413 w 2435703"/>
              <a:gd name="connsiteY54" fmla="*/ 5033246 h 5696793"/>
              <a:gd name="connsiteX55" fmla="*/ 1068149 w 2435703"/>
              <a:gd name="connsiteY55" fmla="*/ 5017062 h 5696793"/>
              <a:gd name="connsiteX56" fmla="*/ 1116701 w 2435703"/>
              <a:gd name="connsiteY56" fmla="*/ 4984694 h 5696793"/>
              <a:gd name="connsiteX57" fmla="*/ 1140977 w 2435703"/>
              <a:gd name="connsiteY57" fmla="*/ 4952326 h 5696793"/>
              <a:gd name="connsiteX58" fmla="*/ 1165253 w 2435703"/>
              <a:gd name="connsiteY58" fmla="*/ 4944234 h 5696793"/>
              <a:gd name="connsiteX59" fmla="*/ 1262358 w 2435703"/>
              <a:gd name="connsiteY59" fmla="*/ 4928050 h 5696793"/>
              <a:gd name="connsiteX60" fmla="*/ 1286634 w 2435703"/>
              <a:gd name="connsiteY60" fmla="*/ 4911866 h 5696793"/>
              <a:gd name="connsiteX61" fmla="*/ 1310910 w 2435703"/>
              <a:gd name="connsiteY61" fmla="*/ 4903774 h 5696793"/>
              <a:gd name="connsiteX62" fmla="*/ 1343278 w 2435703"/>
              <a:gd name="connsiteY62" fmla="*/ 4887590 h 5696793"/>
              <a:gd name="connsiteX63" fmla="*/ 1683143 w 2435703"/>
              <a:gd name="connsiteY63" fmla="*/ 4903774 h 5696793"/>
              <a:gd name="connsiteX64" fmla="*/ 1731696 w 2435703"/>
              <a:gd name="connsiteY64" fmla="*/ 4928050 h 5696793"/>
              <a:gd name="connsiteX65" fmla="*/ 1780248 w 2435703"/>
              <a:gd name="connsiteY65" fmla="*/ 4936142 h 5696793"/>
              <a:gd name="connsiteX66" fmla="*/ 1820708 w 2435703"/>
              <a:gd name="connsiteY66" fmla="*/ 4952326 h 5696793"/>
              <a:gd name="connsiteX67" fmla="*/ 1836892 w 2435703"/>
              <a:gd name="connsiteY67" fmla="*/ 4976602 h 5696793"/>
              <a:gd name="connsiteX68" fmla="*/ 1901628 w 2435703"/>
              <a:gd name="connsiteY68" fmla="*/ 4992786 h 5696793"/>
              <a:gd name="connsiteX69" fmla="*/ 1942089 w 2435703"/>
              <a:gd name="connsiteY69" fmla="*/ 5041338 h 5696793"/>
              <a:gd name="connsiteX70" fmla="*/ 1958273 w 2435703"/>
              <a:gd name="connsiteY70" fmla="*/ 5065614 h 5696793"/>
              <a:gd name="connsiteX71" fmla="*/ 1982549 w 2435703"/>
              <a:gd name="connsiteY71" fmla="*/ 5081798 h 5696793"/>
              <a:gd name="connsiteX72" fmla="*/ 2023009 w 2435703"/>
              <a:gd name="connsiteY72" fmla="*/ 5122259 h 5696793"/>
              <a:gd name="connsiteX73" fmla="*/ 2079653 w 2435703"/>
              <a:gd name="connsiteY73" fmla="*/ 5170811 h 5696793"/>
              <a:gd name="connsiteX74" fmla="*/ 2160574 w 2435703"/>
              <a:gd name="connsiteY74" fmla="*/ 5251731 h 5696793"/>
              <a:gd name="connsiteX75" fmla="*/ 2233402 w 2435703"/>
              <a:gd name="connsiteY75" fmla="*/ 5324560 h 5696793"/>
              <a:gd name="connsiteX76" fmla="*/ 2249586 w 2435703"/>
              <a:gd name="connsiteY76" fmla="*/ 5348836 h 5696793"/>
              <a:gd name="connsiteX77" fmla="*/ 2273862 w 2435703"/>
              <a:gd name="connsiteY77" fmla="*/ 5373112 h 5696793"/>
              <a:gd name="connsiteX78" fmla="*/ 2338598 w 2435703"/>
              <a:gd name="connsiteY78" fmla="*/ 5389296 h 5696793"/>
              <a:gd name="connsiteX79" fmla="*/ 2354782 w 2435703"/>
              <a:gd name="connsiteY79" fmla="*/ 5413572 h 5696793"/>
              <a:gd name="connsiteX80" fmla="*/ 2411427 w 2435703"/>
              <a:gd name="connsiteY80" fmla="*/ 5462124 h 5696793"/>
              <a:gd name="connsiteX81" fmla="*/ 2419519 w 2435703"/>
              <a:gd name="connsiteY81" fmla="*/ 5486400 h 5696793"/>
              <a:gd name="connsiteX82" fmla="*/ 2435703 w 2435703"/>
              <a:gd name="connsiteY82" fmla="*/ 5599689 h 5696793"/>
              <a:gd name="connsiteX83" fmla="*/ 2427611 w 2435703"/>
              <a:gd name="connsiteY83" fmla="*/ 5656333 h 5696793"/>
              <a:gd name="connsiteX84" fmla="*/ 2419519 w 2435703"/>
              <a:gd name="connsiteY84"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32368 w 2435703"/>
              <a:gd name="connsiteY30" fmla="*/ 2807937 h 5696793"/>
              <a:gd name="connsiteX31" fmla="*/ 40460 w 2435703"/>
              <a:gd name="connsiteY31" fmla="*/ 2888857 h 5696793"/>
              <a:gd name="connsiteX32" fmla="*/ 56644 w 2435703"/>
              <a:gd name="connsiteY32" fmla="*/ 3018329 h 5696793"/>
              <a:gd name="connsiteX33" fmla="*/ 80920 w 2435703"/>
              <a:gd name="connsiteY33" fmla="*/ 3317735 h 5696793"/>
              <a:gd name="connsiteX34" fmla="*/ 72828 w 2435703"/>
              <a:gd name="connsiteY34" fmla="*/ 3762797 h 5696793"/>
              <a:gd name="connsiteX35" fmla="*/ 40460 w 2435703"/>
              <a:gd name="connsiteY35" fmla="*/ 3859901 h 5696793"/>
              <a:gd name="connsiteX36" fmla="*/ 0 w 2435703"/>
              <a:gd name="connsiteY36" fmla="*/ 4029834 h 5696793"/>
              <a:gd name="connsiteX37" fmla="*/ 16184 w 2435703"/>
              <a:gd name="connsiteY37" fmla="*/ 4782393 h 5696793"/>
              <a:gd name="connsiteX38" fmla="*/ 24276 w 2435703"/>
              <a:gd name="connsiteY38" fmla="*/ 4887590 h 5696793"/>
              <a:gd name="connsiteX39" fmla="*/ 64736 w 2435703"/>
              <a:gd name="connsiteY39" fmla="*/ 5081798 h 5696793"/>
              <a:gd name="connsiteX40" fmla="*/ 97105 w 2435703"/>
              <a:gd name="connsiteY40" fmla="*/ 5138443 h 5696793"/>
              <a:gd name="connsiteX41" fmla="*/ 145657 w 2435703"/>
              <a:gd name="connsiteY41" fmla="*/ 5154627 h 5696793"/>
              <a:gd name="connsiteX42" fmla="*/ 178025 w 2435703"/>
              <a:gd name="connsiteY42" fmla="*/ 5170811 h 5696793"/>
              <a:gd name="connsiteX43" fmla="*/ 202301 w 2435703"/>
              <a:gd name="connsiteY43" fmla="*/ 5195087 h 5696793"/>
              <a:gd name="connsiteX44" fmla="*/ 250853 w 2435703"/>
              <a:gd name="connsiteY44" fmla="*/ 5203179 h 5696793"/>
              <a:gd name="connsiteX45" fmla="*/ 461246 w 2435703"/>
              <a:gd name="connsiteY45" fmla="*/ 5195087 h 5696793"/>
              <a:gd name="connsiteX46" fmla="*/ 647363 w 2435703"/>
              <a:gd name="connsiteY46" fmla="*/ 5178903 h 5696793"/>
              <a:gd name="connsiteX47" fmla="*/ 671639 w 2435703"/>
              <a:gd name="connsiteY47" fmla="*/ 5162719 h 5696793"/>
              <a:gd name="connsiteX48" fmla="*/ 695915 w 2435703"/>
              <a:gd name="connsiteY48" fmla="*/ 5130351 h 5696793"/>
              <a:gd name="connsiteX49" fmla="*/ 833480 w 2435703"/>
              <a:gd name="connsiteY49" fmla="*/ 5122259 h 5696793"/>
              <a:gd name="connsiteX50" fmla="*/ 865848 w 2435703"/>
              <a:gd name="connsiteY50" fmla="*/ 5106075 h 5696793"/>
              <a:gd name="connsiteX51" fmla="*/ 906308 w 2435703"/>
              <a:gd name="connsiteY51" fmla="*/ 5097983 h 5696793"/>
              <a:gd name="connsiteX52" fmla="*/ 922492 w 2435703"/>
              <a:gd name="connsiteY52" fmla="*/ 5073706 h 5696793"/>
              <a:gd name="connsiteX53" fmla="*/ 954860 w 2435703"/>
              <a:gd name="connsiteY53" fmla="*/ 5049430 h 5696793"/>
              <a:gd name="connsiteX54" fmla="*/ 1003413 w 2435703"/>
              <a:gd name="connsiteY54" fmla="*/ 5033246 h 5696793"/>
              <a:gd name="connsiteX55" fmla="*/ 1068149 w 2435703"/>
              <a:gd name="connsiteY55" fmla="*/ 5017062 h 5696793"/>
              <a:gd name="connsiteX56" fmla="*/ 1116701 w 2435703"/>
              <a:gd name="connsiteY56" fmla="*/ 4984694 h 5696793"/>
              <a:gd name="connsiteX57" fmla="*/ 1140977 w 2435703"/>
              <a:gd name="connsiteY57" fmla="*/ 4952326 h 5696793"/>
              <a:gd name="connsiteX58" fmla="*/ 1165253 w 2435703"/>
              <a:gd name="connsiteY58" fmla="*/ 4944234 h 5696793"/>
              <a:gd name="connsiteX59" fmla="*/ 1262358 w 2435703"/>
              <a:gd name="connsiteY59" fmla="*/ 4928050 h 5696793"/>
              <a:gd name="connsiteX60" fmla="*/ 1286634 w 2435703"/>
              <a:gd name="connsiteY60" fmla="*/ 4911866 h 5696793"/>
              <a:gd name="connsiteX61" fmla="*/ 1310910 w 2435703"/>
              <a:gd name="connsiteY61" fmla="*/ 4903774 h 5696793"/>
              <a:gd name="connsiteX62" fmla="*/ 1343278 w 2435703"/>
              <a:gd name="connsiteY62" fmla="*/ 4887590 h 5696793"/>
              <a:gd name="connsiteX63" fmla="*/ 1683143 w 2435703"/>
              <a:gd name="connsiteY63" fmla="*/ 4903774 h 5696793"/>
              <a:gd name="connsiteX64" fmla="*/ 1731696 w 2435703"/>
              <a:gd name="connsiteY64" fmla="*/ 4928050 h 5696793"/>
              <a:gd name="connsiteX65" fmla="*/ 1780248 w 2435703"/>
              <a:gd name="connsiteY65" fmla="*/ 4936142 h 5696793"/>
              <a:gd name="connsiteX66" fmla="*/ 1820708 w 2435703"/>
              <a:gd name="connsiteY66" fmla="*/ 4952326 h 5696793"/>
              <a:gd name="connsiteX67" fmla="*/ 1836892 w 2435703"/>
              <a:gd name="connsiteY67" fmla="*/ 4976602 h 5696793"/>
              <a:gd name="connsiteX68" fmla="*/ 1901628 w 2435703"/>
              <a:gd name="connsiteY68" fmla="*/ 4992786 h 5696793"/>
              <a:gd name="connsiteX69" fmla="*/ 1942089 w 2435703"/>
              <a:gd name="connsiteY69" fmla="*/ 5041338 h 5696793"/>
              <a:gd name="connsiteX70" fmla="*/ 1958273 w 2435703"/>
              <a:gd name="connsiteY70" fmla="*/ 5065614 h 5696793"/>
              <a:gd name="connsiteX71" fmla="*/ 1982549 w 2435703"/>
              <a:gd name="connsiteY71" fmla="*/ 5081798 h 5696793"/>
              <a:gd name="connsiteX72" fmla="*/ 2023009 w 2435703"/>
              <a:gd name="connsiteY72" fmla="*/ 5122259 h 5696793"/>
              <a:gd name="connsiteX73" fmla="*/ 2079653 w 2435703"/>
              <a:gd name="connsiteY73" fmla="*/ 5170811 h 5696793"/>
              <a:gd name="connsiteX74" fmla="*/ 2160574 w 2435703"/>
              <a:gd name="connsiteY74" fmla="*/ 5251731 h 5696793"/>
              <a:gd name="connsiteX75" fmla="*/ 2233402 w 2435703"/>
              <a:gd name="connsiteY75" fmla="*/ 5324560 h 5696793"/>
              <a:gd name="connsiteX76" fmla="*/ 2249586 w 2435703"/>
              <a:gd name="connsiteY76" fmla="*/ 5348836 h 5696793"/>
              <a:gd name="connsiteX77" fmla="*/ 2273862 w 2435703"/>
              <a:gd name="connsiteY77" fmla="*/ 5373112 h 5696793"/>
              <a:gd name="connsiteX78" fmla="*/ 2338598 w 2435703"/>
              <a:gd name="connsiteY78" fmla="*/ 5389296 h 5696793"/>
              <a:gd name="connsiteX79" fmla="*/ 2354782 w 2435703"/>
              <a:gd name="connsiteY79" fmla="*/ 5413572 h 5696793"/>
              <a:gd name="connsiteX80" fmla="*/ 2411427 w 2435703"/>
              <a:gd name="connsiteY80" fmla="*/ 5462124 h 5696793"/>
              <a:gd name="connsiteX81" fmla="*/ 2419519 w 2435703"/>
              <a:gd name="connsiteY81" fmla="*/ 5486400 h 5696793"/>
              <a:gd name="connsiteX82" fmla="*/ 2435703 w 2435703"/>
              <a:gd name="connsiteY82" fmla="*/ 5599689 h 5696793"/>
              <a:gd name="connsiteX83" fmla="*/ 2427611 w 2435703"/>
              <a:gd name="connsiteY83" fmla="*/ 5656333 h 5696793"/>
              <a:gd name="connsiteX84" fmla="*/ 2419519 w 2435703"/>
              <a:gd name="connsiteY84"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32368 w 2435703"/>
              <a:gd name="connsiteY30" fmla="*/ 2807937 h 5696793"/>
              <a:gd name="connsiteX31" fmla="*/ 55700 w 2435703"/>
              <a:gd name="connsiteY31" fmla="*/ 2894572 h 5696793"/>
              <a:gd name="connsiteX32" fmla="*/ 56644 w 2435703"/>
              <a:gd name="connsiteY32" fmla="*/ 3018329 h 5696793"/>
              <a:gd name="connsiteX33" fmla="*/ 80920 w 2435703"/>
              <a:gd name="connsiteY33" fmla="*/ 3317735 h 5696793"/>
              <a:gd name="connsiteX34" fmla="*/ 72828 w 2435703"/>
              <a:gd name="connsiteY34" fmla="*/ 3762797 h 5696793"/>
              <a:gd name="connsiteX35" fmla="*/ 40460 w 2435703"/>
              <a:gd name="connsiteY35" fmla="*/ 3859901 h 5696793"/>
              <a:gd name="connsiteX36" fmla="*/ 0 w 2435703"/>
              <a:gd name="connsiteY36" fmla="*/ 4029834 h 5696793"/>
              <a:gd name="connsiteX37" fmla="*/ 16184 w 2435703"/>
              <a:gd name="connsiteY37" fmla="*/ 4782393 h 5696793"/>
              <a:gd name="connsiteX38" fmla="*/ 24276 w 2435703"/>
              <a:gd name="connsiteY38" fmla="*/ 4887590 h 5696793"/>
              <a:gd name="connsiteX39" fmla="*/ 64736 w 2435703"/>
              <a:gd name="connsiteY39" fmla="*/ 5081798 h 5696793"/>
              <a:gd name="connsiteX40" fmla="*/ 97105 w 2435703"/>
              <a:gd name="connsiteY40" fmla="*/ 5138443 h 5696793"/>
              <a:gd name="connsiteX41" fmla="*/ 145657 w 2435703"/>
              <a:gd name="connsiteY41" fmla="*/ 5154627 h 5696793"/>
              <a:gd name="connsiteX42" fmla="*/ 178025 w 2435703"/>
              <a:gd name="connsiteY42" fmla="*/ 5170811 h 5696793"/>
              <a:gd name="connsiteX43" fmla="*/ 202301 w 2435703"/>
              <a:gd name="connsiteY43" fmla="*/ 5195087 h 5696793"/>
              <a:gd name="connsiteX44" fmla="*/ 250853 w 2435703"/>
              <a:gd name="connsiteY44" fmla="*/ 5203179 h 5696793"/>
              <a:gd name="connsiteX45" fmla="*/ 461246 w 2435703"/>
              <a:gd name="connsiteY45" fmla="*/ 5195087 h 5696793"/>
              <a:gd name="connsiteX46" fmla="*/ 647363 w 2435703"/>
              <a:gd name="connsiteY46" fmla="*/ 5178903 h 5696793"/>
              <a:gd name="connsiteX47" fmla="*/ 671639 w 2435703"/>
              <a:gd name="connsiteY47" fmla="*/ 5162719 h 5696793"/>
              <a:gd name="connsiteX48" fmla="*/ 695915 w 2435703"/>
              <a:gd name="connsiteY48" fmla="*/ 5130351 h 5696793"/>
              <a:gd name="connsiteX49" fmla="*/ 833480 w 2435703"/>
              <a:gd name="connsiteY49" fmla="*/ 5122259 h 5696793"/>
              <a:gd name="connsiteX50" fmla="*/ 865848 w 2435703"/>
              <a:gd name="connsiteY50" fmla="*/ 5106075 h 5696793"/>
              <a:gd name="connsiteX51" fmla="*/ 906308 w 2435703"/>
              <a:gd name="connsiteY51" fmla="*/ 5097983 h 5696793"/>
              <a:gd name="connsiteX52" fmla="*/ 922492 w 2435703"/>
              <a:gd name="connsiteY52" fmla="*/ 5073706 h 5696793"/>
              <a:gd name="connsiteX53" fmla="*/ 954860 w 2435703"/>
              <a:gd name="connsiteY53" fmla="*/ 5049430 h 5696793"/>
              <a:gd name="connsiteX54" fmla="*/ 1003413 w 2435703"/>
              <a:gd name="connsiteY54" fmla="*/ 5033246 h 5696793"/>
              <a:gd name="connsiteX55" fmla="*/ 1068149 w 2435703"/>
              <a:gd name="connsiteY55" fmla="*/ 5017062 h 5696793"/>
              <a:gd name="connsiteX56" fmla="*/ 1116701 w 2435703"/>
              <a:gd name="connsiteY56" fmla="*/ 4984694 h 5696793"/>
              <a:gd name="connsiteX57" fmla="*/ 1140977 w 2435703"/>
              <a:gd name="connsiteY57" fmla="*/ 4952326 h 5696793"/>
              <a:gd name="connsiteX58" fmla="*/ 1165253 w 2435703"/>
              <a:gd name="connsiteY58" fmla="*/ 4944234 h 5696793"/>
              <a:gd name="connsiteX59" fmla="*/ 1262358 w 2435703"/>
              <a:gd name="connsiteY59" fmla="*/ 4928050 h 5696793"/>
              <a:gd name="connsiteX60" fmla="*/ 1286634 w 2435703"/>
              <a:gd name="connsiteY60" fmla="*/ 4911866 h 5696793"/>
              <a:gd name="connsiteX61" fmla="*/ 1310910 w 2435703"/>
              <a:gd name="connsiteY61" fmla="*/ 4903774 h 5696793"/>
              <a:gd name="connsiteX62" fmla="*/ 1343278 w 2435703"/>
              <a:gd name="connsiteY62" fmla="*/ 4887590 h 5696793"/>
              <a:gd name="connsiteX63" fmla="*/ 1683143 w 2435703"/>
              <a:gd name="connsiteY63" fmla="*/ 4903774 h 5696793"/>
              <a:gd name="connsiteX64" fmla="*/ 1731696 w 2435703"/>
              <a:gd name="connsiteY64" fmla="*/ 4928050 h 5696793"/>
              <a:gd name="connsiteX65" fmla="*/ 1780248 w 2435703"/>
              <a:gd name="connsiteY65" fmla="*/ 4936142 h 5696793"/>
              <a:gd name="connsiteX66" fmla="*/ 1820708 w 2435703"/>
              <a:gd name="connsiteY66" fmla="*/ 4952326 h 5696793"/>
              <a:gd name="connsiteX67" fmla="*/ 1836892 w 2435703"/>
              <a:gd name="connsiteY67" fmla="*/ 4976602 h 5696793"/>
              <a:gd name="connsiteX68" fmla="*/ 1901628 w 2435703"/>
              <a:gd name="connsiteY68" fmla="*/ 4992786 h 5696793"/>
              <a:gd name="connsiteX69" fmla="*/ 1942089 w 2435703"/>
              <a:gd name="connsiteY69" fmla="*/ 5041338 h 5696793"/>
              <a:gd name="connsiteX70" fmla="*/ 1958273 w 2435703"/>
              <a:gd name="connsiteY70" fmla="*/ 5065614 h 5696793"/>
              <a:gd name="connsiteX71" fmla="*/ 1982549 w 2435703"/>
              <a:gd name="connsiteY71" fmla="*/ 5081798 h 5696793"/>
              <a:gd name="connsiteX72" fmla="*/ 2023009 w 2435703"/>
              <a:gd name="connsiteY72" fmla="*/ 5122259 h 5696793"/>
              <a:gd name="connsiteX73" fmla="*/ 2079653 w 2435703"/>
              <a:gd name="connsiteY73" fmla="*/ 5170811 h 5696793"/>
              <a:gd name="connsiteX74" fmla="*/ 2160574 w 2435703"/>
              <a:gd name="connsiteY74" fmla="*/ 5251731 h 5696793"/>
              <a:gd name="connsiteX75" fmla="*/ 2233402 w 2435703"/>
              <a:gd name="connsiteY75" fmla="*/ 5324560 h 5696793"/>
              <a:gd name="connsiteX76" fmla="*/ 2249586 w 2435703"/>
              <a:gd name="connsiteY76" fmla="*/ 5348836 h 5696793"/>
              <a:gd name="connsiteX77" fmla="*/ 2273862 w 2435703"/>
              <a:gd name="connsiteY77" fmla="*/ 5373112 h 5696793"/>
              <a:gd name="connsiteX78" fmla="*/ 2338598 w 2435703"/>
              <a:gd name="connsiteY78" fmla="*/ 5389296 h 5696793"/>
              <a:gd name="connsiteX79" fmla="*/ 2354782 w 2435703"/>
              <a:gd name="connsiteY79" fmla="*/ 5413572 h 5696793"/>
              <a:gd name="connsiteX80" fmla="*/ 2411427 w 2435703"/>
              <a:gd name="connsiteY80" fmla="*/ 5462124 h 5696793"/>
              <a:gd name="connsiteX81" fmla="*/ 2419519 w 2435703"/>
              <a:gd name="connsiteY81" fmla="*/ 5486400 h 5696793"/>
              <a:gd name="connsiteX82" fmla="*/ 2435703 w 2435703"/>
              <a:gd name="connsiteY82" fmla="*/ 5599689 h 5696793"/>
              <a:gd name="connsiteX83" fmla="*/ 2427611 w 2435703"/>
              <a:gd name="connsiteY83" fmla="*/ 5656333 h 5696793"/>
              <a:gd name="connsiteX84" fmla="*/ 2419519 w 2435703"/>
              <a:gd name="connsiteY84"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86096 w 2435703"/>
              <a:gd name="connsiteY30" fmla="*/ 2803115 h 5696793"/>
              <a:gd name="connsiteX31" fmla="*/ 32368 w 2435703"/>
              <a:gd name="connsiteY31" fmla="*/ 2807937 h 5696793"/>
              <a:gd name="connsiteX32" fmla="*/ 55700 w 2435703"/>
              <a:gd name="connsiteY32" fmla="*/ 2894572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86096 w 2435703"/>
              <a:gd name="connsiteY30" fmla="*/ 2803115 h 5696793"/>
              <a:gd name="connsiteX31" fmla="*/ 78088 w 2435703"/>
              <a:gd name="connsiteY31" fmla="*/ 2842227 h 5696793"/>
              <a:gd name="connsiteX32" fmla="*/ 55700 w 2435703"/>
              <a:gd name="connsiteY32" fmla="*/ 2894572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80920 w 2435703"/>
              <a:gd name="connsiteY28" fmla="*/ 2718924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103780 w 2435703"/>
              <a:gd name="connsiteY28" fmla="*/ 2692254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94255 w 2435703"/>
              <a:gd name="connsiteY28" fmla="*/ 2686539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1421 w 2435703"/>
              <a:gd name="connsiteY39" fmla="*/ 487616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8546 w 2435703"/>
              <a:gd name="connsiteY40" fmla="*/ 503226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8546 w 2435703"/>
              <a:gd name="connsiteY40" fmla="*/ 503226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435703" h="5696793">
                <a:moveTo>
                  <a:pt x="712099" y="0"/>
                </a:moveTo>
                <a:cubicBezTo>
                  <a:pt x="707564" y="31743"/>
                  <a:pt x="715639" y="56139"/>
                  <a:pt x="687823" y="72829"/>
                </a:cubicBezTo>
                <a:cubicBezTo>
                  <a:pt x="680509" y="77218"/>
                  <a:pt x="671639" y="78224"/>
                  <a:pt x="663547" y="80921"/>
                </a:cubicBezTo>
                <a:cubicBezTo>
                  <a:pt x="655455" y="86316"/>
                  <a:pt x="646148" y="90228"/>
                  <a:pt x="639271" y="97105"/>
                </a:cubicBezTo>
                <a:cubicBezTo>
                  <a:pt x="629778" y="106598"/>
                  <a:pt x="603160" y="158113"/>
                  <a:pt x="598811" y="161841"/>
                </a:cubicBezTo>
                <a:cubicBezTo>
                  <a:pt x="590367" y="169079"/>
                  <a:pt x="577095" y="166737"/>
                  <a:pt x="566443" y="169933"/>
                </a:cubicBezTo>
                <a:cubicBezTo>
                  <a:pt x="566431" y="169936"/>
                  <a:pt x="505758" y="190161"/>
                  <a:pt x="493614" y="194209"/>
                </a:cubicBezTo>
                <a:cubicBezTo>
                  <a:pt x="480566" y="198558"/>
                  <a:pt x="466641" y="199604"/>
                  <a:pt x="453154" y="202301"/>
                </a:cubicBezTo>
                <a:lnTo>
                  <a:pt x="380326" y="250853"/>
                </a:lnTo>
                <a:cubicBezTo>
                  <a:pt x="368240" y="258910"/>
                  <a:pt x="352564" y="259983"/>
                  <a:pt x="339866" y="267037"/>
                </a:cubicBezTo>
                <a:cubicBezTo>
                  <a:pt x="272338" y="304552"/>
                  <a:pt x="342237" y="282627"/>
                  <a:pt x="275129" y="299406"/>
                </a:cubicBezTo>
                <a:cubicBezTo>
                  <a:pt x="215773" y="358762"/>
                  <a:pt x="218074" y="347970"/>
                  <a:pt x="178025" y="420786"/>
                </a:cubicBezTo>
                <a:cubicBezTo>
                  <a:pt x="160585" y="452495"/>
                  <a:pt x="129473" y="517890"/>
                  <a:pt x="129473" y="517890"/>
                </a:cubicBezTo>
                <a:cubicBezTo>
                  <a:pt x="113685" y="581042"/>
                  <a:pt x="131634" y="521663"/>
                  <a:pt x="89013" y="606903"/>
                </a:cubicBezTo>
                <a:cubicBezTo>
                  <a:pt x="79826" y="625277"/>
                  <a:pt x="72828" y="644666"/>
                  <a:pt x="64736" y="663547"/>
                </a:cubicBezTo>
                <a:cubicBezTo>
                  <a:pt x="62039" y="679731"/>
                  <a:pt x="59862" y="696010"/>
                  <a:pt x="56644" y="712099"/>
                </a:cubicBezTo>
                <a:cubicBezTo>
                  <a:pt x="54463" y="723004"/>
                  <a:pt x="48949" y="733353"/>
                  <a:pt x="48552" y="744467"/>
                </a:cubicBezTo>
                <a:cubicBezTo>
                  <a:pt x="43545" y="884666"/>
                  <a:pt x="44888" y="1025035"/>
                  <a:pt x="40460" y="1165253"/>
                </a:cubicBezTo>
                <a:cubicBezTo>
                  <a:pt x="33413" y="1388396"/>
                  <a:pt x="28151" y="1455092"/>
                  <a:pt x="16184" y="1634591"/>
                </a:cubicBezTo>
                <a:cubicBezTo>
                  <a:pt x="18881" y="1664262"/>
                  <a:pt x="22824" y="1693846"/>
                  <a:pt x="24276" y="1723604"/>
                </a:cubicBezTo>
                <a:cubicBezTo>
                  <a:pt x="28221" y="1804473"/>
                  <a:pt x="27614" y="1885539"/>
                  <a:pt x="32368" y="1966365"/>
                </a:cubicBezTo>
                <a:cubicBezTo>
                  <a:pt x="34063" y="1995186"/>
                  <a:pt x="45598" y="2005327"/>
                  <a:pt x="56644" y="2031101"/>
                </a:cubicBezTo>
                <a:cubicBezTo>
                  <a:pt x="60004" y="2038941"/>
                  <a:pt x="62039" y="2047285"/>
                  <a:pt x="64736" y="2055377"/>
                </a:cubicBezTo>
                <a:cubicBezTo>
                  <a:pt x="67433" y="2082351"/>
                  <a:pt x="69245" y="2109428"/>
                  <a:pt x="72828" y="2136298"/>
                </a:cubicBezTo>
                <a:cubicBezTo>
                  <a:pt x="74646" y="2149931"/>
                  <a:pt x="78829" y="2163164"/>
                  <a:pt x="80920" y="2176758"/>
                </a:cubicBezTo>
                <a:cubicBezTo>
                  <a:pt x="84227" y="2198252"/>
                  <a:pt x="86315" y="2219915"/>
                  <a:pt x="89013" y="2241494"/>
                </a:cubicBezTo>
                <a:cubicBezTo>
                  <a:pt x="86310" y="2336199"/>
                  <a:pt x="80112" y="2461435"/>
                  <a:pt x="80904" y="2525609"/>
                </a:cubicBezTo>
                <a:cubicBezTo>
                  <a:pt x="81696" y="2589783"/>
                  <a:pt x="91542" y="2599718"/>
                  <a:pt x="93767" y="2626540"/>
                </a:cubicBezTo>
                <a:cubicBezTo>
                  <a:pt x="95992" y="2653362"/>
                  <a:pt x="94806" y="2666778"/>
                  <a:pt x="94255" y="2686539"/>
                </a:cubicBezTo>
                <a:cubicBezTo>
                  <a:pt x="93704" y="2706300"/>
                  <a:pt x="101251" y="2737013"/>
                  <a:pt x="90462" y="2745105"/>
                </a:cubicBezTo>
                <a:cubicBezTo>
                  <a:pt x="82117" y="2758184"/>
                  <a:pt x="88793" y="2792326"/>
                  <a:pt x="86096" y="2803115"/>
                </a:cubicBezTo>
                <a:cubicBezTo>
                  <a:pt x="83399" y="2813904"/>
                  <a:pt x="81249" y="2826667"/>
                  <a:pt x="78088" y="2842227"/>
                </a:cubicBezTo>
                <a:cubicBezTo>
                  <a:pt x="74927" y="2857787"/>
                  <a:pt x="70704" y="2867127"/>
                  <a:pt x="67130" y="2896477"/>
                </a:cubicBezTo>
                <a:cubicBezTo>
                  <a:pt x="63556" y="2925827"/>
                  <a:pt x="54346" y="2948119"/>
                  <a:pt x="56644" y="3018329"/>
                </a:cubicBezTo>
                <a:cubicBezTo>
                  <a:pt x="58942" y="3088539"/>
                  <a:pt x="42420" y="2932736"/>
                  <a:pt x="80920" y="3317735"/>
                </a:cubicBezTo>
                <a:cubicBezTo>
                  <a:pt x="87635" y="3492299"/>
                  <a:pt x="98749" y="3585674"/>
                  <a:pt x="72828" y="3762797"/>
                </a:cubicBezTo>
                <a:cubicBezTo>
                  <a:pt x="67888" y="3796556"/>
                  <a:pt x="49437" y="3826984"/>
                  <a:pt x="40460" y="3859901"/>
                </a:cubicBezTo>
                <a:cubicBezTo>
                  <a:pt x="25139" y="3916077"/>
                  <a:pt x="0" y="4029834"/>
                  <a:pt x="0" y="4029834"/>
                </a:cubicBezTo>
                <a:cubicBezTo>
                  <a:pt x="21353" y="4563669"/>
                  <a:pt x="8963" y="4633084"/>
                  <a:pt x="16184" y="4782393"/>
                </a:cubicBezTo>
                <a:cubicBezTo>
                  <a:pt x="23405" y="4931702"/>
                  <a:pt x="34599" y="4884044"/>
                  <a:pt x="43326" y="4925690"/>
                </a:cubicBezTo>
                <a:cubicBezTo>
                  <a:pt x="52053" y="4967336"/>
                  <a:pt x="39830" y="4965964"/>
                  <a:pt x="68546" y="5032268"/>
                </a:cubicBezTo>
                <a:cubicBezTo>
                  <a:pt x="71025" y="5037226"/>
                  <a:pt x="84253" y="5118050"/>
                  <a:pt x="97105" y="5138443"/>
                </a:cubicBezTo>
                <a:cubicBezTo>
                  <a:pt x="109957" y="5158836"/>
                  <a:pt x="129473" y="5149232"/>
                  <a:pt x="145657" y="5154627"/>
                </a:cubicBezTo>
                <a:cubicBezTo>
                  <a:pt x="157101" y="5158442"/>
                  <a:pt x="168209" y="5163800"/>
                  <a:pt x="178025" y="5170811"/>
                </a:cubicBezTo>
                <a:cubicBezTo>
                  <a:pt x="187337" y="5177463"/>
                  <a:pt x="191844" y="5190439"/>
                  <a:pt x="202301" y="5195087"/>
                </a:cubicBezTo>
                <a:cubicBezTo>
                  <a:pt x="217294" y="5201751"/>
                  <a:pt x="234669" y="5200482"/>
                  <a:pt x="250853" y="5203179"/>
                </a:cubicBezTo>
                <a:lnTo>
                  <a:pt x="461246" y="5195087"/>
                </a:lnTo>
                <a:cubicBezTo>
                  <a:pt x="627773" y="5187847"/>
                  <a:pt x="572450" y="5203874"/>
                  <a:pt x="647363" y="5178903"/>
                </a:cubicBezTo>
                <a:cubicBezTo>
                  <a:pt x="655455" y="5173508"/>
                  <a:pt x="664762" y="5169596"/>
                  <a:pt x="671639" y="5162719"/>
                </a:cubicBezTo>
                <a:cubicBezTo>
                  <a:pt x="681176" y="5153182"/>
                  <a:pt x="682831" y="5133622"/>
                  <a:pt x="695915" y="5130351"/>
                </a:cubicBezTo>
                <a:cubicBezTo>
                  <a:pt x="740478" y="5119210"/>
                  <a:pt x="787625" y="5124956"/>
                  <a:pt x="833480" y="5122259"/>
                </a:cubicBezTo>
                <a:cubicBezTo>
                  <a:pt x="844269" y="5116864"/>
                  <a:pt x="854404" y="5109890"/>
                  <a:pt x="865848" y="5106075"/>
                </a:cubicBezTo>
                <a:cubicBezTo>
                  <a:pt x="878896" y="5101726"/>
                  <a:pt x="894366" y="5104807"/>
                  <a:pt x="906308" y="5097983"/>
                </a:cubicBezTo>
                <a:cubicBezTo>
                  <a:pt x="914752" y="5093158"/>
                  <a:pt x="915615" y="5080583"/>
                  <a:pt x="922492" y="5073706"/>
                </a:cubicBezTo>
                <a:cubicBezTo>
                  <a:pt x="932028" y="5064169"/>
                  <a:pt x="942797" y="5055461"/>
                  <a:pt x="954860" y="5049430"/>
                </a:cubicBezTo>
                <a:cubicBezTo>
                  <a:pt x="970119" y="5041801"/>
                  <a:pt x="987229" y="5038641"/>
                  <a:pt x="1003413" y="5033246"/>
                </a:cubicBezTo>
                <a:cubicBezTo>
                  <a:pt x="1040738" y="5020804"/>
                  <a:pt x="1019323" y="5026827"/>
                  <a:pt x="1068149" y="5017062"/>
                </a:cubicBezTo>
                <a:cubicBezTo>
                  <a:pt x="1084333" y="5006273"/>
                  <a:pt x="1105031" y="5000255"/>
                  <a:pt x="1116701" y="4984694"/>
                </a:cubicBezTo>
                <a:cubicBezTo>
                  <a:pt x="1124793" y="4973905"/>
                  <a:pt x="1130616" y="4960960"/>
                  <a:pt x="1140977" y="4952326"/>
                </a:cubicBezTo>
                <a:cubicBezTo>
                  <a:pt x="1147530" y="4946865"/>
                  <a:pt x="1156978" y="4946303"/>
                  <a:pt x="1165253" y="4944234"/>
                </a:cubicBezTo>
                <a:cubicBezTo>
                  <a:pt x="1196807" y="4936345"/>
                  <a:pt x="1230385" y="4932618"/>
                  <a:pt x="1262358" y="4928050"/>
                </a:cubicBezTo>
                <a:cubicBezTo>
                  <a:pt x="1270450" y="4922655"/>
                  <a:pt x="1277935" y="4916215"/>
                  <a:pt x="1286634" y="4911866"/>
                </a:cubicBezTo>
                <a:cubicBezTo>
                  <a:pt x="1294263" y="4908051"/>
                  <a:pt x="1303070" y="4907134"/>
                  <a:pt x="1310910" y="4903774"/>
                </a:cubicBezTo>
                <a:cubicBezTo>
                  <a:pt x="1321998" y="4899022"/>
                  <a:pt x="1332489" y="4892985"/>
                  <a:pt x="1343278" y="4887590"/>
                </a:cubicBezTo>
                <a:lnTo>
                  <a:pt x="1683143" y="4903774"/>
                </a:lnTo>
                <a:cubicBezTo>
                  <a:pt x="1717541" y="4906067"/>
                  <a:pt x="1699302" y="4917252"/>
                  <a:pt x="1731696" y="4928050"/>
                </a:cubicBezTo>
                <a:cubicBezTo>
                  <a:pt x="1747261" y="4933238"/>
                  <a:pt x="1764064" y="4933445"/>
                  <a:pt x="1780248" y="4936142"/>
                </a:cubicBezTo>
                <a:cubicBezTo>
                  <a:pt x="1793735" y="4941537"/>
                  <a:pt x="1808888" y="4943883"/>
                  <a:pt x="1820708" y="4952326"/>
                </a:cubicBezTo>
                <a:cubicBezTo>
                  <a:pt x="1828622" y="4957979"/>
                  <a:pt x="1829298" y="4970527"/>
                  <a:pt x="1836892" y="4976602"/>
                </a:cubicBezTo>
                <a:cubicBezTo>
                  <a:pt x="1845186" y="4983237"/>
                  <a:pt x="1899613" y="4992383"/>
                  <a:pt x="1901628" y="4992786"/>
                </a:cubicBezTo>
                <a:cubicBezTo>
                  <a:pt x="1924630" y="5015786"/>
                  <a:pt x="1918044" y="5007674"/>
                  <a:pt x="1942089" y="5041338"/>
                </a:cubicBezTo>
                <a:cubicBezTo>
                  <a:pt x="1947742" y="5049252"/>
                  <a:pt x="1951396" y="5058737"/>
                  <a:pt x="1958273" y="5065614"/>
                </a:cubicBezTo>
                <a:cubicBezTo>
                  <a:pt x="1965150" y="5072491"/>
                  <a:pt x="1975230" y="5075394"/>
                  <a:pt x="1982549" y="5081798"/>
                </a:cubicBezTo>
                <a:cubicBezTo>
                  <a:pt x="1996903" y="5094358"/>
                  <a:pt x="2010250" y="5108082"/>
                  <a:pt x="2023009" y="5122259"/>
                </a:cubicBezTo>
                <a:cubicBezTo>
                  <a:pt x="2067436" y="5171623"/>
                  <a:pt x="2035668" y="5156149"/>
                  <a:pt x="2079653" y="5170811"/>
                </a:cubicBezTo>
                <a:cubicBezTo>
                  <a:pt x="2156566" y="5232341"/>
                  <a:pt x="2084658" y="5170393"/>
                  <a:pt x="2160574" y="5251731"/>
                </a:cubicBezTo>
                <a:cubicBezTo>
                  <a:pt x="2183999" y="5276829"/>
                  <a:pt x="2214358" y="5295994"/>
                  <a:pt x="2233402" y="5324560"/>
                </a:cubicBezTo>
                <a:cubicBezTo>
                  <a:pt x="2238797" y="5332652"/>
                  <a:pt x="2243360" y="5341365"/>
                  <a:pt x="2249586" y="5348836"/>
                </a:cubicBezTo>
                <a:cubicBezTo>
                  <a:pt x="2256912" y="5357627"/>
                  <a:pt x="2263444" y="5368377"/>
                  <a:pt x="2273862" y="5373112"/>
                </a:cubicBezTo>
                <a:cubicBezTo>
                  <a:pt x="2294111" y="5382316"/>
                  <a:pt x="2338598" y="5389296"/>
                  <a:pt x="2338598" y="5389296"/>
                </a:cubicBezTo>
                <a:cubicBezTo>
                  <a:pt x="2343993" y="5397388"/>
                  <a:pt x="2348556" y="5406101"/>
                  <a:pt x="2354782" y="5413572"/>
                </a:cubicBezTo>
                <a:cubicBezTo>
                  <a:pt x="2373566" y="5436112"/>
                  <a:pt x="2387617" y="5444266"/>
                  <a:pt x="2411427" y="5462124"/>
                </a:cubicBezTo>
                <a:cubicBezTo>
                  <a:pt x="2414124" y="5470216"/>
                  <a:pt x="2418037" y="5478000"/>
                  <a:pt x="2419519" y="5486400"/>
                </a:cubicBezTo>
                <a:cubicBezTo>
                  <a:pt x="2426148" y="5523966"/>
                  <a:pt x="2435703" y="5599689"/>
                  <a:pt x="2435703" y="5599689"/>
                </a:cubicBezTo>
                <a:cubicBezTo>
                  <a:pt x="2433006" y="5618570"/>
                  <a:pt x="2430747" y="5637519"/>
                  <a:pt x="2427611" y="5656333"/>
                </a:cubicBezTo>
                <a:cubicBezTo>
                  <a:pt x="2425350" y="5669900"/>
                  <a:pt x="2419519" y="5696793"/>
                  <a:pt x="2419519" y="569679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8223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63346" cy="6857998"/>
          </a:xfrm>
          <a:prstGeom prst="rect">
            <a:avLst/>
          </a:prstGeom>
        </p:spPr>
      </p:pic>
      <p:sp>
        <p:nvSpPr>
          <p:cNvPr id="3" name="Rectangle 2"/>
          <p:cNvSpPr/>
          <p:nvPr/>
        </p:nvSpPr>
        <p:spPr>
          <a:xfrm>
            <a:off x="2971800" y="0"/>
            <a:ext cx="3505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0000" y="6248400"/>
            <a:ext cx="4572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24800" y="3657600"/>
            <a:ext cx="1219200" cy="32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514600" y="6248400"/>
            <a:ext cx="16764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1246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874" y="0"/>
            <a:ext cx="5304252" cy="6858000"/>
          </a:xfrm>
          <a:prstGeom prst="rect">
            <a:avLst/>
          </a:prstGeom>
        </p:spPr>
      </p:pic>
      <p:sp>
        <p:nvSpPr>
          <p:cNvPr id="5" name="Freeform 4"/>
          <p:cNvSpPr/>
          <p:nvPr/>
        </p:nvSpPr>
        <p:spPr>
          <a:xfrm>
            <a:off x="2192015" y="836329"/>
            <a:ext cx="143699" cy="520889"/>
          </a:xfrm>
          <a:custGeom>
            <a:avLst/>
            <a:gdLst>
              <a:gd name="connsiteX0" fmla="*/ 169934 w 180141"/>
              <a:gd name="connsiteY0" fmla="*/ 0 h 529788"/>
              <a:gd name="connsiteX1" fmla="*/ 169934 w 180141"/>
              <a:gd name="connsiteY1" fmla="*/ 121380 h 529788"/>
              <a:gd name="connsiteX2" fmla="*/ 145658 w 180141"/>
              <a:gd name="connsiteY2" fmla="*/ 145656 h 529788"/>
              <a:gd name="connsiteX3" fmla="*/ 121382 w 180141"/>
              <a:gd name="connsiteY3" fmla="*/ 202301 h 529788"/>
              <a:gd name="connsiteX4" fmla="*/ 105198 w 180141"/>
              <a:gd name="connsiteY4" fmla="*/ 283221 h 529788"/>
              <a:gd name="connsiteX5" fmla="*/ 97106 w 180141"/>
              <a:gd name="connsiteY5" fmla="*/ 347957 h 529788"/>
              <a:gd name="connsiteX6" fmla="*/ 89014 w 180141"/>
              <a:gd name="connsiteY6" fmla="*/ 372233 h 529788"/>
              <a:gd name="connsiteX7" fmla="*/ 64738 w 180141"/>
              <a:gd name="connsiteY7" fmla="*/ 388417 h 529788"/>
              <a:gd name="connsiteX8" fmla="*/ 16185 w 180141"/>
              <a:gd name="connsiteY8" fmla="*/ 428878 h 529788"/>
              <a:gd name="connsiteX9" fmla="*/ 8093 w 180141"/>
              <a:gd name="connsiteY9" fmla="*/ 453154 h 529788"/>
              <a:gd name="connsiteX10" fmla="*/ 1 w 180141"/>
              <a:gd name="connsiteY10" fmla="*/ 517890 h 529788"/>
              <a:gd name="connsiteX0" fmla="*/ 163273 w 173480"/>
              <a:gd name="connsiteY0" fmla="*/ 0 h 507026"/>
              <a:gd name="connsiteX1" fmla="*/ 163273 w 173480"/>
              <a:gd name="connsiteY1" fmla="*/ 121380 h 507026"/>
              <a:gd name="connsiteX2" fmla="*/ 138997 w 173480"/>
              <a:gd name="connsiteY2" fmla="*/ 145656 h 507026"/>
              <a:gd name="connsiteX3" fmla="*/ 114721 w 173480"/>
              <a:gd name="connsiteY3" fmla="*/ 202301 h 507026"/>
              <a:gd name="connsiteX4" fmla="*/ 98537 w 173480"/>
              <a:gd name="connsiteY4" fmla="*/ 283221 h 507026"/>
              <a:gd name="connsiteX5" fmla="*/ 90445 w 173480"/>
              <a:gd name="connsiteY5" fmla="*/ 347957 h 507026"/>
              <a:gd name="connsiteX6" fmla="*/ 82353 w 173480"/>
              <a:gd name="connsiteY6" fmla="*/ 372233 h 507026"/>
              <a:gd name="connsiteX7" fmla="*/ 58077 w 173480"/>
              <a:gd name="connsiteY7" fmla="*/ 388417 h 507026"/>
              <a:gd name="connsiteX8" fmla="*/ 9524 w 173480"/>
              <a:gd name="connsiteY8" fmla="*/ 428878 h 507026"/>
              <a:gd name="connsiteX9" fmla="*/ 1432 w 173480"/>
              <a:gd name="connsiteY9" fmla="*/ 453154 h 507026"/>
              <a:gd name="connsiteX10" fmla="*/ 40965 w 173480"/>
              <a:gd name="connsiteY10" fmla="*/ 496935 h 507026"/>
              <a:gd name="connsiteX0" fmla="*/ 162136 w 172343"/>
              <a:gd name="connsiteY0" fmla="*/ 0 h 507121"/>
              <a:gd name="connsiteX1" fmla="*/ 162136 w 172343"/>
              <a:gd name="connsiteY1" fmla="*/ 121380 h 507121"/>
              <a:gd name="connsiteX2" fmla="*/ 137860 w 172343"/>
              <a:gd name="connsiteY2" fmla="*/ 145656 h 507121"/>
              <a:gd name="connsiteX3" fmla="*/ 113584 w 172343"/>
              <a:gd name="connsiteY3" fmla="*/ 202301 h 507121"/>
              <a:gd name="connsiteX4" fmla="*/ 97400 w 172343"/>
              <a:gd name="connsiteY4" fmla="*/ 283221 h 507121"/>
              <a:gd name="connsiteX5" fmla="*/ 89308 w 172343"/>
              <a:gd name="connsiteY5" fmla="*/ 347957 h 507121"/>
              <a:gd name="connsiteX6" fmla="*/ 81216 w 172343"/>
              <a:gd name="connsiteY6" fmla="*/ 372233 h 507121"/>
              <a:gd name="connsiteX7" fmla="*/ 56940 w 172343"/>
              <a:gd name="connsiteY7" fmla="*/ 388417 h 507121"/>
              <a:gd name="connsiteX8" fmla="*/ 65537 w 172343"/>
              <a:gd name="connsiteY8" fmla="*/ 423163 h 507121"/>
              <a:gd name="connsiteX9" fmla="*/ 295 w 172343"/>
              <a:gd name="connsiteY9" fmla="*/ 453154 h 507121"/>
              <a:gd name="connsiteX10" fmla="*/ 39828 w 172343"/>
              <a:gd name="connsiteY10" fmla="*/ 496935 h 507121"/>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17112 w 132515"/>
              <a:gd name="connsiteY7" fmla="*/ 388417 h 507554"/>
              <a:gd name="connsiteX8" fmla="*/ 25709 w 132515"/>
              <a:gd name="connsiteY8" fmla="*/ 423163 h 507554"/>
              <a:gd name="connsiteX9" fmla="*/ 15712 w 132515"/>
              <a:gd name="connsiteY9" fmla="*/ 456964 h 507554"/>
              <a:gd name="connsiteX10" fmla="*/ 0 w 132515"/>
              <a:gd name="connsiteY10" fmla="*/ 496935 h 507554"/>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34257 w 132515"/>
              <a:gd name="connsiteY7" fmla="*/ 390322 h 507554"/>
              <a:gd name="connsiteX8" fmla="*/ 25709 w 132515"/>
              <a:gd name="connsiteY8" fmla="*/ 423163 h 507554"/>
              <a:gd name="connsiteX9" fmla="*/ 15712 w 132515"/>
              <a:gd name="connsiteY9" fmla="*/ 456964 h 507554"/>
              <a:gd name="connsiteX10" fmla="*/ 0 w 132515"/>
              <a:gd name="connsiteY10" fmla="*/ 496935 h 507554"/>
              <a:gd name="connsiteX0" fmla="*/ 141358 w 143747"/>
              <a:gd name="connsiteY0" fmla="*/ 0 h 520889"/>
              <a:gd name="connsiteX1" fmla="*/ 122308 w 143747"/>
              <a:gd name="connsiteY1" fmla="*/ 134715 h 520889"/>
              <a:gd name="connsiteX2" fmla="*/ 98032 w 143747"/>
              <a:gd name="connsiteY2" fmla="*/ 158991 h 520889"/>
              <a:gd name="connsiteX3" fmla="*/ 73756 w 143747"/>
              <a:gd name="connsiteY3" fmla="*/ 215636 h 520889"/>
              <a:gd name="connsiteX4" fmla="*/ 57572 w 143747"/>
              <a:gd name="connsiteY4" fmla="*/ 296556 h 520889"/>
              <a:gd name="connsiteX5" fmla="*/ 49480 w 143747"/>
              <a:gd name="connsiteY5" fmla="*/ 361292 h 520889"/>
              <a:gd name="connsiteX6" fmla="*/ 41388 w 143747"/>
              <a:gd name="connsiteY6" fmla="*/ 385568 h 520889"/>
              <a:gd name="connsiteX7" fmla="*/ 34257 w 143747"/>
              <a:gd name="connsiteY7" fmla="*/ 403657 h 520889"/>
              <a:gd name="connsiteX8" fmla="*/ 25709 w 143747"/>
              <a:gd name="connsiteY8" fmla="*/ 436498 h 520889"/>
              <a:gd name="connsiteX9" fmla="*/ 15712 w 143747"/>
              <a:gd name="connsiteY9" fmla="*/ 470299 h 520889"/>
              <a:gd name="connsiteX10" fmla="*/ 0 w 143747"/>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3756 w 143699"/>
              <a:gd name="connsiteY3" fmla="*/ 215636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9471 w 143699"/>
              <a:gd name="connsiteY3" fmla="*/ 225161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699" h="520889">
                <a:moveTo>
                  <a:pt x="141358" y="0"/>
                </a:moveTo>
                <a:cubicBezTo>
                  <a:pt x="150839" y="47405"/>
                  <a:pt x="128894" y="106947"/>
                  <a:pt x="122308" y="134715"/>
                </a:cubicBezTo>
                <a:cubicBezTo>
                  <a:pt x="115722" y="162484"/>
                  <a:pt x="109934" y="158519"/>
                  <a:pt x="101842" y="166611"/>
                </a:cubicBezTo>
                <a:cubicBezTo>
                  <a:pt x="78611" y="259536"/>
                  <a:pt x="86849" y="203504"/>
                  <a:pt x="79471" y="225161"/>
                </a:cubicBezTo>
                <a:cubicBezTo>
                  <a:pt x="72093" y="246818"/>
                  <a:pt x="62570" y="273868"/>
                  <a:pt x="57572" y="296556"/>
                </a:cubicBezTo>
                <a:cubicBezTo>
                  <a:pt x="52574" y="319244"/>
                  <a:pt x="53370" y="339896"/>
                  <a:pt x="49480" y="361292"/>
                </a:cubicBezTo>
                <a:cubicBezTo>
                  <a:pt x="47954" y="369684"/>
                  <a:pt x="43925" y="378507"/>
                  <a:pt x="41388" y="385568"/>
                </a:cubicBezTo>
                <a:cubicBezTo>
                  <a:pt x="38851" y="392629"/>
                  <a:pt x="36870" y="395169"/>
                  <a:pt x="34257" y="403657"/>
                </a:cubicBezTo>
                <a:cubicBezTo>
                  <a:pt x="31644" y="412145"/>
                  <a:pt x="48709" y="413500"/>
                  <a:pt x="25709" y="436498"/>
                </a:cubicBezTo>
                <a:cubicBezTo>
                  <a:pt x="23012" y="444590"/>
                  <a:pt x="19997" y="458004"/>
                  <a:pt x="15712" y="470299"/>
                </a:cubicBezTo>
                <a:cubicBezTo>
                  <a:pt x="11427" y="482594"/>
                  <a:pt x="0" y="545567"/>
                  <a:pt x="0" y="51027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2192942" y="1294726"/>
            <a:ext cx="227714" cy="64736"/>
          </a:xfrm>
          <a:custGeom>
            <a:avLst/>
            <a:gdLst>
              <a:gd name="connsiteX0" fmla="*/ 0 w 227714"/>
              <a:gd name="connsiteY0" fmla="*/ 56644 h 64736"/>
              <a:gd name="connsiteX1" fmla="*/ 64736 w 227714"/>
              <a:gd name="connsiteY1" fmla="*/ 48552 h 64736"/>
              <a:gd name="connsiteX2" fmla="*/ 89012 w 227714"/>
              <a:gd name="connsiteY2" fmla="*/ 24276 h 64736"/>
              <a:gd name="connsiteX3" fmla="*/ 137564 w 227714"/>
              <a:gd name="connsiteY3" fmla="*/ 0 h 64736"/>
              <a:gd name="connsiteX4" fmla="*/ 178024 w 227714"/>
              <a:gd name="connsiteY4" fmla="*/ 8092 h 64736"/>
              <a:gd name="connsiteX5" fmla="*/ 226577 w 227714"/>
              <a:gd name="connsiteY5" fmla="*/ 40460 h 64736"/>
              <a:gd name="connsiteX6" fmla="*/ 226577 w 227714"/>
              <a:gd name="connsiteY6" fmla="*/ 64736 h 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714" h="64736">
                <a:moveTo>
                  <a:pt x="0" y="56644"/>
                </a:moveTo>
                <a:cubicBezTo>
                  <a:pt x="21579" y="53947"/>
                  <a:pt x="44299" y="55984"/>
                  <a:pt x="64736" y="48552"/>
                </a:cubicBezTo>
                <a:cubicBezTo>
                  <a:pt x="75491" y="44641"/>
                  <a:pt x="80221" y="31602"/>
                  <a:pt x="89012" y="24276"/>
                </a:cubicBezTo>
                <a:cubicBezTo>
                  <a:pt x="109927" y="6846"/>
                  <a:pt x="113234" y="8110"/>
                  <a:pt x="137564" y="0"/>
                </a:cubicBezTo>
                <a:cubicBezTo>
                  <a:pt x="151051" y="2697"/>
                  <a:pt x="164598" y="5108"/>
                  <a:pt x="178024" y="8092"/>
                </a:cubicBezTo>
                <a:cubicBezTo>
                  <a:pt x="205606" y="14221"/>
                  <a:pt x="216660" y="10709"/>
                  <a:pt x="226577" y="40460"/>
                </a:cubicBezTo>
                <a:cubicBezTo>
                  <a:pt x="229136" y="48137"/>
                  <a:pt x="226577" y="56644"/>
                  <a:pt x="226577" y="6473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435703" y="1380688"/>
            <a:ext cx="2484255" cy="982187"/>
          </a:xfrm>
          <a:custGeom>
            <a:avLst/>
            <a:gdLst>
              <a:gd name="connsiteX0" fmla="*/ 0 w 2484255"/>
              <a:gd name="connsiteY0" fmla="*/ 504756 h 982187"/>
              <a:gd name="connsiteX1" fmla="*/ 8092 w 2484255"/>
              <a:gd name="connsiteY1" fmla="*/ 601861 h 982187"/>
              <a:gd name="connsiteX2" fmla="*/ 16184 w 2484255"/>
              <a:gd name="connsiteY2" fmla="*/ 626137 h 982187"/>
              <a:gd name="connsiteX3" fmla="*/ 24276 w 2484255"/>
              <a:gd name="connsiteY3" fmla="*/ 666597 h 982187"/>
              <a:gd name="connsiteX4" fmla="*/ 32368 w 2484255"/>
              <a:gd name="connsiteY4" fmla="*/ 715149 h 982187"/>
              <a:gd name="connsiteX5" fmla="*/ 72828 w 2484255"/>
              <a:gd name="connsiteY5" fmla="*/ 755609 h 982187"/>
              <a:gd name="connsiteX6" fmla="*/ 97104 w 2484255"/>
              <a:gd name="connsiteY6" fmla="*/ 779885 h 982187"/>
              <a:gd name="connsiteX7" fmla="*/ 145656 w 2484255"/>
              <a:gd name="connsiteY7" fmla="*/ 804162 h 982187"/>
              <a:gd name="connsiteX8" fmla="*/ 169932 w 2484255"/>
              <a:gd name="connsiteY8" fmla="*/ 820346 h 982187"/>
              <a:gd name="connsiteX9" fmla="*/ 234669 w 2484255"/>
              <a:gd name="connsiteY9" fmla="*/ 836530 h 982187"/>
              <a:gd name="connsiteX10" fmla="*/ 258945 w 2484255"/>
              <a:gd name="connsiteY10" fmla="*/ 844622 h 982187"/>
              <a:gd name="connsiteX11" fmla="*/ 445062 w 2484255"/>
              <a:gd name="connsiteY11" fmla="*/ 868898 h 982187"/>
              <a:gd name="connsiteX12" fmla="*/ 469338 w 2484255"/>
              <a:gd name="connsiteY12" fmla="*/ 885082 h 982187"/>
              <a:gd name="connsiteX13" fmla="*/ 501706 w 2484255"/>
              <a:gd name="connsiteY13" fmla="*/ 893174 h 982187"/>
              <a:gd name="connsiteX14" fmla="*/ 655455 w 2484255"/>
              <a:gd name="connsiteY14" fmla="*/ 909358 h 982187"/>
              <a:gd name="connsiteX15" fmla="*/ 760651 w 2484255"/>
              <a:gd name="connsiteY15" fmla="*/ 933634 h 982187"/>
              <a:gd name="connsiteX16" fmla="*/ 841571 w 2484255"/>
              <a:gd name="connsiteY16" fmla="*/ 941726 h 982187"/>
              <a:gd name="connsiteX17" fmla="*/ 882032 w 2484255"/>
              <a:gd name="connsiteY17" fmla="*/ 949818 h 982187"/>
              <a:gd name="connsiteX18" fmla="*/ 938676 w 2484255"/>
              <a:gd name="connsiteY18" fmla="*/ 974094 h 982187"/>
              <a:gd name="connsiteX19" fmla="*/ 1205713 w 2484255"/>
              <a:gd name="connsiteY19" fmla="*/ 974094 h 982187"/>
              <a:gd name="connsiteX20" fmla="*/ 1286633 w 2484255"/>
              <a:gd name="connsiteY20" fmla="*/ 957910 h 982187"/>
              <a:gd name="connsiteX21" fmla="*/ 1310909 w 2484255"/>
              <a:gd name="connsiteY21" fmla="*/ 941726 h 982187"/>
              <a:gd name="connsiteX22" fmla="*/ 1343278 w 2484255"/>
              <a:gd name="connsiteY22" fmla="*/ 925542 h 982187"/>
              <a:gd name="connsiteX23" fmla="*/ 1383738 w 2484255"/>
              <a:gd name="connsiteY23" fmla="*/ 917450 h 982187"/>
              <a:gd name="connsiteX24" fmla="*/ 1408014 w 2484255"/>
              <a:gd name="connsiteY24" fmla="*/ 901266 h 982187"/>
              <a:gd name="connsiteX25" fmla="*/ 1464658 w 2484255"/>
              <a:gd name="connsiteY25" fmla="*/ 885082 h 982187"/>
              <a:gd name="connsiteX26" fmla="*/ 1586039 w 2484255"/>
              <a:gd name="connsiteY26" fmla="*/ 868898 h 982187"/>
              <a:gd name="connsiteX27" fmla="*/ 1626499 w 2484255"/>
              <a:gd name="connsiteY27" fmla="*/ 860806 h 982187"/>
              <a:gd name="connsiteX28" fmla="*/ 1675051 w 2484255"/>
              <a:gd name="connsiteY28" fmla="*/ 844622 h 982187"/>
              <a:gd name="connsiteX29" fmla="*/ 1707419 w 2484255"/>
              <a:gd name="connsiteY29" fmla="*/ 836530 h 982187"/>
              <a:gd name="connsiteX30" fmla="*/ 1755971 w 2484255"/>
              <a:gd name="connsiteY30" fmla="*/ 812254 h 982187"/>
              <a:gd name="connsiteX31" fmla="*/ 1796432 w 2484255"/>
              <a:gd name="connsiteY31" fmla="*/ 779885 h 982187"/>
              <a:gd name="connsiteX32" fmla="*/ 1820708 w 2484255"/>
              <a:gd name="connsiteY32" fmla="*/ 763701 h 982187"/>
              <a:gd name="connsiteX33" fmla="*/ 1861168 w 2484255"/>
              <a:gd name="connsiteY33" fmla="*/ 723241 h 982187"/>
              <a:gd name="connsiteX34" fmla="*/ 1909720 w 2484255"/>
              <a:gd name="connsiteY34" fmla="*/ 682781 h 982187"/>
              <a:gd name="connsiteX35" fmla="*/ 1933996 w 2484255"/>
              <a:gd name="connsiteY35" fmla="*/ 634229 h 982187"/>
              <a:gd name="connsiteX36" fmla="*/ 1990640 w 2484255"/>
              <a:gd name="connsiteY36" fmla="*/ 561400 h 982187"/>
              <a:gd name="connsiteX37" fmla="*/ 2014916 w 2484255"/>
              <a:gd name="connsiteY37" fmla="*/ 545216 h 982187"/>
              <a:gd name="connsiteX38" fmla="*/ 2031101 w 2484255"/>
              <a:gd name="connsiteY38" fmla="*/ 512848 h 982187"/>
              <a:gd name="connsiteX39" fmla="*/ 2047285 w 2484255"/>
              <a:gd name="connsiteY39" fmla="*/ 488572 h 982187"/>
              <a:gd name="connsiteX40" fmla="*/ 2071561 w 2484255"/>
              <a:gd name="connsiteY40" fmla="*/ 440020 h 982187"/>
              <a:gd name="connsiteX41" fmla="*/ 2087745 w 2484255"/>
              <a:gd name="connsiteY41" fmla="*/ 342916 h 982187"/>
              <a:gd name="connsiteX42" fmla="*/ 2103929 w 2484255"/>
              <a:gd name="connsiteY42" fmla="*/ 326731 h 982187"/>
              <a:gd name="connsiteX43" fmla="*/ 2112021 w 2484255"/>
              <a:gd name="connsiteY43" fmla="*/ 302455 h 982187"/>
              <a:gd name="connsiteX44" fmla="*/ 2136297 w 2484255"/>
              <a:gd name="connsiteY44" fmla="*/ 270087 h 982187"/>
              <a:gd name="connsiteX45" fmla="*/ 2168665 w 2484255"/>
              <a:gd name="connsiteY45" fmla="*/ 189167 h 982187"/>
              <a:gd name="connsiteX46" fmla="*/ 2192941 w 2484255"/>
              <a:gd name="connsiteY46" fmla="*/ 181075 h 982187"/>
              <a:gd name="connsiteX47" fmla="*/ 2209125 w 2484255"/>
              <a:gd name="connsiteY47" fmla="*/ 156799 h 982187"/>
              <a:gd name="connsiteX48" fmla="*/ 2225309 w 2484255"/>
              <a:gd name="connsiteY48" fmla="*/ 124431 h 982187"/>
              <a:gd name="connsiteX49" fmla="*/ 2249585 w 2484255"/>
              <a:gd name="connsiteY49" fmla="*/ 108247 h 982187"/>
              <a:gd name="connsiteX50" fmla="*/ 2273862 w 2484255"/>
              <a:gd name="connsiteY50" fmla="*/ 83970 h 982187"/>
              <a:gd name="connsiteX51" fmla="*/ 2281954 w 2484255"/>
              <a:gd name="connsiteY51" fmla="*/ 51602 h 982187"/>
              <a:gd name="connsiteX52" fmla="*/ 2306230 w 2484255"/>
              <a:gd name="connsiteY52" fmla="*/ 43510 h 982187"/>
              <a:gd name="connsiteX53" fmla="*/ 2338598 w 2484255"/>
              <a:gd name="connsiteY53" fmla="*/ 35418 h 982187"/>
              <a:gd name="connsiteX54" fmla="*/ 2387150 w 2484255"/>
              <a:gd name="connsiteY54" fmla="*/ 19234 h 982187"/>
              <a:gd name="connsiteX55" fmla="*/ 2484255 w 2484255"/>
              <a:gd name="connsiteY55" fmla="*/ 3050 h 98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84255" h="982187">
                <a:moveTo>
                  <a:pt x="0" y="504756"/>
                </a:moveTo>
                <a:cubicBezTo>
                  <a:pt x="2697" y="537124"/>
                  <a:pt x="3799" y="569665"/>
                  <a:pt x="8092" y="601861"/>
                </a:cubicBezTo>
                <a:cubicBezTo>
                  <a:pt x="9219" y="610316"/>
                  <a:pt x="14115" y="617862"/>
                  <a:pt x="16184" y="626137"/>
                </a:cubicBezTo>
                <a:cubicBezTo>
                  <a:pt x="19520" y="639480"/>
                  <a:pt x="21816" y="653065"/>
                  <a:pt x="24276" y="666597"/>
                </a:cubicBezTo>
                <a:cubicBezTo>
                  <a:pt x="27211" y="682740"/>
                  <a:pt x="27180" y="699584"/>
                  <a:pt x="32368" y="715149"/>
                </a:cubicBezTo>
                <a:cubicBezTo>
                  <a:pt x="41497" y="742537"/>
                  <a:pt x="52909" y="739010"/>
                  <a:pt x="72828" y="755609"/>
                </a:cubicBezTo>
                <a:cubicBezTo>
                  <a:pt x="81619" y="762935"/>
                  <a:pt x="88313" y="772559"/>
                  <a:pt x="97104" y="779885"/>
                </a:cubicBezTo>
                <a:cubicBezTo>
                  <a:pt x="118021" y="797316"/>
                  <a:pt x="121324" y="796051"/>
                  <a:pt x="145656" y="804162"/>
                </a:cubicBezTo>
                <a:cubicBezTo>
                  <a:pt x="153748" y="809557"/>
                  <a:pt x="160792" y="817022"/>
                  <a:pt x="169932" y="820346"/>
                </a:cubicBezTo>
                <a:cubicBezTo>
                  <a:pt x="190836" y="827947"/>
                  <a:pt x="213567" y="829496"/>
                  <a:pt x="234669" y="836530"/>
                </a:cubicBezTo>
                <a:lnTo>
                  <a:pt x="258945" y="844622"/>
                </a:lnTo>
                <a:cubicBezTo>
                  <a:pt x="332797" y="893857"/>
                  <a:pt x="247775" y="843165"/>
                  <a:pt x="445062" y="868898"/>
                </a:cubicBezTo>
                <a:cubicBezTo>
                  <a:pt x="454706" y="870156"/>
                  <a:pt x="460399" y="881251"/>
                  <a:pt x="469338" y="885082"/>
                </a:cubicBezTo>
                <a:cubicBezTo>
                  <a:pt x="479560" y="889463"/>
                  <a:pt x="490682" y="891704"/>
                  <a:pt x="501706" y="893174"/>
                </a:cubicBezTo>
                <a:cubicBezTo>
                  <a:pt x="659588" y="914225"/>
                  <a:pt x="526693" y="889549"/>
                  <a:pt x="655455" y="909358"/>
                </a:cubicBezTo>
                <a:cubicBezTo>
                  <a:pt x="687835" y="914340"/>
                  <a:pt x="730911" y="926199"/>
                  <a:pt x="760651" y="933634"/>
                </a:cubicBezTo>
                <a:cubicBezTo>
                  <a:pt x="786949" y="940209"/>
                  <a:pt x="814701" y="938143"/>
                  <a:pt x="841571" y="941726"/>
                </a:cubicBezTo>
                <a:cubicBezTo>
                  <a:pt x="855204" y="943544"/>
                  <a:pt x="868545" y="947121"/>
                  <a:pt x="882032" y="949818"/>
                </a:cubicBezTo>
                <a:cubicBezTo>
                  <a:pt x="900913" y="957910"/>
                  <a:pt x="918574" y="969862"/>
                  <a:pt x="938676" y="974094"/>
                </a:cubicBezTo>
                <a:cubicBezTo>
                  <a:pt x="1016603" y="990500"/>
                  <a:pt x="1135487" y="977438"/>
                  <a:pt x="1205713" y="974094"/>
                </a:cubicBezTo>
                <a:cubicBezTo>
                  <a:pt x="1232686" y="968699"/>
                  <a:pt x="1260342" y="966000"/>
                  <a:pt x="1286633" y="957910"/>
                </a:cubicBezTo>
                <a:cubicBezTo>
                  <a:pt x="1295928" y="955050"/>
                  <a:pt x="1302465" y="946551"/>
                  <a:pt x="1310909" y="941726"/>
                </a:cubicBezTo>
                <a:cubicBezTo>
                  <a:pt x="1321383" y="935741"/>
                  <a:pt x="1331834" y="929357"/>
                  <a:pt x="1343278" y="925542"/>
                </a:cubicBezTo>
                <a:cubicBezTo>
                  <a:pt x="1356326" y="921193"/>
                  <a:pt x="1370251" y="920147"/>
                  <a:pt x="1383738" y="917450"/>
                </a:cubicBezTo>
                <a:cubicBezTo>
                  <a:pt x="1391830" y="912055"/>
                  <a:pt x="1399315" y="905615"/>
                  <a:pt x="1408014" y="901266"/>
                </a:cubicBezTo>
                <a:cubicBezTo>
                  <a:pt x="1420949" y="894799"/>
                  <a:pt x="1452559" y="888539"/>
                  <a:pt x="1464658" y="885082"/>
                </a:cubicBezTo>
                <a:cubicBezTo>
                  <a:pt x="1532710" y="865639"/>
                  <a:pt x="1431075" y="881812"/>
                  <a:pt x="1586039" y="868898"/>
                </a:cubicBezTo>
                <a:cubicBezTo>
                  <a:pt x="1599526" y="866201"/>
                  <a:pt x="1613230" y="864425"/>
                  <a:pt x="1626499" y="860806"/>
                </a:cubicBezTo>
                <a:cubicBezTo>
                  <a:pt x="1642957" y="856317"/>
                  <a:pt x="1658501" y="848760"/>
                  <a:pt x="1675051" y="844622"/>
                </a:cubicBezTo>
                <a:lnTo>
                  <a:pt x="1707419" y="836530"/>
                </a:lnTo>
                <a:cubicBezTo>
                  <a:pt x="1776991" y="790149"/>
                  <a:pt x="1688966" y="845756"/>
                  <a:pt x="1755971" y="812254"/>
                </a:cubicBezTo>
                <a:cubicBezTo>
                  <a:pt x="1789179" y="795650"/>
                  <a:pt x="1771343" y="799956"/>
                  <a:pt x="1796432" y="779885"/>
                </a:cubicBezTo>
                <a:cubicBezTo>
                  <a:pt x="1804026" y="773810"/>
                  <a:pt x="1812616" y="769096"/>
                  <a:pt x="1820708" y="763701"/>
                </a:cubicBezTo>
                <a:cubicBezTo>
                  <a:pt x="1850379" y="719195"/>
                  <a:pt x="1820708" y="756958"/>
                  <a:pt x="1861168" y="723241"/>
                </a:cubicBezTo>
                <a:cubicBezTo>
                  <a:pt x="1923474" y="671320"/>
                  <a:pt x="1849447" y="722963"/>
                  <a:pt x="1909720" y="682781"/>
                </a:cubicBezTo>
                <a:cubicBezTo>
                  <a:pt x="1917812" y="666597"/>
                  <a:pt x="1924879" y="649858"/>
                  <a:pt x="1933996" y="634229"/>
                </a:cubicBezTo>
                <a:cubicBezTo>
                  <a:pt x="1951064" y="604969"/>
                  <a:pt x="1965347" y="582478"/>
                  <a:pt x="1990640" y="561400"/>
                </a:cubicBezTo>
                <a:cubicBezTo>
                  <a:pt x="1998111" y="555174"/>
                  <a:pt x="2006824" y="550611"/>
                  <a:pt x="2014916" y="545216"/>
                </a:cubicBezTo>
                <a:cubicBezTo>
                  <a:pt x="2020311" y="534427"/>
                  <a:pt x="2025116" y="523322"/>
                  <a:pt x="2031101" y="512848"/>
                </a:cubicBezTo>
                <a:cubicBezTo>
                  <a:pt x="2035926" y="504404"/>
                  <a:pt x="2042936" y="497271"/>
                  <a:pt x="2047285" y="488572"/>
                </a:cubicBezTo>
                <a:cubicBezTo>
                  <a:pt x="2080787" y="421567"/>
                  <a:pt x="2025180" y="509592"/>
                  <a:pt x="2071561" y="440020"/>
                </a:cubicBezTo>
                <a:cubicBezTo>
                  <a:pt x="2072320" y="433944"/>
                  <a:pt x="2078834" y="360738"/>
                  <a:pt x="2087745" y="342916"/>
                </a:cubicBezTo>
                <a:cubicBezTo>
                  <a:pt x="2091157" y="336092"/>
                  <a:pt x="2098534" y="332126"/>
                  <a:pt x="2103929" y="326731"/>
                </a:cubicBezTo>
                <a:cubicBezTo>
                  <a:pt x="2106626" y="318639"/>
                  <a:pt x="2107789" y="309861"/>
                  <a:pt x="2112021" y="302455"/>
                </a:cubicBezTo>
                <a:cubicBezTo>
                  <a:pt x="2118712" y="290745"/>
                  <a:pt x="2131688" y="282762"/>
                  <a:pt x="2136297" y="270087"/>
                </a:cubicBezTo>
                <a:cubicBezTo>
                  <a:pt x="2155747" y="216601"/>
                  <a:pt x="2125059" y="218238"/>
                  <a:pt x="2168665" y="189167"/>
                </a:cubicBezTo>
                <a:cubicBezTo>
                  <a:pt x="2175762" y="184436"/>
                  <a:pt x="2184849" y="183772"/>
                  <a:pt x="2192941" y="181075"/>
                </a:cubicBezTo>
                <a:cubicBezTo>
                  <a:pt x="2198336" y="172983"/>
                  <a:pt x="2204300" y="165243"/>
                  <a:pt x="2209125" y="156799"/>
                </a:cubicBezTo>
                <a:cubicBezTo>
                  <a:pt x="2215110" y="146326"/>
                  <a:pt x="2217587" y="133698"/>
                  <a:pt x="2225309" y="124431"/>
                </a:cubicBezTo>
                <a:cubicBezTo>
                  <a:pt x="2231535" y="116960"/>
                  <a:pt x="2242114" y="114473"/>
                  <a:pt x="2249585" y="108247"/>
                </a:cubicBezTo>
                <a:cubicBezTo>
                  <a:pt x="2258377" y="100921"/>
                  <a:pt x="2265770" y="92062"/>
                  <a:pt x="2273862" y="83970"/>
                </a:cubicBezTo>
                <a:cubicBezTo>
                  <a:pt x="2276559" y="73181"/>
                  <a:pt x="2275007" y="60286"/>
                  <a:pt x="2281954" y="51602"/>
                </a:cubicBezTo>
                <a:cubicBezTo>
                  <a:pt x="2287282" y="44941"/>
                  <a:pt x="2298028" y="45853"/>
                  <a:pt x="2306230" y="43510"/>
                </a:cubicBezTo>
                <a:cubicBezTo>
                  <a:pt x="2316923" y="40455"/>
                  <a:pt x="2327946" y="38614"/>
                  <a:pt x="2338598" y="35418"/>
                </a:cubicBezTo>
                <a:cubicBezTo>
                  <a:pt x="2354938" y="30516"/>
                  <a:pt x="2387150" y="19234"/>
                  <a:pt x="2387150" y="19234"/>
                </a:cubicBezTo>
                <a:cubicBezTo>
                  <a:pt x="2431625" y="-10416"/>
                  <a:pt x="2401701" y="3050"/>
                  <a:pt x="2484255" y="305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431023" y="936545"/>
            <a:ext cx="1448474" cy="431009"/>
          </a:xfrm>
          <a:custGeom>
            <a:avLst/>
            <a:gdLst>
              <a:gd name="connsiteX0" fmla="*/ 1448474 w 1448474"/>
              <a:gd name="connsiteY0" fmla="*/ 431009 h 431009"/>
              <a:gd name="connsiteX1" fmla="*/ 1408014 w 1448474"/>
              <a:gd name="connsiteY1" fmla="*/ 414825 h 431009"/>
              <a:gd name="connsiteX2" fmla="*/ 1359462 w 1448474"/>
              <a:gd name="connsiteY2" fmla="*/ 390549 h 431009"/>
              <a:gd name="connsiteX3" fmla="*/ 1254265 w 1448474"/>
              <a:gd name="connsiteY3" fmla="*/ 382457 h 431009"/>
              <a:gd name="connsiteX4" fmla="*/ 1173345 w 1448474"/>
              <a:gd name="connsiteY4" fmla="*/ 366273 h 431009"/>
              <a:gd name="connsiteX5" fmla="*/ 1149069 w 1448474"/>
              <a:gd name="connsiteY5" fmla="*/ 341997 h 431009"/>
              <a:gd name="connsiteX6" fmla="*/ 1124793 w 1448474"/>
              <a:gd name="connsiteY6" fmla="*/ 325813 h 431009"/>
              <a:gd name="connsiteX7" fmla="*/ 1068149 w 1448474"/>
              <a:gd name="connsiteY7" fmla="*/ 269168 h 431009"/>
              <a:gd name="connsiteX8" fmla="*/ 1043873 w 1448474"/>
              <a:gd name="connsiteY8" fmla="*/ 261076 h 431009"/>
              <a:gd name="connsiteX9" fmla="*/ 1019596 w 1448474"/>
              <a:gd name="connsiteY9" fmla="*/ 244892 h 431009"/>
              <a:gd name="connsiteX10" fmla="*/ 946768 w 1448474"/>
              <a:gd name="connsiteY10" fmla="*/ 220616 h 431009"/>
              <a:gd name="connsiteX11" fmla="*/ 938676 w 1448474"/>
              <a:gd name="connsiteY11" fmla="*/ 196340 h 431009"/>
              <a:gd name="connsiteX12" fmla="*/ 890124 w 1448474"/>
              <a:gd name="connsiteY12" fmla="*/ 180156 h 431009"/>
              <a:gd name="connsiteX13" fmla="*/ 841572 w 1448474"/>
              <a:gd name="connsiteY13" fmla="*/ 115420 h 431009"/>
              <a:gd name="connsiteX14" fmla="*/ 825388 w 1448474"/>
              <a:gd name="connsiteY14" fmla="*/ 91143 h 431009"/>
              <a:gd name="connsiteX15" fmla="*/ 752559 w 1448474"/>
              <a:gd name="connsiteY15" fmla="*/ 34499 h 431009"/>
              <a:gd name="connsiteX16" fmla="*/ 679731 w 1448474"/>
              <a:gd name="connsiteY16" fmla="*/ 18315 h 431009"/>
              <a:gd name="connsiteX17" fmla="*/ 655455 w 1448474"/>
              <a:gd name="connsiteY17" fmla="*/ 10223 h 431009"/>
              <a:gd name="connsiteX18" fmla="*/ 420786 w 1448474"/>
              <a:gd name="connsiteY18" fmla="*/ 18315 h 431009"/>
              <a:gd name="connsiteX19" fmla="*/ 372234 w 1448474"/>
              <a:gd name="connsiteY19" fmla="*/ 26407 h 431009"/>
              <a:gd name="connsiteX20" fmla="*/ 291313 w 1448474"/>
              <a:gd name="connsiteY20" fmla="*/ 34499 h 431009"/>
              <a:gd name="connsiteX21" fmla="*/ 258945 w 1448474"/>
              <a:gd name="connsiteY21" fmla="*/ 50683 h 431009"/>
              <a:gd name="connsiteX22" fmla="*/ 226577 w 1448474"/>
              <a:gd name="connsiteY22" fmla="*/ 58775 h 431009"/>
              <a:gd name="connsiteX23" fmla="*/ 169933 w 1448474"/>
              <a:gd name="connsiteY23" fmla="*/ 83051 h 431009"/>
              <a:gd name="connsiteX24" fmla="*/ 113289 w 1448474"/>
              <a:gd name="connsiteY24" fmla="*/ 115420 h 431009"/>
              <a:gd name="connsiteX25" fmla="*/ 80920 w 1448474"/>
              <a:gd name="connsiteY25" fmla="*/ 131604 h 431009"/>
              <a:gd name="connsiteX26" fmla="*/ 72828 w 1448474"/>
              <a:gd name="connsiteY26" fmla="*/ 155880 h 431009"/>
              <a:gd name="connsiteX27" fmla="*/ 56644 w 1448474"/>
              <a:gd name="connsiteY27" fmla="*/ 220616 h 431009"/>
              <a:gd name="connsiteX28" fmla="*/ 32368 w 1448474"/>
              <a:gd name="connsiteY28" fmla="*/ 228708 h 431009"/>
              <a:gd name="connsiteX29" fmla="*/ 8092 w 1448474"/>
              <a:gd name="connsiteY29" fmla="*/ 317720 h 431009"/>
              <a:gd name="connsiteX30" fmla="*/ 0 w 1448474"/>
              <a:gd name="connsiteY30" fmla="*/ 414825 h 431009"/>
              <a:gd name="connsiteX0" fmla="*/ 1448474 w 1448474"/>
              <a:gd name="connsiteY0" fmla="*/ 431009 h 431009"/>
              <a:gd name="connsiteX1" fmla="*/ 1408014 w 1448474"/>
              <a:gd name="connsiteY1" fmla="*/ 414825 h 431009"/>
              <a:gd name="connsiteX2" fmla="*/ 1359462 w 1448474"/>
              <a:gd name="connsiteY2" fmla="*/ 390549 h 431009"/>
              <a:gd name="connsiteX3" fmla="*/ 1254265 w 1448474"/>
              <a:gd name="connsiteY3" fmla="*/ 382457 h 431009"/>
              <a:gd name="connsiteX4" fmla="*/ 1173345 w 1448474"/>
              <a:gd name="connsiteY4" fmla="*/ 366273 h 431009"/>
              <a:gd name="connsiteX5" fmla="*/ 1149069 w 1448474"/>
              <a:gd name="connsiteY5" fmla="*/ 341997 h 431009"/>
              <a:gd name="connsiteX6" fmla="*/ 1124793 w 1448474"/>
              <a:gd name="connsiteY6" fmla="*/ 325813 h 431009"/>
              <a:gd name="connsiteX7" fmla="*/ 1068149 w 1448474"/>
              <a:gd name="connsiteY7" fmla="*/ 269168 h 431009"/>
              <a:gd name="connsiteX8" fmla="*/ 1043873 w 1448474"/>
              <a:gd name="connsiteY8" fmla="*/ 261076 h 431009"/>
              <a:gd name="connsiteX9" fmla="*/ 1019596 w 1448474"/>
              <a:gd name="connsiteY9" fmla="*/ 244892 h 431009"/>
              <a:gd name="connsiteX10" fmla="*/ 946768 w 1448474"/>
              <a:gd name="connsiteY10" fmla="*/ 220616 h 431009"/>
              <a:gd name="connsiteX11" fmla="*/ 938676 w 1448474"/>
              <a:gd name="connsiteY11" fmla="*/ 196340 h 431009"/>
              <a:gd name="connsiteX12" fmla="*/ 890124 w 1448474"/>
              <a:gd name="connsiteY12" fmla="*/ 180156 h 431009"/>
              <a:gd name="connsiteX13" fmla="*/ 841572 w 1448474"/>
              <a:gd name="connsiteY13" fmla="*/ 115420 h 431009"/>
              <a:gd name="connsiteX14" fmla="*/ 825388 w 1448474"/>
              <a:gd name="connsiteY14" fmla="*/ 91143 h 431009"/>
              <a:gd name="connsiteX15" fmla="*/ 752559 w 1448474"/>
              <a:gd name="connsiteY15" fmla="*/ 34499 h 431009"/>
              <a:gd name="connsiteX16" fmla="*/ 679731 w 1448474"/>
              <a:gd name="connsiteY16" fmla="*/ 18315 h 431009"/>
              <a:gd name="connsiteX17" fmla="*/ 655455 w 1448474"/>
              <a:gd name="connsiteY17" fmla="*/ 10223 h 431009"/>
              <a:gd name="connsiteX18" fmla="*/ 420786 w 1448474"/>
              <a:gd name="connsiteY18" fmla="*/ 18315 h 431009"/>
              <a:gd name="connsiteX19" fmla="*/ 372234 w 1448474"/>
              <a:gd name="connsiteY19" fmla="*/ 26407 h 431009"/>
              <a:gd name="connsiteX20" fmla="*/ 291313 w 1448474"/>
              <a:gd name="connsiteY20" fmla="*/ 34499 h 431009"/>
              <a:gd name="connsiteX21" fmla="*/ 258945 w 1448474"/>
              <a:gd name="connsiteY21" fmla="*/ 50683 h 431009"/>
              <a:gd name="connsiteX22" fmla="*/ 226577 w 1448474"/>
              <a:gd name="connsiteY22" fmla="*/ 58775 h 431009"/>
              <a:gd name="connsiteX23" fmla="*/ 169933 w 1448474"/>
              <a:gd name="connsiteY23" fmla="*/ 83051 h 431009"/>
              <a:gd name="connsiteX24" fmla="*/ 113289 w 1448474"/>
              <a:gd name="connsiteY24" fmla="*/ 115420 h 431009"/>
              <a:gd name="connsiteX25" fmla="*/ 80920 w 1448474"/>
              <a:gd name="connsiteY25" fmla="*/ 131604 h 431009"/>
              <a:gd name="connsiteX26" fmla="*/ 72828 w 1448474"/>
              <a:gd name="connsiteY26" fmla="*/ 155880 h 431009"/>
              <a:gd name="connsiteX27" fmla="*/ 49024 w 1448474"/>
              <a:gd name="connsiteY27" fmla="*/ 195851 h 431009"/>
              <a:gd name="connsiteX28" fmla="*/ 32368 w 1448474"/>
              <a:gd name="connsiteY28" fmla="*/ 228708 h 431009"/>
              <a:gd name="connsiteX29" fmla="*/ 8092 w 1448474"/>
              <a:gd name="connsiteY29" fmla="*/ 317720 h 431009"/>
              <a:gd name="connsiteX30" fmla="*/ 0 w 1448474"/>
              <a:gd name="connsiteY30" fmla="*/ 414825 h 43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8474" h="431009">
                <a:moveTo>
                  <a:pt x="1448474" y="431009"/>
                </a:moveTo>
                <a:cubicBezTo>
                  <a:pt x="1434987" y="425614"/>
                  <a:pt x="1421006" y="421321"/>
                  <a:pt x="1408014" y="414825"/>
                </a:cubicBezTo>
                <a:cubicBezTo>
                  <a:pt x="1383919" y="402777"/>
                  <a:pt x="1386581" y="393939"/>
                  <a:pt x="1359462" y="390549"/>
                </a:cubicBezTo>
                <a:cubicBezTo>
                  <a:pt x="1324564" y="386187"/>
                  <a:pt x="1289331" y="385154"/>
                  <a:pt x="1254265" y="382457"/>
                </a:cubicBezTo>
                <a:cubicBezTo>
                  <a:pt x="1251312" y="381965"/>
                  <a:pt x="1183286" y="371954"/>
                  <a:pt x="1173345" y="366273"/>
                </a:cubicBezTo>
                <a:cubicBezTo>
                  <a:pt x="1163409" y="360595"/>
                  <a:pt x="1157860" y="349323"/>
                  <a:pt x="1149069" y="341997"/>
                </a:cubicBezTo>
                <a:cubicBezTo>
                  <a:pt x="1141598" y="335771"/>
                  <a:pt x="1132022" y="332319"/>
                  <a:pt x="1124793" y="325813"/>
                </a:cubicBezTo>
                <a:cubicBezTo>
                  <a:pt x="1104945" y="307950"/>
                  <a:pt x="1087030" y="288050"/>
                  <a:pt x="1068149" y="269168"/>
                </a:cubicBezTo>
                <a:cubicBezTo>
                  <a:pt x="1062118" y="263137"/>
                  <a:pt x="1051502" y="264891"/>
                  <a:pt x="1043873" y="261076"/>
                </a:cubicBezTo>
                <a:cubicBezTo>
                  <a:pt x="1035174" y="256727"/>
                  <a:pt x="1028574" y="248633"/>
                  <a:pt x="1019596" y="244892"/>
                </a:cubicBezTo>
                <a:cubicBezTo>
                  <a:pt x="995975" y="235050"/>
                  <a:pt x="946768" y="220616"/>
                  <a:pt x="946768" y="220616"/>
                </a:cubicBezTo>
                <a:cubicBezTo>
                  <a:pt x="944071" y="212524"/>
                  <a:pt x="945617" y="201298"/>
                  <a:pt x="938676" y="196340"/>
                </a:cubicBezTo>
                <a:cubicBezTo>
                  <a:pt x="924794" y="186424"/>
                  <a:pt x="890124" y="180156"/>
                  <a:pt x="890124" y="180156"/>
                </a:cubicBezTo>
                <a:cubicBezTo>
                  <a:pt x="860649" y="121206"/>
                  <a:pt x="890650" y="172679"/>
                  <a:pt x="841572" y="115420"/>
                </a:cubicBezTo>
                <a:cubicBezTo>
                  <a:pt x="835243" y="108036"/>
                  <a:pt x="831614" y="98615"/>
                  <a:pt x="825388" y="91143"/>
                </a:cubicBezTo>
                <a:cubicBezTo>
                  <a:pt x="809276" y="71808"/>
                  <a:pt x="773381" y="41440"/>
                  <a:pt x="752559" y="34499"/>
                </a:cubicBezTo>
                <a:cubicBezTo>
                  <a:pt x="712718" y="21219"/>
                  <a:pt x="736697" y="27809"/>
                  <a:pt x="679731" y="18315"/>
                </a:cubicBezTo>
                <a:cubicBezTo>
                  <a:pt x="671639" y="15618"/>
                  <a:pt x="663730" y="12292"/>
                  <a:pt x="655455" y="10223"/>
                </a:cubicBezTo>
                <a:cubicBezTo>
                  <a:pt x="566920" y="-11911"/>
                  <a:pt x="554908" y="7138"/>
                  <a:pt x="420786" y="18315"/>
                </a:cubicBezTo>
                <a:cubicBezTo>
                  <a:pt x="404602" y="21012"/>
                  <a:pt x="388515" y="24372"/>
                  <a:pt x="372234" y="26407"/>
                </a:cubicBezTo>
                <a:cubicBezTo>
                  <a:pt x="345335" y="29769"/>
                  <a:pt x="317819" y="28819"/>
                  <a:pt x="291313" y="34499"/>
                </a:cubicBezTo>
                <a:cubicBezTo>
                  <a:pt x="279518" y="37026"/>
                  <a:pt x="270240" y="46447"/>
                  <a:pt x="258945" y="50683"/>
                </a:cubicBezTo>
                <a:cubicBezTo>
                  <a:pt x="248532" y="54588"/>
                  <a:pt x="237366" y="56078"/>
                  <a:pt x="226577" y="58775"/>
                </a:cubicBezTo>
                <a:cubicBezTo>
                  <a:pt x="177378" y="91574"/>
                  <a:pt x="229655" y="60654"/>
                  <a:pt x="169933" y="83051"/>
                </a:cubicBezTo>
                <a:cubicBezTo>
                  <a:pt x="134366" y="96389"/>
                  <a:pt x="143168" y="98346"/>
                  <a:pt x="113289" y="115420"/>
                </a:cubicBezTo>
                <a:cubicBezTo>
                  <a:pt x="102815" y="121405"/>
                  <a:pt x="91710" y="126209"/>
                  <a:pt x="80920" y="131604"/>
                </a:cubicBezTo>
                <a:cubicBezTo>
                  <a:pt x="78223" y="139696"/>
                  <a:pt x="78144" y="145172"/>
                  <a:pt x="72828" y="155880"/>
                </a:cubicBezTo>
                <a:cubicBezTo>
                  <a:pt x="67512" y="166588"/>
                  <a:pt x="59826" y="176407"/>
                  <a:pt x="49024" y="195851"/>
                </a:cubicBezTo>
                <a:cubicBezTo>
                  <a:pt x="44882" y="203307"/>
                  <a:pt x="40460" y="226011"/>
                  <a:pt x="32368" y="228708"/>
                </a:cubicBezTo>
                <a:cubicBezTo>
                  <a:pt x="11835" y="290308"/>
                  <a:pt x="19530" y="260532"/>
                  <a:pt x="8092" y="317720"/>
                </a:cubicBezTo>
                <a:lnTo>
                  <a:pt x="0" y="414825"/>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390563" y="1901628"/>
            <a:ext cx="1456566" cy="687823"/>
          </a:xfrm>
          <a:custGeom>
            <a:avLst/>
            <a:gdLst>
              <a:gd name="connsiteX0" fmla="*/ 0 w 1456566"/>
              <a:gd name="connsiteY0" fmla="*/ 8092 h 687823"/>
              <a:gd name="connsiteX1" fmla="*/ 32368 w 1456566"/>
              <a:gd name="connsiteY1" fmla="*/ 64737 h 687823"/>
              <a:gd name="connsiteX2" fmla="*/ 48552 w 1456566"/>
              <a:gd name="connsiteY2" fmla="*/ 89013 h 687823"/>
              <a:gd name="connsiteX3" fmla="*/ 56644 w 1456566"/>
              <a:gd name="connsiteY3" fmla="*/ 202301 h 687823"/>
              <a:gd name="connsiteX4" fmla="*/ 72828 w 1456566"/>
              <a:gd name="connsiteY4" fmla="*/ 258945 h 687823"/>
              <a:gd name="connsiteX5" fmla="*/ 80920 w 1456566"/>
              <a:gd name="connsiteY5" fmla="*/ 299406 h 687823"/>
              <a:gd name="connsiteX6" fmla="*/ 97104 w 1456566"/>
              <a:gd name="connsiteY6" fmla="*/ 347958 h 687823"/>
              <a:gd name="connsiteX7" fmla="*/ 121380 w 1456566"/>
              <a:gd name="connsiteY7" fmla="*/ 445062 h 687823"/>
              <a:gd name="connsiteX8" fmla="*/ 137564 w 1456566"/>
              <a:gd name="connsiteY8" fmla="*/ 477430 h 687823"/>
              <a:gd name="connsiteX9" fmla="*/ 145656 w 1456566"/>
              <a:gd name="connsiteY9" fmla="*/ 501707 h 687823"/>
              <a:gd name="connsiteX10" fmla="*/ 161841 w 1456566"/>
              <a:gd name="connsiteY10" fmla="*/ 542167 h 687823"/>
              <a:gd name="connsiteX11" fmla="*/ 169933 w 1456566"/>
              <a:gd name="connsiteY11" fmla="*/ 574535 h 687823"/>
              <a:gd name="connsiteX12" fmla="*/ 186117 w 1456566"/>
              <a:gd name="connsiteY12" fmla="*/ 606903 h 687823"/>
              <a:gd name="connsiteX13" fmla="*/ 226577 w 1456566"/>
              <a:gd name="connsiteY13" fmla="*/ 614995 h 687823"/>
              <a:gd name="connsiteX14" fmla="*/ 283221 w 1456566"/>
              <a:gd name="connsiteY14" fmla="*/ 631179 h 687823"/>
              <a:gd name="connsiteX15" fmla="*/ 331773 w 1456566"/>
              <a:gd name="connsiteY15" fmla="*/ 663547 h 687823"/>
              <a:gd name="connsiteX16" fmla="*/ 388418 w 1456566"/>
              <a:gd name="connsiteY16" fmla="*/ 687823 h 687823"/>
              <a:gd name="connsiteX17" fmla="*/ 453154 w 1456566"/>
              <a:gd name="connsiteY17" fmla="*/ 679731 h 687823"/>
              <a:gd name="connsiteX18" fmla="*/ 485522 w 1456566"/>
              <a:gd name="connsiteY18" fmla="*/ 663547 h 687823"/>
              <a:gd name="connsiteX19" fmla="*/ 574534 w 1456566"/>
              <a:gd name="connsiteY19" fmla="*/ 647363 h 687823"/>
              <a:gd name="connsiteX20" fmla="*/ 606902 w 1456566"/>
              <a:gd name="connsiteY20" fmla="*/ 623087 h 687823"/>
              <a:gd name="connsiteX21" fmla="*/ 631179 w 1456566"/>
              <a:gd name="connsiteY21" fmla="*/ 614995 h 687823"/>
              <a:gd name="connsiteX22" fmla="*/ 655455 w 1456566"/>
              <a:gd name="connsiteY22" fmla="*/ 590719 h 687823"/>
              <a:gd name="connsiteX23" fmla="*/ 695915 w 1456566"/>
              <a:gd name="connsiteY23" fmla="*/ 582627 h 687823"/>
              <a:gd name="connsiteX24" fmla="*/ 720191 w 1456566"/>
              <a:gd name="connsiteY24" fmla="*/ 574535 h 687823"/>
              <a:gd name="connsiteX25" fmla="*/ 736375 w 1456566"/>
              <a:gd name="connsiteY25" fmla="*/ 550259 h 687823"/>
              <a:gd name="connsiteX26" fmla="*/ 760651 w 1456566"/>
              <a:gd name="connsiteY26" fmla="*/ 542167 h 687823"/>
              <a:gd name="connsiteX27" fmla="*/ 793019 w 1456566"/>
              <a:gd name="connsiteY27" fmla="*/ 525983 h 687823"/>
              <a:gd name="connsiteX28" fmla="*/ 833479 w 1456566"/>
              <a:gd name="connsiteY28" fmla="*/ 485522 h 687823"/>
              <a:gd name="connsiteX29" fmla="*/ 849664 w 1456566"/>
              <a:gd name="connsiteY29" fmla="*/ 469338 h 687823"/>
              <a:gd name="connsiteX30" fmla="*/ 882032 w 1456566"/>
              <a:gd name="connsiteY30" fmla="*/ 436970 h 687823"/>
              <a:gd name="connsiteX31" fmla="*/ 914400 w 1456566"/>
              <a:gd name="connsiteY31" fmla="*/ 420786 h 687823"/>
              <a:gd name="connsiteX32" fmla="*/ 946768 w 1456566"/>
              <a:gd name="connsiteY32" fmla="*/ 396510 h 687823"/>
              <a:gd name="connsiteX33" fmla="*/ 995320 w 1456566"/>
              <a:gd name="connsiteY33" fmla="*/ 388418 h 687823"/>
              <a:gd name="connsiteX34" fmla="*/ 1043872 w 1456566"/>
              <a:gd name="connsiteY34" fmla="*/ 372234 h 687823"/>
              <a:gd name="connsiteX35" fmla="*/ 1068149 w 1456566"/>
              <a:gd name="connsiteY35" fmla="*/ 347958 h 687823"/>
              <a:gd name="connsiteX36" fmla="*/ 1124793 w 1456566"/>
              <a:gd name="connsiteY36" fmla="*/ 323682 h 687823"/>
              <a:gd name="connsiteX37" fmla="*/ 1157161 w 1456566"/>
              <a:gd name="connsiteY37" fmla="*/ 299406 h 687823"/>
              <a:gd name="connsiteX38" fmla="*/ 1189529 w 1456566"/>
              <a:gd name="connsiteY38" fmla="*/ 283222 h 687823"/>
              <a:gd name="connsiteX39" fmla="*/ 1238081 w 1456566"/>
              <a:gd name="connsiteY39" fmla="*/ 250853 h 687823"/>
              <a:gd name="connsiteX40" fmla="*/ 1302818 w 1456566"/>
              <a:gd name="connsiteY40" fmla="*/ 202301 h 687823"/>
              <a:gd name="connsiteX41" fmla="*/ 1327094 w 1456566"/>
              <a:gd name="connsiteY41" fmla="*/ 178025 h 687823"/>
              <a:gd name="connsiteX42" fmla="*/ 1351370 w 1456566"/>
              <a:gd name="connsiteY42" fmla="*/ 129473 h 687823"/>
              <a:gd name="connsiteX43" fmla="*/ 1383738 w 1456566"/>
              <a:gd name="connsiteY43" fmla="*/ 80921 h 687823"/>
              <a:gd name="connsiteX44" fmla="*/ 1391830 w 1456566"/>
              <a:gd name="connsiteY44" fmla="*/ 48553 h 687823"/>
              <a:gd name="connsiteX45" fmla="*/ 1416106 w 1456566"/>
              <a:gd name="connsiteY45" fmla="*/ 32368 h 687823"/>
              <a:gd name="connsiteX46" fmla="*/ 1456566 w 1456566"/>
              <a:gd name="connsiteY46" fmla="*/ 0 h 68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56566" h="687823">
                <a:moveTo>
                  <a:pt x="0" y="8092"/>
                </a:moveTo>
                <a:cubicBezTo>
                  <a:pt x="10789" y="26974"/>
                  <a:pt x="21179" y="46089"/>
                  <a:pt x="32368" y="64737"/>
                </a:cubicBezTo>
                <a:cubicBezTo>
                  <a:pt x="37372" y="73076"/>
                  <a:pt x="46862" y="79436"/>
                  <a:pt x="48552" y="89013"/>
                </a:cubicBezTo>
                <a:cubicBezTo>
                  <a:pt x="55131" y="126296"/>
                  <a:pt x="51290" y="164823"/>
                  <a:pt x="56644" y="202301"/>
                </a:cubicBezTo>
                <a:cubicBezTo>
                  <a:pt x="59421" y="221741"/>
                  <a:pt x="68065" y="239894"/>
                  <a:pt x="72828" y="258945"/>
                </a:cubicBezTo>
                <a:cubicBezTo>
                  <a:pt x="76164" y="272288"/>
                  <a:pt x="77301" y="286137"/>
                  <a:pt x="80920" y="299406"/>
                </a:cubicBezTo>
                <a:cubicBezTo>
                  <a:pt x="85409" y="315864"/>
                  <a:pt x="92708" y="331475"/>
                  <a:pt x="97104" y="347958"/>
                </a:cubicBezTo>
                <a:cubicBezTo>
                  <a:pt x="102794" y="369297"/>
                  <a:pt x="109658" y="417710"/>
                  <a:pt x="121380" y="445062"/>
                </a:cubicBezTo>
                <a:cubicBezTo>
                  <a:pt x="126132" y="456150"/>
                  <a:pt x="132812" y="466342"/>
                  <a:pt x="137564" y="477430"/>
                </a:cubicBezTo>
                <a:cubicBezTo>
                  <a:pt x="140924" y="485270"/>
                  <a:pt x="142661" y="493720"/>
                  <a:pt x="145656" y="501707"/>
                </a:cubicBezTo>
                <a:cubicBezTo>
                  <a:pt x="150756" y="515308"/>
                  <a:pt x="157247" y="528387"/>
                  <a:pt x="161841" y="542167"/>
                </a:cubicBezTo>
                <a:cubicBezTo>
                  <a:pt x="165358" y="552718"/>
                  <a:pt x="166028" y="564122"/>
                  <a:pt x="169933" y="574535"/>
                </a:cubicBezTo>
                <a:cubicBezTo>
                  <a:pt x="174169" y="585830"/>
                  <a:pt x="176301" y="599892"/>
                  <a:pt x="186117" y="606903"/>
                </a:cubicBezTo>
                <a:cubicBezTo>
                  <a:pt x="197309" y="614897"/>
                  <a:pt x="213151" y="612011"/>
                  <a:pt x="226577" y="614995"/>
                </a:cubicBezTo>
                <a:cubicBezTo>
                  <a:pt x="257059" y="621769"/>
                  <a:pt x="256187" y="622168"/>
                  <a:pt x="283221" y="631179"/>
                </a:cubicBezTo>
                <a:cubicBezTo>
                  <a:pt x="299405" y="641968"/>
                  <a:pt x="314376" y="654848"/>
                  <a:pt x="331773" y="663547"/>
                </a:cubicBezTo>
                <a:cubicBezTo>
                  <a:pt x="436292" y="715806"/>
                  <a:pt x="300043" y="628909"/>
                  <a:pt x="388418" y="687823"/>
                </a:cubicBezTo>
                <a:cubicBezTo>
                  <a:pt x="409997" y="685126"/>
                  <a:pt x="432057" y="685005"/>
                  <a:pt x="453154" y="679731"/>
                </a:cubicBezTo>
                <a:cubicBezTo>
                  <a:pt x="464857" y="676805"/>
                  <a:pt x="474078" y="667362"/>
                  <a:pt x="485522" y="663547"/>
                </a:cubicBezTo>
                <a:cubicBezTo>
                  <a:pt x="496832" y="659777"/>
                  <a:pt x="566382" y="648722"/>
                  <a:pt x="574534" y="647363"/>
                </a:cubicBezTo>
                <a:cubicBezTo>
                  <a:pt x="585323" y="639271"/>
                  <a:pt x="595192" y="629778"/>
                  <a:pt x="606902" y="623087"/>
                </a:cubicBezTo>
                <a:cubicBezTo>
                  <a:pt x="614308" y="618855"/>
                  <a:pt x="624082" y="619727"/>
                  <a:pt x="631179" y="614995"/>
                </a:cubicBezTo>
                <a:cubicBezTo>
                  <a:pt x="640701" y="608647"/>
                  <a:pt x="645219" y="595837"/>
                  <a:pt x="655455" y="590719"/>
                </a:cubicBezTo>
                <a:cubicBezTo>
                  <a:pt x="667757" y="584568"/>
                  <a:pt x="682572" y="585963"/>
                  <a:pt x="695915" y="582627"/>
                </a:cubicBezTo>
                <a:cubicBezTo>
                  <a:pt x="704190" y="580558"/>
                  <a:pt x="712099" y="577232"/>
                  <a:pt x="720191" y="574535"/>
                </a:cubicBezTo>
                <a:cubicBezTo>
                  <a:pt x="725586" y="566443"/>
                  <a:pt x="728781" y="556334"/>
                  <a:pt x="736375" y="550259"/>
                </a:cubicBezTo>
                <a:cubicBezTo>
                  <a:pt x="743036" y="544931"/>
                  <a:pt x="752811" y="545527"/>
                  <a:pt x="760651" y="542167"/>
                </a:cubicBezTo>
                <a:cubicBezTo>
                  <a:pt x="771739" y="537415"/>
                  <a:pt x="783497" y="533389"/>
                  <a:pt x="793019" y="525983"/>
                </a:cubicBezTo>
                <a:cubicBezTo>
                  <a:pt x="808074" y="514273"/>
                  <a:pt x="819992" y="499009"/>
                  <a:pt x="833479" y="485522"/>
                </a:cubicBezTo>
                <a:lnTo>
                  <a:pt x="849664" y="469338"/>
                </a:lnTo>
                <a:cubicBezTo>
                  <a:pt x="860453" y="458549"/>
                  <a:pt x="868384" y="443794"/>
                  <a:pt x="882032" y="436970"/>
                </a:cubicBezTo>
                <a:cubicBezTo>
                  <a:pt x="892821" y="431575"/>
                  <a:pt x="904171" y="427179"/>
                  <a:pt x="914400" y="420786"/>
                </a:cubicBezTo>
                <a:cubicBezTo>
                  <a:pt x="925837" y="413638"/>
                  <a:pt x="934246" y="401519"/>
                  <a:pt x="946768" y="396510"/>
                </a:cubicBezTo>
                <a:cubicBezTo>
                  <a:pt x="962002" y="390417"/>
                  <a:pt x="979136" y="391115"/>
                  <a:pt x="995320" y="388418"/>
                </a:cubicBezTo>
                <a:lnTo>
                  <a:pt x="1043872" y="372234"/>
                </a:lnTo>
                <a:cubicBezTo>
                  <a:pt x="1054729" y="368615"/>
                  <a:pt x="1058837" y="354610"/>
                  <a:pt x="1068149" y="347958"/>
                </a:cubicBezTo>
                <a:cubicBezTo>
                  <a:pt x="1085648" y="335459"/>
                  <a:pt x="1104982" y="330286"/>
                  <a:pt x="1124793" y="323682"/>
                </a:cubicBezTo>
                <a:cubicBezTo>
                  <a:pt x="1135582" y="315590"/>
                  <a:pt x="1145724" y="306554"/>
                  <a:pt x="1157161" y="299406"/>
                </a:cubicBezTo>
                <a:cubicBezTo>
                  <a:pt x="1167390" y="293013"/>
                  <a:pt x="1179713" y="290233"/>
                  <a:pt x="1189529" y="283222"/>
                </a:cubicBezTo>
                <a:cubicBezTo>
                  <a:pt x="1242568" y="245336"/>
                  <a:pt x="1186006" y="268211"/>
                  <a:pt x="1238081" y="250853"/>
                </a:cubicBezTo>
                <a:cubicBezTo>
                  <a:pt x="1295426" y="193508"/>
                  <a:pt x="1222380" y="262628"/>
                  <a:pt x="1302818" y="202301"/>
                </a:cubicBezTo>
                <a:cubicBezTo>
                  <a:pt x="1311973" y="195435"/>
                  <a:pt x="1319002" y="186117"/>
                  <a:pt x="1327094" y="178025"/>
                </a:cubicBezTo>
                <a:cubicBezTo>
                  <a:pt x="1347433" y="117007"/>
                  <a:pt x="1319997" y="192219"/>
                  <a:pt x="1351370" y="129473"/>
                </a:cubicBezTo>
                <a:cubicBezTo>
                  <a:pt x="1374792" y="82630"/>
                  <a:pt x="1337719" y="126940"/>
                  <a:pt x="1383738" y="80921"/>
                </a:cubicBezTo>
                <a:cubicBezTo>
                  <a:pt x="1386435" y="70132"/>
                  <a:pt x="1385661" y="57807"/>
                  <a:pt x="1391830" y="48553"/>
                </a:cubicBezTo>
                <a:cubicBezTo>
                  <a:pt x="1397225" y="40461"/>
                  <a:pt x="1408635" y="38594"/>
                  <a:pt x="1416106" y="32368"/>
                </a:cubicBezTo>
                <a:cubicBezTo>
                  <a:pt x="1458915" y="-3307"/>
                  <a:pt x="1422627" y="16970"/>
                  <a:pt x="1456566"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523448" y="712099"/>
            <a:ext cx="323681" cy="1173345"/>
          </a:xfrm>
          <a:custGeom>
            <a:avLst/>
            <a:gdLst>
              <a:gd name="connsiteX0" fmla="*/ 323681 w 323681"/>
              <a:gd name="connsiteY0" fmla="*/ 1149069 h 1173345"/>
              <a:gd name="connsiteX1" fmla="*/ 161840 w 323681"/>
              <a:gd name="connsiteY1" fmla="*/ 1173345 h 1173345"/>
              <a:gd name="connsiteX2" fmla="*/ 97104 w 323681"/>
              <a:gd name="connsiteY2" fmla="*/ 1165253 h 1173345"/>
              <a:gd name="connsiteX3" fmla="*/ 48552 w 323681"/>
              <a:gd name="connsiteY3" fmla="*/ 1149069 h 1173345"/>
              <a:gd name="connsiteX4" fmla="*/ 0 w 323681"/>
              <a:gd name="connsiteY4" fmla="*/ 1068149 h 1173345"/>
              <a:gd name="connsiteX5" fmla="*/ 8092 w 323681"/>
              <a:gd name="connsiteY5" fmla="*/ 598811 h 1173345"/>
              <a:gd name="connsiteX6" fmla="*/ 16184 w 323681"/>
              <a:gd name="connsiteY6" fmla="*/ 574535 h 1173345"/>
              <a:gd name="connsiteX7" fmla="*/ 24276 w 323681"/>
              <a:gd name="connsiteY7" fmla="*/ 542166 h 1173345"/>
              <a:gd name="connsiteX8" fmla="*/ 32368 w 323681"/>
              <a:gd name="connsiteY8" fmla="*/ 372234 h 1173345"/>
              <a:gd name="connsiteX9" fmla="*/ 48552 w 323681"/>
              <a:gd name="connsiteY9" fmla="*/ 267037 h 1173345"/>
              <a:gd name="connsiteX10" fmla="*/ 56644 w 323681"/>
              <a:gd name="connsiteY10" fmla="*/ 242761 h 1173345"/>
              <a:gd name="connsiteX11" fmla="*/ 80920 w 323681"/>
              <a:gd name="connsiteY11" fmla="*/ 226577 h 1173345"/>
              <a:gd name="connsiteX12" fmla="*/ 97104 w 323681"/>
              <a:gd name="connsiteY12" fmla="*/ 202301 h 1173345"/>
              <a:gd name="connsiteX13" fmla="*/ 105196 w 323681"/>
              <a:gd name="connsiteY13" fmla="*/ 161841 h 1173345"/>
              <a:gd name="connsiteX14" fmla="*/ 113288 w 323681"/>
              <a:gd name="connsiteY14" fmla="*/ 129473 h 1173345"/>
              <a:gd name="connsiteX15" fmla="*/ 129472 w 323681"/>
              <a:gd name="connsiteY15" fmla="*/ 48552 h 1173345"/>
              <a:gd name="connsiteX16" fmla="*/ 145656 w 323681"/>
              <a:gd name="connsiteY16" fmla="*/ 24276 h 1173345"/>
              <a:gd name="connsiteX17" fmla="*/ 169933 w 323681"/>
              <a:gd name="connsiteY17" fmla="*/ 0 h 117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681" h="1173345">
                <a:moveTo>
                  <a:pt x="323681" y="1149069"/>
                </a:moveTo>
                <a:cubicBezTo>
                  <a:pt x="315236" y="1150477"/>
                  <a:pt x="186166" y="1173345"/>
                  <a:pt x="161840" y="1173345"/>
                </a:cubicBezTo>
                <a:cubicBezTo>
                  <a:pt x="140093" y="1173345"/>
                  <a:pt x="118683" y="1167950"/>
                  <a:pt x="97104" y="1165253"/>
                </a:cubicBezTo>
                <a:cubicBezTo>
                  <a:pt x="80920" y="1159858"/>
                  <a:pt x="58015" y="1163263"/>
                  <a:pt x="48552" y="1149069"/>
                </a:cubicBezTo>
                <a:cubicBezTo>
                  <a:pt x="9493" y="1090480"/>
                  <a:pt x="24883" y="1117914"/>
                  <a:pt x="0" y="1068149"/>
                </a:cubicBezTo>
                <a:cubicBezTo>
                  <a:pt x="2697" y="911703"/>
                  <a:pt x="2965" y="755196"/>
                  <a:pt x="8092" y="598811"/>
                </a:cubicBezTo>
                <a:cubicBezTo>
                  <a:pt x="8372" y="590286"/>
                  <a:pt x="13841" y="582737"/>
                  <a:pt x="16184" y="574535"/>
                </a:cubicBezTo>
                <a:cubicBezTo>
                  <a:pt x="19239" y="563841"/>
                  <a:pt x="21579" y="552956"/>
                  <a:pt x="24276" y="542166"/>
                </a:cubicBezTo>
                <a:cubicBezTo>
                  <a:pt x="26973" y="485522"/>
                  <a:pt x="28466" y="428808"/>
                  <a:pt x="32368" y="372234"/>
                </a:cubicBezTo>
                <a:cubicBezTo>
                  <a:pt x="34240" y="345092"/>
                  <a:pt x="41208" y="296413"/>
                  <a:pt x="48552" y="267037"/>
                </a:cubicBezTo>
                <a:cubicBezTo>
                  <a:pt x="50621" y="258762"/>
                  <a:pt x="51316" y="249422"/>
                  <a:pt x="56644" y="242761"/>
                </a:cubicBezTo>
                <a:cubicBezTo>
                  <a:pt x="62719" y="235167"/>
                  <a:pt x="72828" y="231972"/>
                  <a:pt x="80920" y="226577"/>
                </a:cubicBezTo>
                <a:cubicBezTo>
                  <a:pt x="86315" y="218485"/>
                  <a:pt x="93689" y="211407"/>
                  <a:pt x="97104" y="202301"/>
                </a:cubicBezTo>
                <a:cubicBezTo>
                  <a:pt x="101933" y="189423"/>
                  <a:pt x="102212" y="175267"/>
                  <a:pt x="105196" y="161841"/>
                </a:cubicBezTo>
                <a:cubicBezTo>
                  <a:pt x="107609" y="150984"/>
                  <a:pt x="111107" y="140378"/>
                  <a:pt x="113288" y="129473"/>
                </a:cubicBezTo>
                <a:cubicBezTo>
                  <a:pt x="115798" y="116922"/>
                  <a:pt x="122423" y="64999"/>
                  <a:pt x="129472" y="48552"/>
                </a:cubicBezTo>
                <a:cubicBezTo>
                  <a:pt x="133303" y="39613"/>
                  <a:pt x="138779" y="31153"/>
                  <a:pt x="145656" y="24276"/>
                </a:cubicBezTo>
                <a:cubicBezTo>
                  <a:pt x="172177" y="-2245"/>
                  <a:pt x="169933" y="20270"/>
                  <a:pt x="169933"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192942" y="80892"/>
            <a:ext cx="2840304" cy="2237003"/>
          </a:xfrm>
          <a:custGeom>
            <a:avLst/>
            <a:gdLst>
              <a:gd name="connsiteX0" fmla="*/ 0 w 2840304"/>
              <a:gd name="connsiteY0" fmla="*/ 1820736 h 2237003"/>
              <a:gd name="connsiteX1" fmla="*/ 8092 w 2840304"/>
              <a:gd name="connsiteY1" fmla="*/ 2055405 h 2237003"/>
              <a:gd name="connsiteX2" fmla="*/ 24276 w 2840304"/>
              <a:gd name="connsiteY2" fmla="*/ 2079681 h 2237003"/>
              <a:gd name="connsiteX3" fmla="*/ 72828 w 2840304"/>
              <a:gd name="connsiteY3" fmla="*/ 2176786 h 2237003"/>
              <a:gd name="connsiteX4" fmla="*/ 121380 w 2840304"/>
              <a:gd name="connsiteY4" fmla="*/ 2209154 h 2237003"/>
              <a:gd name="connsiteX5" fmla="*/ 169932 w 2840304"/>
              <a:gd name="connsiteY5" fmla="*/ 2225338 h 2237003"/>
              <a:gd name="connsiteX6" fmla="*/ 380325 w 2840304"/>
              <a:gd name="connsiteY6" fmla="*/ 2233430 h 2237003"/>
              <a:gd name="connsiteX7" fmla="*/ 550258 w 2840304"/>
              <a:gd name="connsiteY7" fmla="*/ 2217246 h 2237003"/>
              <a:gd name="connsiteX8" fmla="*/ 582626 w 2840304"/>
              <a:gd name="connsiteY8" fmla="*/ 2201062 h 2237003"/>
              <a:gd name="connsiteX9" fmla="*/ 631178 w 2840304"/>
              <a:gd name="connsiteY9" fmla="*/ 2184878 h 2237003"/>
              <a:gd name="connsiteX10" fmla="*/ 679731 w 2840304"/>
              <a:gd name="connsiteY10" fmla="*/ 2152510 h 2237003"/>
              <a:gd name="connsiteX11" fmla="*/ 720191 w 2840304"/>
              <a:gd name="connsiteY11" fmla="*/ 2103958 h 2237003"/>
              <a:gd name="connsiteX12" fmla="*/ 736375 w 2840304"/>
              <a:gd name="connsiteY12" fmla="*/ 2063497 h 2237003"/>
              <a:gd name="connsiteX13" fmla="*/ 793019 w 2840304"/>
              <a:gd name="connsiteY13" fmla="*/ 2023037 h 2237003"/>
              <a:gd name="connsiteX14" fmla="*/ 817295 w 2840304"/>
              <a:gd name="connsiteY14" fmla="*/ 1942117 h 2237003"/>
              <a:gd name="connsiteX15" fmla="*/ 825387 w 2840304"/>
              <a:gd name="connsiteY15" fmla="*/ 1917841 h 2237003"/>
              <a:gd name="connsiteX16" fmla="*/ 833479 w 2840304"/>
              <a:gd name="connsiteY16" fmla="*/ 1780276 h 2237003"/>
              <a:gd name="connsiteX17" fmla="*/ 841571 w 2840304"/>
              <a:gd name="connsiteY17" fmla="*/ 1747908 h 2237003"/>
              <a:gd name="connsiteX18" fmla="*/ 865847 w 2840304"/>
              <a:gd name="connsiteY18" fmla="*/ 1602251 h 2237003"/>
              <a:gd name="connsiteX19" fmla="*/ 873939 w 2840304"/>
              <a:gd name="connsiteY19" fmla="*/ 1391858 h 2237003"/>
              <a:gd name="connsiteX20" fmla="*/ 882031 w 2840304"/>
              <a:gd name="connsiteY20" fmla="*/ 1367582 h 2237003"/>
              <a:gd name="connsiteX21" fmla="*/ 890123 w 2840304"/>
              <a:gd name="connsiteY21" fmla="*/ 1327122 h 2237003"/>
              <a:gd name="connsiteX22" fmla="*/ 898216 w 2840304"/>
              <a:gd name="connsiteY22" fmla="*/ 1294754 h 2237003"/>
              <a:gd name="connsiteX23" fmla="*/ 914400 w 2840304"/>
              <a:gd name="connsiteY23" fmla="*/ 1213834 h 2237003"/>
              <a:gd name="connsiteX24" fmla="*/ 922492 w 2840304"/>
              <a:gd name="connsiteY24" fmla="*/ 1181466 h 2237003"/>
              <a:gd name="connsiteX25" fmla="*/ 946768 w 2840304"/>
              <a:gd name="connsiteY25" fmla="*/ 1132913 h 2237003"/>
              <a:gd name="connsiteX26" fmla="*/ 962952 w 2840304"/>
              <a:gd name="connsiteY26" fmla="*/ 1084361 h 2237003"/>
              <a:gd name="connsiteX27" fmla="*/ 979136 w 2840304"/>
              <a:gd name="connsiteY27" fmla="*/ 1011533 h 2237003"/>
              <a:gd name="connsiteX28" fmla="*/ 1027688 w 2840304"/>
              <a:gd name="connsiteY28" fmla="*/ 946796 h 2237003"/>
              <a:gd name="connsiteX29" fmla="*/ 1060056 w 2840304"/>
              <a:gd name="connsiteY29" fmla="*/ 906336 h 2237003"/>
              <a:gd name="connsiteX30" fmla="*/ 1068148 w 2840304"/>
              <a:gd name="connsiteY30" fmla="*/ 873968 h 2237003"/>
              <a:gd name="connsiteX31" fmla="*/ 1124793 w 2840304"/>
              <a:gd name="connsiteY31" fmla="*/ 825416 h 2237003"/>
              <a:gd name="connsiteX32" fmla="*/ 1157161 w 2840304"/>
              <a:gd name="connsiteY32" fmla="*/ 793048 h 2237003"/>
              <a:gd name="connsiteX33" fmla="*/ 1173345 w 2840304"/>
              <a:gd name="connsiteY33" fmla="*/ 768772 h 2237003"/>
              <a:gd name="connsiteX34" fmla="*/ 1229989 w 2840304"/>
              <a:gd name="connsiteY34" fmla="*/ 736404 h 2237003"/>
              <a:gd name="connsiteX35" fmla="*/ 1254265 w 2840304"/>
              <a:gd name="connsiteY35" fmla="*/ 712127 h 2237003"/>
              <a:gd name="connsiteX36" fmla="*/ 1262357 w 2840304"/>
              <a:gd name="connsiteY36" fmla="*/ 687851 h 2237003"/>
              <a:gd name="connsiteX37" fmla="*/ 1319001 w 2840304"/>
              <a:gd name="connsiteY37" fmla="*/ 639299 h 2237003"/>
              <a:gd name="connsiteX38" fmla="*/ 1343277 w 2840304"/>
              <a:gd name="connsiteY38" fmla="*/ 615023 h 2237003"/>
              <a:gd name="connsiteX39" fmla="*/ 1351370 w 2840304"/>
              <a:gd name="connsiteY39" fmla="*/ 590747 h 2237003"/>
              <a:gd name="connsiteX40" fmla="*/ 1391830 w 2840304"/>
              <a:gd name="connsiteY40" fmla="*/ 574563 h 2237003"/>
              <a:gd name="connsiteX41" fmla="*/ 1424198 w 2840304"/>
              <a:gd name="connsiteY41" fmla="*/ 550287 h 2237003"/>
              <a:gd name="connsiteX42" fmla="*/ 1440382 w 2840304"/>
              <a:gd name="connsiteY42" fmla="*/ 526011 h 2237003"/>
              <a:gd name="connsiteX43" fmla="*/ 1505118 w 2840304"/>
              <a:gd name="connsiteY43" fmla="*/ 485550 h 2237003"/>
              <a:gd name="connsiteX44" fmla="*/ 1545578 w 2840304"/>
              <a:gd name="connsiteY44" fmla="*/ 461274 h 2237003"/>
              <a:gd name="connsiteX45" fmla="*/ 1569854 w 2840304"/>
              <a:gd name="connsiteY45" fmla="*/ 445090 h 2237003"/>
              <a:gd name="connsiteX46" fmla="*/ 1594131 w 2840304"/>
              <a:gd name="connsiteY46" fmla="*/ 436998 h 2237003"/>
              <a:gd name="connsiteX47" fmla="*/ 1699327 w 2840304"/>
              <a:gd name="connsiteY47" fmla="*/ 388446 h 2237003"/>
              <a:gd name="connsiteX48" fmla="*/ 1731695 w 2840304"/>
              <a:gd name="connsiteY48" fmla="*/ 396538 h 2237003"/>
              <a:gd name="connsiteX49" fmla="*/ 1755971 w 2840304"/>
              <a:gd name="connsiteY49" fmla="*/ 380354 h 2237003"/>
              <a:gd name="connsiteX50" fmla="*/ 1820708 w 2840304"/>
              <a:gd name="connsiteY50" fmla="*/ 356078 h 2237003"/>
              <a:gd name="connsiteX51" fmla="*/ 1885444 w 2840304"/>
              <a:gd name="connsiteY51" fmla="*/ 299434 h 2237003"/>
              <a:gd name="connsiteX52" fmla="*/ 1917812 w 2840304"/>
              <a:gd name="connsiteY52" fmla="*/ 275158 h 2237003"/>
              <a:gd name="connsiteX53" fmla="*/ 1950180 w 2840304"/>
              <a:gd name="connsiteY53" fmla="*/ 226605 h 2237003"/>
              <a:gd name="connsiteX54" fmla="*/ 2006824 w 2840304"/>
              <a:gd name="connsiteY54" fmla="*/ 194237 h 2237003"/>
              <a:gd name="connsiteX55" fmla="*/ 2063469 w 2840304"/>
              <a:gd name="connsiteY55" fmla="*/ 161869 h 2237003"/>
              <a:gd name="connsiteX56" fmla="*/ 2160573 w 2840304"/>
              <a:gd name="connsiteY56" fmla="*/ 113317 h 2237003"/>
              <a:gd name="connsiteX57" fmla="*/ 2257677 w 2840304"/>
              <a:gd name="connsiteY57" fmla="*/ 72857 h 2237003"/>
              <a:gd name="connsiteX58" fmla="*/ 2370966 w 2840304"/>
              <a:gd name="connsiteY58" fmla="*/ 64765 h 2237003"/>
              <a:gd name="connsiteX59" fmla="*/ 2613727 w 2840304"/>
              <a:gd name="connsiteY59" fmla="*/ 64765 h 2237003"/>
              <a:gd name="connsiteX60" fmla="*/ 2638003 w 2840304"/>
              <a:gd name="connsiteY60" fmla="*/ 56673 h 2237003"/>
              <a:gd name="connsiteX61" fmla="*/ 2662279 w 2840304"/>
              <a:gd name="connsiteY61" fmla="*/ 40489 h 2237003"/>
              <a:gd name="connsiteX62" fmla="*/ 2710831 w 2840304"/>
              <a:gd name="connsiteY62" fmla="*/ 24304 h 2237003"/>
              <a:gd name="connsiteX63" fmla="*/ 2727016 w 2840304"/>
              <a:gd name="connsiteY63" fmla="*/ 8120 h 2237003"/>
              <a:gd name="connsiteX64" fmla="*/ 2791752 w 2840304"/>
              <a:gd name="connsiteY64" fmla="*/ 16212 h 2237003"/>
              <a:gd name="connsiteX65" fmla="*/ 2824120 w 2840304"/>
              <a:gd name="connsiteY65" fmla="*/ 56673 h 2237003"/>
              <a:gd name="connsiteX66" fmla="*/ 2840304 w 2840304"/>
              <a:gd name="connsiteY66" fmla="*/ 48581 h 223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840304" h="2237003">
                <a:moveTo>
                  <a:pt x="0" y="1820736"/>
                </a:moveTo>
                <a:cubicBezTo>
                  <a:pt x="2697" y="1898959"/>
                  <a:pt x="786" y="1977477"/>
                  <a:pt x="8092" y="2055405"/>
                </a:cubicBezTo>
                <a:cubicBezTo>
                  <a:pt x="9000" y="2065088"/>
                  <a:pt x="20326" y="2070794"/>
                  <a:pt x="24276" y="2079681"/>
                </a:cubicBezTo>
                <a:cubicBezTo>
                  <a:pt x="37881" y="2110293"/>
                  <a:pt x="40950" y="2155534"/>
                  <a:pt x="72828" y="2176786"/>
                </a:cubicBezTo>
                <a:lnTo>
                  <a:pt x="121380" y="2209154"/>
                </a:lnTo>
                <a:cubicBezTo>
                  <a:pt x="135574" y="2218617"/>
                  <a:pt x="153748" y="2219943"/>
                  <a:pt x="169932" y="2225338"/>
                </a:cubicBezTo>
                <a:cubicBezTo>
                  <a:pt x="236513" y="2247532"/>
                  <a:pt x="310194" y="2230733"/>
                  <a:pt x="380325" y="2233430"/>
                </a:cubicBezTo>
                <a:cubicBezTo>
                  <a:pt x="436969" y="2228035"/>
                  <a:pt x="494072" y="2226236"/>
                  <a:pt x="550258" y="2217246"/>
                </a:cubicBezTo>
                <a:cubicBezTo>
                  <a:pt x="562169" y="2215340"/>
                  <a:pt x="571426" y="2205542"/>
                  <a:pt x="582626" y="2201062"/>
                </a:cubicBezTo>
                <a:cubicBezTo>
                  <a:pt x="598465" y="2194726"/>
                  <a:pt x="631178" y="2184878"/>
                  <a:pt x="631178" y="2184878"/>
                </a:cubicBezTo>
                <a:cubicBezTo>
                  <a:pt x="647362" y="2174089"/>
                  <a:pt x="668942" y="2168694"/>
                  <a:pt x="679731" y="2152510"/>
                </a:cubicBezTo>
                <a:cubicBezTo>
                  <a:pt x="702263" y="2118712"/>
                  <a:pt x="689038" y="2135111"/>
                  <a:pt x="720191" y="2103958"/>
                </a:cubicBezTo>
                <a:cubicBezTo>
                  <a:pt x="725586" y="2090471"/>
                  <a:pt x="727660" y="2075118"/>
                  <a:pt x="736375" y="2063497"/>
                </a:cubicBezTo>
                <a:cubicBezTo>
                  <a:pt x="741393" y="2056806"/>
                  <a:pt x="782854" y="2029814"/>
                  <a:pt x="793019" y="2023037"/>
                </a:cubicBezTo>
                <a:cubicBezTo>
                  <a:pt x="805249" y="1974119"/>
                  <a:pt x="797594" y="2001220"/>
                  <a:pt x="817295" y="1942117"/>
                </a:cubicBezTo>
                <a:lnTo>
                  <a:pt x="825387" y="1917841"/>
                </a:lnTo>
                <a:cubicBezTo>
                  <a:pt x="828084" y="1871986"/>
                  <a:pt x="829124" y="1826003"/>
                  <a:pt x="833479" y="1780276"/>
                </a:cubicBezTo>
                <a:cubicBezTo>
                  <a:pt x="834533" y="1769205"/>
                  <a:pt x="839582" y="1758850"/>
                  <a:pt x="841571" y="1747908"/>
                </a:cubicBezTo>
                <a:cubicBezTo>
                  <a:pt x="850376" y="1699480"/>
                  <a:pt x="865847" y="1602251"/>
                  <a:pt x="865847" y="1602251"/>
                </a:cubicBezTo>
                <a:cubicBezTo>
                  <a:pt x="868544" y="1532120"/>
                  <a:pt x="869110" y="1461875"/>
                  <a:pt x="873939" y="1391858"/>
                </a:cubicBezTo>
                <a:cubicBezTo>
                  <a:pt x="874526" y="1383348"/>
                  <a:pt x="879962" y="1375857"/>
                  <a:pt x="882031" y="1367582"/>
                </a:cubicBezTo>
                <a:cubicBezTo>
                  <a:pt x="885367" y="1354239"/>
                  <a:pt x="887139" y="1340548"/>
                  <a:pt x="890123" y="1327122"/>
                </a:cubicBezTo>
                <a:cubicBezTo>
                  <a:pt x="892536" y="1316265"/>
                  <a:pt x="895886" y="1305629"/>
                  <a:pt x="898216" y="1294754"/>
                </a:cubicBezTo>
                <a:cubicBezTo>
                  <a:pt x="903980" y="1267857"/>
                  <a:pt x="908636" y="1240731"/>
                  <a:pt x="914400" y="1213834"/>
                </a:cubicBezTo>
                <a:cubicBezTo>
                  <a:pt x="916730" y="1202959"/>
                  <a:pt x="918362" y="1191792"/>
                  <a:pt x="922492" y="1181466"/>
                </a:cubicBezTo>
                <a:cubicBezTo>
                  <a:pt x="929212" y="1164666"/>
                  <a:pt x="939809" y="1149616"/>
                  <a:pt x="946768" y="1132913"/>
                </a:cubicBezTo>
                <a:cubicBezTo>
                  <a:pt x="953329" y="1117166"/>
                  <a:pt x="958556" y="1100844"/>
                  <a:pt x="962952" y="1084361"/>
                </a:cubicBezTo>
                <a:cubicBezTo>
                  <a:pt x="969360" y="1060332"/>
                  <a:pt x="968547" y="1034034"/>
                  <a:pt x="979136" y="1011533"/>
                </a:cubicBezTo>
                <a:cubicBezTo>
                  <a:pt x="990621" y="987127"/>
                  <a:pt x="1011242" y="968176"/>
                  <a:pt x="1027688" y="946796"/>
                </a:cubicBezTo>
                <a:cubicBezTo>
                  <a:pt x="1038218" y="933106"/>
                  <a:pt x="1060056" y="906336"/>
                  <a:pt x="1060056" y="906336"/>
                </a:cubicBezTo>
                <a:cubicBezTo>
                  <a:pt x="1062753" y="895547"/>
                  <a:pt x="1062630" y="883624"/>
                  <a:pt x="1068148" y="873968"/>
                </a:cubicBezTo>
                <a:cubicBezTo>
                  <a:pt x="1078013" y="856705"/>
                  <a:pt x="1111493" y="837054"/>
                  <a:pt x="1124793" y="825416"/>
                </a:cubicBezTo>
                <a:cubicBezTo>
                  <a:pt x="1136276" y="815368"/>
                  <a:pt x="1147231" y="804633"/>
                  <a:pt x="1157161" y="793048"/>
                </a:cubicBezTo>
                <a:cubicBezTo>
                  <a:pt x="1163490" y="785664"/>
                  <a:pt x="1166468" y="775649"/>
                  <a:pt x="1173345" y="768772"/>
                </a:cubicBezTo>
                <a:cubicBezTo>
                  <a:pt x="1197840" y="744277"/>
                  <a:pt x="1202214" y="745662"/>
                  <a:pt x="1229989" y="736404"/>
                </a:cubicBezTo>
                <a:cubicBezTo>
                  <a:pt x="1238081" y="728312"/>
                  <a:pt x="1247917" y="721649"/>
                  <a:pt x="1254265" y="712127"/>
                </a:cubicBezTo>
                <a:cubicBezTo>
                  <a:pt x="1258996" y="705030"/>
                  <a:pt x="1257399" y="694792"/>
                  <a:pt x="1262357" y="687851"/>
                </a:cubicBezTo>
                <a:cubicBezTo>
                  <a:pt x="1290960" y="647806"/>
                  <a:pt x="1288812" y="664457"/>
                  <a:pt x="1319001" y="639299"/>
                </a:cubicBezTo>
                <a:cubicBezTo>
                  <a:pt x="1327792" y="631973"/>
                  <a:pt x="1335185" y="623115"/>
                  <a:pt x="1343277" y="615023"/>
                </a:cubicBezTo>
                <a:cubicBezTo>
                  <a:pt x="1345975" y="606931"/>
                  <a:pt x="1344817" y="596208"/>
                  <a:pt x="1351370" y="590747"/>
                </a:cubicBezTo>
                <a:cubicBezTo>
                  <a:pt x="1362529" y="581448"/>
                  <a:pt x="1379132" y="581617"/>
                  <a:pt x="1391830" y="574563"/>
                </a:cubicBezTo>
                <a:cubicBezTo>
                  <a:pt x="1403619" y="568013"/>
                  <a:pt x="1414661" y="559824"/>
                  <a:pt x="1424198" y="550287"/>
                </a:cubicBezTo>
                <a:cubicBezTo>
                  <a:pt x="1431075" y="543410"/>
                  <a:pt x="1433505" y="532888"/>
                  <a:pt x="1440382" y="526011"/>
                </a:cubicBezTo>
                <a:cubicBezTo>
                  <a:pt x="1464972" y="501421"/>
                  <a:pt x="1476276" y="501574"/>
                  <a:pt x="1505118" y="485550"/>
                </a:cubicBezTo>
                <a:cubicBezTo>
                  <a:pt x="1518867" y="477912"/>
                  <a:pt x="1532241" y="469610"/>
                  <a:pt x="1545578" y="461274"/>
                </a:cubicBezTo>
                <a:cubicBezTo>
                  <a:pt x="1553825" y="456120"/>
                  <a:pt x="1561155" y="449439"/>
                  <a:pt x="1569854" y="445090"/>
                </a:cubicBezTo>
                <a:cubicBezTo>
                  <a:pt x="1577484" y="441275"/>
                  <a:pt x="1586039" y="439695"/>
                  <a:pt x="1594131" y="436998"/>
                </a:cubicBezTo>
                <a:cubicBezTo>
                  <a:pt x="1630217" y="412941"/>
                  <a:pt x="1646304" y="399808"/>
                  <a:pt x="1699327" y="388446"/>
                </a:cubicBezTo>
                <a:cubicBezTo>
                  <a:pt x="1710202" y="386116"/>
                  <a:pt x="1720906" y="393841"/>
                  <a:pt x="1731695" y="396538"/>
                </a:cubicBezTo>
                <a:cubicBezTo>
                  <a:pt x="1739787" y="391143"/>
                  <a:pt x="1747032" y="384185"/>
                  <a:pt x="1755971" y="380354"/>
                </a:cubicBezTo>
                <a:cubicBezTo>
                  <a:pt x="1805785" y="359005"/>
                  <a:pt x="1772162" y="388442"/>
                  <a:pt x="1820708" y="356078"/>
                </a:cubicBezTo>
                <a:cubicBezTo>
                  <a:pt x="1876827" y="318666"/>
                  <a:pt x="1844501" y="334528"/>
                  <a:pt x="1885444" y="299434"/>
                </a:cubicBezTo>
                <a:cubicBezTo>
                  <a:pt x="1895684" y="290657"/>
                  <a:pt x="1907023" y="283250"/>
                  <a:pt x="1917812" y="275158"/>
                </a:cubicBezTo>
                <a:cubicBezTo>
                  <a:pt x="1928601" y="258974"/>
                  <a:pt x="1935787" y="239689"/>
                  <a:pt x="1950180" y="226605"/>
                </a:cubicBezTo>
                <a:cubicBezTo>
                  <a:pt x="1966271" y="211977"/>
                  <a:pt x="1988477" y="205912"/>
                  <a:pt x="2006824" y="194237"/>
                </a:cubicBezTo>
                <a:cubicBezTo>
                  <a:pt x="2060712" y="159945"/>
                  <a:pt x="2017104" y="177324"/>
                  <a:pt x="2063469" y="161869"/>
                </a:cubicBezTo>
                <a:cubicBezTo>
                  <a:pt x="2151681" y="103061"/>
                  <a:pt x="2071234" y="150542"/>
                  <a:pt x="2160573" y="113317"/>
                </a:cubicBezTo>
                <a:cubicBezTo>
                  <a:pt x="2186907" y="102345"/>
                  <a:pt x="2227293" y="75027"/>
                  <a:pt x="2257677" y="72857"/>
                </a:cubicBezTo>
                <a:lnTo>
                  <a:pt x="2370966" y="64765"/>
                </a:lnTo>
                <a:cubicBezTo>
                  <a:pt x="2485883" y="69761"/>
                  <a:pt x="2523331" y="82844"/>
                  <a:pt x="2613727" y="64765"/>
                </a:cubicBezTo>
                <a:cubicBezTo>
                  <a:pt x="2622091" y="63092"/>
                  <a:pt x="2629911" y="59370"/>
                  <a:pt x="2638003" y="56673"/>
                </a:cubicBezTo>
                <a:cubicBezTo>
                  <a:pt x="2646095" y="51278"/>
                  <a:pt x="2653392" y="44439"/>
                  <a:pt x="2662279" y="40489"/>
                </a:cubicBezTo>
                <a:cubicBezTo>
                  <a:pt x="2677868" y="33560"/>
                  <a:pt x="2710831" y="24304"/>
                  <a:pt x="2710831" y="24304"/>
                </a:cubicBezTo>
                <a:cubicBezTo>
                  <a:pt x="2716226" y="18909"/>
                  <a:pt x="2720474" y="12045"/>
                  <a:pt x="2727016" y="8120"/>
                </a:cubicBezTo>
                <a:cubicBezTo>
                  <a:pt x="2754924" y="-8625"/>
                  <a:pt x="2760654" y="3773"/>
                  <a:pt x="2791752" y="16212"/>
                </a:cubicBezTo>
                <a:cubicBezTo>
                  <a:pt x="2798333" y="35957"/>
                  <a:pt x="2797975" y="51444"/>
                  <a:pt x="2824120" y="56673"/>
                </a:cubicBezTo>
                <a:cubicBezTo>
                  <a:pt x="2830034" y="57856"/>
                  <a:pt x="2834909" y="51278"/>
                  <a:pt x="2840304" y="48581"/>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322414" y="751405"/>
            <a:ext cx="3155894" cy="672793"/>
          </a:xfrm>
          <a:custGeom>
            <a:avLst/>
            <a:gdLst>
              <a:gd name="connsiteX0" fmla="*/ 0 w 3155894"/>
              <a:gd name="connsiteY0" fmla="*/ 73983 h 672793"/>
              <a:gd name="connsiteX1" fmla="*/ 56644 w 3155894"/>
              <a:gd name="connsiteY1" fmla="*/ 154903 h 672793"/>
              <a:gd name="connsiteX2" fmla="*/ 72828 w 3155894"/>
              <a:gd name="connsiteY2" fmla="*/ 179179 h 672793"/>
              <a:gd name="connsiteX3" fmla="*/ 97105 w 3155894"/>
              <a:gd name="connsiteY3" fmla="*/ 187271 h 672793"/>
              <a:gd name="connsiteX4" fmla="*/ 275129 w 3155894"/>
              <a:gd name="connsiteY4" fmla="*/ 195363 h 672793"/>
              <a:gd name="connsiteX5" fmla="*/ 307498 w 3155894"/>
              <a:gd name="connsiteY5" fmla="*/ 171087 h 672793"/>
              <a:gd name="connsiteX6" fmla="*/ 372234 w 3155894"/>
              <a:gd name="connsiteY6" fmla="*/ 154903 h 672793"/>
              <a:gd name="connsiteX7" fmla="*/ 445062 w 3155894"/>
              <a:gd name="connsiteY7" fmla="*/ 138719 h 672793"/>
              <a:gd name="connsiteX8" fmla="*/ 574535 w 3155894"/>
              <a:gd name="connsiteY8" fmla="*/ 146811 h 672793"/>
              <a:gd name="connsiteX9" fmla="*/ 655455 w 3155894"/>
              <a:gd name="connsiteY9" fmla="*/ 138719 h 672793"/>
              <a:gd name="connsiteX10" fmla="*/ 679731 w 3155894"/>
              <a:gd name="connsiteY10" fmla="*/ 130627 h 672793"/>
              <a:gd name="connsiteX11" fmla="*/ 744467 w 3155894"/>
              <a:gd name="connsiteY11" fmla="*/ 114443 h 672793"/>
              <a:gd name="connsiteX12" fmla="*/ 784928 w 3155894"/>
              <a:gd name="connsiteY12" fmla="*/ 90167 h 672793"/>
              <a:gd name="connsiteX13" fmla="*/ 809204 w 3155894"/>
              <a:gd name="connsiteY13" fmla="*/ 73983 h 672793"/>
              <a:gd name="connsiteX14" fmla="*/ 833480 w 3155894"/>
              <a:gd name="connsiteY14" fmla="*/ 65891 h 672793"/>
              <a:gd name="connsiteX15" fmla="*/ 971044 w 3155894"/>
              <a:gd name="connsiteY15" fmla="*/ 41614 h 672793"/>
              <a:gd name="connsiteX16" fmla="*/ 1149069 w 3155894"/>
              <a:gd name="connsiteY16" fmla="*/ 17338 h 672793"/>
              <a:gd name="connsiteX17" fmla="*/ 1335186 w 3155894"/>
              <a:gd name="connsiteY17" fmla="*/ 25430 h 672793"/>
              <a:gd name="connsiteX18" fmla="*/ 1464659 w 3155894"/>
              <a:gd name="connsiteY18" fmla="*/ 33522 h 672793"/>
              <a:gd name="connsiteX19" fmla="*/ 1618407 w 3155894"/>
              <a:gd name="connsiteY19" fmla="*/ 25430 h 672793"/>
              <a:gd name="connsiteX20" fmla="*/ 1634591 w 3155894"/>
              <a:gd name="connsiteY20" fmla="*/ 1154 h 672793"/>
              <a:gd name="connsiteX21" fmla="*/ 1731696 w 3155894"/>
              <a:gd name="connsiteY21" fmla="*/ 9246 h 672793"/>
              <a:gd name="connsiteX22" fmla="*/ 1869260 w 3155894"/>
              <a:gd name="connsiteY22" fmla="*/ 17338 h 672793"/>
              <a:gd name="connsiteX23" fmla="*/ 1925905 w 3155894"/>
              <a:gd name="connsiteY23" fmla="*/ 33522 h 672793"/>
              <a:gd name="connsiteX24" fmla="*/ 1958273 w 3155894"/>
              <a:gd name="connsiteY24" fmla="*/ 41614 h 672793"/>
              <a:gd name="connsiteX25" fmla="*/ 1982549 w 3155894"/>
              <a:gd name="connsiteY25" fmla="*/ 49707 h 672793"/>
              <a:gd name="connsiteX26" fmla="*/ 2087745 w 3155894"/>
              <a:gd name="connsiteY26" fmla="*/ 57799 h 672793"/>
              <a:gd name="connsiteX27" fmla="*/ 2152482 w 3155894"/>
              <a:gd name="connsiteY27" fmla="*/ 90167 h 672793"/>
              <a:gd name="connsiteX28" fmla="*/ 2176758 w 3155894"/>
              <a:gd name="connsiteY28" fmla="*/ 106351 h 672793"/>
              <a:gd name="connsiteX29" fmla="*/ 2217218 w 3155894"/>
              <a:gd name="connsiteY29" fmla="*/ 114443 h 672793"/>
              <a:gd name="connsiteX30" fmla="*/ 2314322 w 3155894"/>
              <a:gd name="connsiteY30" fmla="*/ 138719 h 672793"/>
              <a:gd name="connsiteX31" fmla="*/ 2362874 w 3155894"/>
              <a:gd name="connsiteY31" fmla="*/ 154903 h 672793"/>
              <a:gd name="connsiteX32" fmla="*/ 2379059 w 3155894"/>
              <a:gd name="connsiteY32" fmla="*/ 171087 h 672793"/>
              <a:gd name="connsiteX33" fmla="*/ 2411427 w 3155894"/>
              <a:gd name="connsiteY33" fmla="*/ 179179 h 672793"/>
              <a:gd name="connsiteX34" fmla="*/ 2435703 w 3155894"/>
              <a:gd name="connsiteY34" fmla="*/ 187271 h 672793"/>
              <a:gd name="connsiteX35" fmla="*/ 2459979 w 3155894"/>
              <a:gd name="connsiteY35" fmla="*/ 211547 h 672793"/>
              <a:gd name="connsiteX36" fmla="*/ 2694648 w 3155894"/>
              <a:gd name="connsiteY36" fmla="*/ 195363 h 672793"/>
              <a:gd name="connsiteX37" fmla="*/ 2767476 w 3155894"/>
              <a:gd name="connsiteY37" fmla="*/ 203455 h 672793"/>
              <a:gd name="connsiteX38" fmla="*/ 2775568 w 3155894"/>
              <a:gd name="connsiteY38" fmla="*/ 227731 h 672793"/>
              <a:gd name="connsiteX39" fmla="*/ 2824121 w 3155894"/>
              <a:gd name="connsiteY39" fmla="*/ 235823 h 672793"/>
              <a:gd name="connsiteX40" fmla="*/ 2848397 w 3155894"/>
              <a:gd name="connsiteY40" fmla="*/ 243915 h 672793"/>
              <a:gd name="connsiteX41" fmla="*/ 2896949 w 3155894"/>
              <a:gd name="connsiteY41" fmla="*/ 252007 h 672793"/>
              <a:gd name="connsiteX42" fmla="*/ 2921225 w 3155894"/>
              <a:gd name="connsiteY42" fmla="*/ 268191 h 672793"/>
              <a:gd name="connsiteX43" fmla="*/ 2945501 w 3155894"/>
              <a:gd name="connsiteY43" fmla="*/ 276283 h 672793"/>
              <a:gd name="connsiteX44" fmla="*/ 3002145 w 3155894"/>
              <a:gd name="connsiteY44" fmla="*/ 300560 h 672793"/>
              <a:gd name="connsiteX45" fmla="*/ 3050698 w 3155894"/>
              <a:gd name="connsiteY45" fmla="*/ 341020 h 672793"/>
              <a:gd name="connsiteX46" fmla="*/ 3074974 w 3155894"/>
              <a:gd name="connsiteY46" fmla="*/ 349112 h 672793"/>
              <a:gd name="connsiteX47" fmla="*/ 3123526 w 3155894"/>
              <a:gd name="connsiteY47" fmla="*/ 381480 h 672793"/>
              <a:gd name="connsiteX48" fmla="*/ 3139710 w 3155894"/>
              <a:gd name="connsiteY48" fmla="*/ 430032 h 672793"/>
              <a:gd name="connsiteX49" fmla="*/ 3155894 w 3155894"/>
              <a:gd name="connsiteY49" fmla="*/ 502860 h 672793"/>
              <a:gd name="connsiteX50" fmla="*/ 3147802 w 3155894"/>
              <a:gd name="connsiteY50" fmla="*/ 543321 h 672793"/>
              <a:gd name="connsiteX51" fmla="*/ 3123526 w 3155894"/>
              <a:gd name="connsiteY51" fmla="*/ 608057 h 672793"/>
              <a:gd name="connsiteX52" fmla="*/ 3091158 w 3155894"/>
              <a:gd name="connsiteY52" fmla="*/ 664701 h 672793"/>
              <a:gd name="connsiteX53" fmla="*/ 3074974 w 3155894"/>
              <a:gd name="connsiteY53" fmla="*/ 672793 h 67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155894" h="672793">
                <a:moveTo>
                  <a:pt x="0" y="73983"/>
                </a:moveTo>
                <a:cubicBezTo>
                  <a:pt x="65447" y="188515"/>
                  <a:pt x="2572" y="90016"/>
                  <a:pt x="56644" y="154903"/>
                </a:cubicBezTo>
                <a:cubicBezTo>
                  <a:pt x="62870" y="162374"/>
                  <a:pt x="65234" y="173104"/>
                  <a:pt x="72828" y="179179"/>
                </a:cubicBezTo>
                <a:cubicBezTo>
                  <a:pt x="79489" y="184508"/>
                  <a:pt x="89013" y="184574"/>
                  <a:pt x="97105" y="187271"/>
                </a:cubicBezTo>
                <a:cubicBezTo>
                  <a:pt x="159613" y="228943"/>
                  <a:pt x="135253" y="219689"/>
                  <a:pt x="275129" y="195363"/>
                </a:cubicBezTo>
                <a:cubicBezTo>
                  <a:pt x="288416" y="193052"/>
                  <a:pt x="295049" y="176274"/>
                  <a:pt x="307498" y="171087"/>
                </a:cubicBezTo>
                <a:cubicBezTo>
                  <a:pt x="328030" y="162532"/>
                  <a:pt x="350655" y="160298"/>
                  <a:pt x="372234" y="154903"/>
                </a:cubicBezTo>
                <a:cubicBezTo>
                  <a:pt x="451917" y="134982"/>
                  <a:pt x="311460" y="160986"/>
                  <a:pt x="445062" y="138719"/>
                </a:cubicBezTo>
                <a:cubicBezTo>
                  <a:pt x="488220" y="141416"/>
                  <a:pt x="531293" y="146811"/>
                  <a:pt x="574535" y="146811"/>
                </a:cubicBezTo>
                <a:cubicBezTo>
                  <a:pt x="601643" y="146811"/>
                  <a:pt x="628662" y="142841"/>
                  <a:pt x="655455" y="138719"/>
                </a:cubicBezTo>
                <a:cubicBezTo>
                  <a:pt x="663886" y="137422"/>
                  <a:pt x="671502" y="132871"/>
                  <a:pt x="679731" y="130627"/>
                </a:cubicBezTo>
                <a:cubicBezTo>
                  <a:pt x="701190" y="124775"/>
                  <a:pt x="722888" y="119838"/>
                  <a:pt x="744467" y="114443"/>
                </a:cubicBezTo>
                <a:cubicBezTo>
                  <a:pt x="757954" y="106351"/>
                  <a:pt x="771590" y="98503"/>
                  <a:pt x="784928" y="90167"/>
                </a:cubicBezTo>
                <a:cubicBezTo>
                  <a:pt x="793175" y="85013"/>
                  <a:pt x="800505" y="78332"/>
                  <a:pt x="809204" y="73983"/>
                </a:cubicBezTo>
                <a:cubicBezTo>
                  <a:pt x="816833" y="70168"/>
                  <a:pt x="825278" y="68234"/>
                  <a:pt x="833480" y="65891"/>
                </a:cubicBezTo>
                <a:cubicBezTo>
                  <a:pt x="889228" y="49963"/>
                  <a:pt x="890071" y="57038"/>
                  <a:pt x="971044" y="41614"/>
                </a:cubicBezTo>
                <a:cubicBezTo>
                  <a:pt x="1123233" y="12625"/>
                  <a:pt x="927261" y="33181"/>
                  <a:pt x="1149069" y="17338"/>
                </a:cubicBezTo>
                <a:lnTo>
                  <a:pt x="1335186" y="25430"/>
                </a:lnTo>
                <a:cubicBezTo>
                  <a:pt x="1378371" y="27645"/>
                  <a:pt x="1421417" y="33522"/>
                  <a:pt x="1464659" y="33522"/>
                </a:cubicBezTo>
                <a:cubicBezTo>
                  <a:pt x="1515979" y="33522"/>
                  <a:pt x="1567158" y="28127"/>
                  <a:pt x="1618407" y="25430"/>
                </a:cubicBezTo>
                <a:cubicBezTo>
                  <a:pt x="1623802" y="17338"/>
                  <a:pt x="1624963" y="2529"/>
                  <a:pt x="1634591" y="1154"/>
                </a:cubicBezTo>
                <a:cubicBezTo>
                  <a:pt x="1666745" y="-3439"/>
                  <a:pt x="1699292" y="7011"/>
                  <a:pt x="1731696" y="9246"/>
                </a:cubicBezTo>
                <a:cubicBezTo>
                  <a:pt x="1777521" y="12406"/>
                  <a:pt x="1823405" y="14641"/>
                  <a:pt x="1869260" y="17338"/>
                </a:cubicBezTo>
                <a:cubicBezTo>
                  <a:pt x="1970445" y="42634"/>
                  <a:pt x="1844642" y="10304"/>
                  <a:pt x="1925905" y="33522"/>
                </a:cubicBezTo>
                <a:cubicBezTo>
                  <a:pt x="1936598" y="36577"/>
                  <a:pt x="1947580" y="38559"/>
                  <a:pt x="1958273" y="41614"/>
                </a:cubicBezTo>
                <a:cubicBezTo>
                  <a:pt x="1966475" y="43957"/>
                  <a:pt x="1974085" y="48649"/>
                  <a:pt x="1982549" y="49707"/>
                </a:cubicBezTo>
                <a:cubicBezTo>
                  <a:pt x="2017446" y="54069"/>
                  <a:pt x="2052680" y="55102"/>
                  <a:pt x="2087745" y="57799"/>
                </a:cubicBezTo>
                <a:cubicBezTo>
                  <a:pt x="2117954" y="103112"/>
                  <a:pt x="2086029" y="68016"/>
                  <a:pt x="2152482" y="90167"/>
                </a:cubicBezTo>
                <a:cubicBezTo>
                  <a:pt x="2161708" y="93242"/>
                  <a:pt x="2167652" y="102936"/>
                  <a:pt x="2176758" y="106351"/>
                </a:cubicBezTo>
                <a:cubicBezTo>
                  <a:pt x="2189636" y="111180"/>
                  <a:pt x="2203949" y="110824"/>
                  <a:pt x="2217218" y="114443"/>
                </a:cubicBezTo>
                <a:cubicBezTo>
                  <a:pt x="2317974" y="141922"/>
                  <a:pt x="2213705" y="121949"/>
                  <a:pt x="2314322" y="138719"/>
                </a:cubicBezTo>
                <a:cubicBezTo>
                  <a:pt x="2330506" y="144114"/>
                  <a:pt x="2350811" y="142841"/>
                  <a:pt x="2362874" y="154903"/>
                </a:cubicBezTo>
                <a:cubicBezTo>
                  <a:pt x="2368269" y="160298"/>
                  <a:pt x="2372235" y="167675"/>
                  <a:pt x="2379059" y="171087"/>
                </a:cubicBezTo>
                <a:cubicBezTo>
                  <a:pt x="2389006" y="176061"/>
                  <a:pt x="2400734" y="176124"/>
                  <a:pt x="2411427" y="179179"/>
                </a:cubicBezTo>
                <a:cubicBezTo>
                  <a:pt x="2419629" y="181522"/>
                  <a:pt x="2427611" y="184574"/>
                  <a:pt x="2435703" y="187271"/>
                </a:cubicBezTo>
                <a:cubicBezTo>
                  <a:pt x="2443795" y="195363"/>
                  <a:pt x="2448578" y="210556"/>
                  <a:pt x="2459979" y="211547"/>
                </a:cubicBezTo>
                <a:cubicBezTo>
                  <a:pt x="2517440" y="216544"/>
                  <a:pt x="2626368" y="202950"/>
                  <a:pt x="2694648" y="195363"/>
                </a:cubicBezTo>
                <a:cubicBezTo>
                  <a:pt x="2718924" y="198060"/>
                  <a:pt x="2744798" y="194384"/>
                  <a:pt x="2767476" y="203455"/>
                </a:cubicBezTo>
                <a:cubicBezTo>
                  <a:pt x="2775396" y="206623"/>
                  <a:pt x="2768162" y="223499"/>
                  <a:pt x="2775568" y="227731"/>
                </a:cubicBezTo>
                <a:cubicBezTo>
                  <a:pt x="2789814" y="235871"/>
                  <a:pt x="2807937" y="233126"/>
                  <a:pt x="2824121" y="235823"/>
                </a:cubicBezTo>
                <a:cubicBezTo>
                  <a:pt x="2832213" y="238520"/>
                  <a:pt x="2840070" y="242065"/>
                  <a:pt x="2848397" y="243915"/>
                </a:cubicBezTo>
                <a:cubicBezTo>
                  <a:pt x="2864414" y="247474"/>
                  <a:pt x="2881384" y="246819"/>
                  <a:pt x="2896949" y="252007"/>
                </a:cubicBezTo>
                <a:cubicBezTo>
                  <a:pt x="2906175" y="255082"/>
                  <a:pt x="2912526" y="263842"/>
                  <a:pt x="2921225" y="268191"/>
                </a:cubicBezTo>
                <a:cubicBezTo>
                  <a:pt x="2928854" y="272006"/>
                  <a:pt x="2937409" y="273586"/>
                  <a:pt x="2945501" y="276283"/>
                </a:cubicBezTo>
                <a:cubicBezTo>
                  <a:pt x="3006443" y="316914"/>
                  <a:pt x="2928995" y="269210"/>
                  <a:pt x="3002145" y="300560"/>
                </a:cubicBezTo>
                <a:cubicBezTo>
                  <a:pt x="3039208" y="316444"/>
                  <a:pt x="3015703" y="317690"/>
                  <a:pt x="3050698" y="341020"/>
                </a:cubicBezTo>
                <a:cubicBezTo>
                  <a:pt x="3057795" y="345751"/>
                  <a:pt x="3066882" y="346415"/>
                  <a:pt x="3074974" y="349112"/>
                </a:cubicBezTo>
                <a:lnTo>
                  <a:pt x="3123526" y="381480"/>
                </a:lnTo>
                <a:cubicBezTo>
                  <a:pt x="3137720" y="390943"/>
                  <a:pt x="3134315" y="413848"/>
                  <a:pt x="3139710" y="430032"/>
                </a:cubicBezTo>
                <a:cubicBezTo>
                  <a:pt x="3147574" y="453624"/>
                  <a:pt x="3150499" y="478584"/>
                  <a:pt x="3155894" y="502860"/>
                </a:cubicBezTo>
                <a:cubicBezTo>
                  <a:pt x="3153197" y="516347"/>
                  <a:pt x="3151138" y="529978"/>
                  <a:pt x="3147802" y="543321"/>
                </a:cubicBezTo>
                <a:cubicBezTo>
                  <a:pt x="3143210" y="561688"/>
                  <a:pt x="3129095" y="593207"/>
                  <a:pt x="3123526" y="608057"/>
                </a:cubicBezTo>
                <a:cubicBezTo>
                  <a:pt x="3112416" y="637684"/>
                  <a:pt x="3118581" y="637278"/>
                  <a:pt x="3091158" y="664701"/>
                </a:cubicBezTo>
                <a:cubicBezTo>
                  <a:pt x="3086893" y="668966"/>
                  <a:pt x="3080369" y="670096"/>
                  <a:pt x="3074974" y="67279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888857" y="1909720"/>
            <a:ext cx="2492347" cy="1035781"/>
          </a:xfrm>
          <a:custGeom>
            <a:avLst/>
            <a:gdLst>
              <a:gd name="connsiteX0" fmla="*/ 2492347 w 2492347"/>
              <a:gd name="connsiteY0" fmla="*/ 0 h 1035781"/>
              <a:gd name="connsiteX1" fmla="*/ 2484255 w 2492347"/>
              <a:gd name="connsiteY1" fmla="*/ 89013 h 1035781"/>
              <a:gd name="connsiteX2" fmla="*/ 2468070 w 2492347"/>
              <a:gd name="connsiteY2" fmla="*/ 121381 h 1035781"/>
              <a:gd name="connsiteX3" fmla="*/ 2459978 w 2492347"/>
              <a:gd name="connsiteY3" fmla="*/ 145657 h 1035781"/>
              <a:gd name="connsiteX4" fmla="*/ 2419518 w 2492347"/>
              <a:gd name="connsiteY4" fmla="*/ 250853 h 1035781"/>
              <a:gd name="connsiteX5" fmla="*/ 2387150 w 2492347"/>
              <a:gd name="connsiteY5" fmla="*/ 315590 h 1035781"/>
              <a:gd name="connsiteX6" fmla="*/ 2370966 w 2492347"/>
              <a:gd name="connsiteY6" fmla="*/ 339866 h 1035781"/>
              <a:gd name="connsiteX7" fmla="*/ 2322414 w 2492347"/>
              <a:gd name="connsiteY7" fmla="*/ 420786 h 1035781"/>
              <a:gd name="connsiteX8" fmla="*/ 2306230 w 2492347"/>
              <a:gd name="connsiteY8" fmla="*/ 445062 h 1035781"/>
              <a:gd name="connsiteX9" fmla="*/ 2265770 w 2492347"/>
              <a:gd name="connsiteY9" fmla="*/ 485522 h 1035781"/>
              <a:gd name="connsiteX10" fmla="*/ 2233401 w 2492347"/>
              <a:gd name="connsiteY10" fmla="*/ 493615 h 1035781"/>
              <a:gd name="connsiteX11" fmla="*/ 2192941 w 2492347"/>
              <a:gd name="connsiteY11" fmla="*/ 525983 h 1035781"/>
              <a:gd name="connsiteX12" fmla="*/ 2144389 w 2492347"/>
              <a:gd name="connsiteY12" fmla="*/ 566443 h 1035781"/>
              <a:gd name="connsiteX13" fmla="*/ 2047285 w 2492347"/>
              <a:gd name="connsiteY13" fmla="*/ 639271 h 1035781"/>
              <a:gd name="connsiteX14" fmla="*/ 1982548 w 2492347"/>
              <a:gd name="connsiteY14" fmla="*/ 687823 h 1035781"/>
              <a:gd name="connsiteX15" fmla="*/ 1917812 w 2492347"/>
              <a:gd name="connsiteY15" fmla="*/ 720192 h 1035781"/>
              <a:gd name="connsiteX16" fmla="*/ 1820708 w 2492347"/>
              <a:gd name="connsiteY16" fmla="*/ 768744 h 1035781"/>
              <a:gd name="connsiteX17" fmla="*/ 1723603 w 2492347"/>
              <a:gd name="connsiteY17" fmla="*/ 825388 h 1035781"/>
              <a:gd name="connsiteX18" fmla="*/ 1691235 w 2492347"/>
              <a:gd name="connsiteY18" fmla="*/ 849664 h 1035781"/>
              <a:gd name="connsiteX19" fmla="*/ 1642683 w 2492347"/>
              <a:gd name="connsiteY19" fmla="*/ 865848 h 1035781"/>
              <a:gd name="connsiteX20" fmla="*/ 1569855 w 2492347"/>
              <a:gd name="connsiteY20" fmla="*/ 898216 h 1035781"/>
              <a:gd name="connsiteX21" fmla="*/ 1497026 w 2492347"/>
              <a:gd name="connsiteY21" fmla="*/ 946768 h 1035781"/>
              <a:gd name="connsiteX22" fmla="*/ 1472750 w 2492347"/>
              <a:gd name="connsiteY22" fmla="*/ 954861 h 1035781"/>
              <a:gd name="connsiteX23" fmla="*/ 1424198 w 2492347"/>
              <a:gd name="connsiteY23" fmla="*/ 987229 h 1035781"/>
              <a:gd name="connsiteX24" fmla="*/ 1375646 w 2492347"/>
              <a:gd name="connsiteY24" fmla="*/ 1019597 h 1035781"/>
              <a:gd name="connsiteX25" fmla="*/ 1181437 w 2492347"/>
              <a:gd name="connsiteY25" fmla="*/ 1035781 h 1035781"/>
              <a:gd name="connsiteX26" fmla="*/ 946768 w 2492347"/>
              <a:gd name="connsiteY26" fmla="*/ 1011505 h 1035781"/>
              <a:gd name="connsiteX27" fmla="*/ 906308 w 2492347"/>
              <a:gd name="connsiteY27" fmla="*/ 995321 h 1035781"/>
              <a:gd name="connsiteX28" fmla="*/ 882031 w 2492347"/>
              <a:gd name="connsiteY28" fmla="*/ 971045 h 1035781"/>
              <a:gd name="connsiteX29" fmla="*/ 865847 w 2492347"/>
              <a:gd name="connsiteY29" fmla="*/ 946768 h 1035781"/>
              <a:gd name="connsiteX30" fmla="*/ 809203 w 2492347"/>
              <a:gd name="connsiteY30" fmla="*/ 930584 h 1035781"/>
              <a:gd name="connsiteX31" fmla="*/ 760651 w 2492347"/>
              <a:gd name="connsiteY31" fmla="*/ 898216 h 1035781"/>
              <a:gd name="connsiteX32" fmla="*/ 712099 w 2492347"/>
              <a:gd name="connsiteY32" fmla="*/ 890124 h 1035781"/>
              <a:gd name="connsiteX33" fmla="*/ 534074 w 2492347"/>
              <a:gd name="connsiteY33" fmla="*/ 882032 h 1035781"/>
              <a:gd name="connsiteX34" fmla="*/ 453154 w 2492347"/>
              <a:gd name="connsiteY34" fmla="*/ 873940 h 1035781"/>
              <a:gd name="connsiteX35" fmla="*/ 428878 w 2492347"/>
              <a:gd name="connsiteY35" fmla="*/ 857756 h 1035781"/>
              <a:gd name="connsiteX36" fmla="*/ 404601 w 2492347"/>
              <a:gd name="connsiteY36" fmla="*/ 849664 h 1035781"/>
              <a:gd name="connsiteX37" fmla="*/ 380325 w 2492347"/>
              <a:gd name="connsiteY37" fmla="*/ 825388 h 1035781"/>
              <a:gd name="connsiteX38" fmla="*/ 113288 w 2492347"/>
              <a:gd name="connsiteY38" fmla="*/ 801112 h 1035781"/>
              <a:gd name="connsiteX39" fmla="*/ 0 w 2492347"/>
              <a:gd name="connsiteY39" fmla="*/ 809204 h 10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492347" h="1035781">
                <a:moveTo>
                  <a:pt x="2492347" y="0"/>
                </a:moveTo>
                <a:cubicBezTo>
                  <a:pt x="2489650" y="29671"/>
                  <a:pt x="2490098" y="59798"/>
                  <a:pt x="2484255" y="89013"/>
                </a:cubicBezTo>
                <a:cubicBezTo>
                  <a:pt x="2481889" y="100842"/>
                  <a:pt x="2472822" y="110293"/>
                  <a:pt x="2468070" y="121381"/>
                </a:cubicBezTo>
                <a:cubicBezTo>
                  <a:pt x="2464710" y="129221"/>
                  <a:pt x="2462675" y="137565"/>
                  <a:pt x="2459978" y="145657"/>
                </a:cubicBezTo>
                <a:cubicBezTo>
                  <a:pt x="2447130" y="235595"/>
                  <a:pt x="2464511" y="172114"/>
                  <a:pt x="2419518" y="250853"/>
                </a:cubicBezTo>
                <a:cubicBezTo>
                  <a:pt x="2407548" y="271800"/>
                  <a:pt x="2398703" y="294410"/>
                  <a:pt x="2387150" y="315590"/>
                </a:cubicBezTo>
                <a:cubicBezTo>
                  <a:pt x="2382493" y="324128"/>
                  <a:pt x="2375791" y="331422"/>
                  <a:pt x="2370966" y="339866"/>
                </a:cubicBezTo>
                <a:cubicBezTo>
                  <a:pt x="2321201" y="426955"/>
                  <a:pt x="2401595" y="302014"/>
                  <a:pt x="2322414" y="420786"/>
                </a:cubicBezTo>
                <a:lnTo>
                  <a:pt x="2306230" y="445062"/>
                </a:lnTo>
                <a:cubicBezTo>
                  <a:pt x="2291844" y="466641"/>
                  <a:pt x="2290945" y="474732"/>
                  <a:pt x="2265770" y="485522"/>
                </a:cubicBezTo>
                <a:cubicBezTo>
                  <a:pt x="2255547" y="489903"/>
                  <a:pt x="2244191" y="490917"/>
                  <a:pt x="2233401" y="493615"/>
                </a:cubicBezTo>
                <a:cubicBezTo>
                  <a:pt x="2183837" y="567961"/>
                  <a:pt x="2251570" y="477125"/>
                  <a:pt x="2192941" y="525983"/>
                </a:cubicBezTo>
                <a:cubicBezTo>
                  <a:pt x="2134153" y="574973"/>
                  <a:pt x="2200050" y="547889"/>
                  <a:pt x="2144389" y="566443"/>
                </a:cubicBezTo>
                <a:cubicBezTo>
                  <a:pt x="1960268" y="727549"/>
                  <a:pt x="2151706" y="569658"/>
                  <a:pt x="2047285" y="639271"/>
                </a:cubicBezTo>
                <a:cubicBezTo>
                  <a:pt x="2015004" y="660792"/>
                  <a:pt x="2012313" y="671587"/>
                  <a:pt x="1982548" y="687823"/>
                </a:cubicBezTo>
                <a:cubicBezTo>
                  <a:pt x="1961368" y="699376"/>
                  <a:pt x="1938106" y="707146"/>
                  <a:pt x="1917812" y="720192"/>
                </a:cubicBezTo>
                <a:cubicBezTo>
                  <a:pt x="1832195" y="775232"/>
                  <a:pt x="1909091" y="754014"/>
                  <a:pt x="1820708" y="768744"/>
                </a:cubicBezTo>
                <a:cubicBezTo>
                  <a:pt x="1764619" y="796788"/>
                  <a:pt x="1776610" y="788283"/>
                  <a:pt x="1723603" y="825388"/>
                </a:cubicBezTo>
                <a:cubicBezTo>
                  <a:pt x="1712554" y="833122"/>
                  <a:pt x="1703298" y="843633"/>
                  <a:pt x="1691235" y="849664"/>
                </a:cubicBezTo>
                <a:cubicBezTo>
                  <a:pt x="1675977" y="857293"/>
                  <a:pt x="1658867" y="860453"/>
                  <a:pt x="1642683" y="865848"/>
                </a:cubicBezTo>
                <a:cubicBezTo>
                  <a:pt x="1569232" y="920936"/>
                  <a:pt x="1654216" y="864472"/>
                  <a:pt x="1569855" y="898216"/>
                </a:cubicBezTo>
                <a:cubicBezTo>
                  <a:pt x="1523921" y="916589"/>
                  <a:pt x="1536753" y="924066"/>
                  <a:pt x="1497026" y="946768"/>
                </a:cubicBezTo>
                <a:cubicBezTo>
                  <a:pt x="1489620" y="951000"/>
                  <a:pt x="1480206" y="950718"/>
                  <a:pt x="1472750" y="954861"/>
                </a:cubicBezTo>
                <a:cubicBezTo>
                  <a:pt x="1455747" y="964307"/>
                  <a:pt x="1439551" y="975287"/>
                  <a:pt x="1424198" y="987229"/>
                </a:cubicBezTo>
                <a:cubicBezTo>
                  <a:pt x="1399500" y="1006439"/>
                  <a:pt x="1406598" y="1016158"/>
                  <a:pt x="1375646" y="1019597"/>
                </a:cubicBezTo>
                <a:cubicBezTo>
                  <a:pt x="1311083" y="1026771"/>
                  <a:pt x="1181437" y="1035781"/>
                  <a:pt x="1181437" y="1035781"/>
                </a:cubicBezTo>
                <a:cubicBezTo>
                  <a:pt x="1164134" y="1034397"/>
                  <a:pt x="1012529" y="1033425"/>
                  <a:pt x="946768" y="1011505"/>
                </a:cubicBezTo>
                <a:cubicBezTo>
                  <a:pt x="932988" y="1006912"/>
                  <a:pt x="919795" y="1000716"/>
                  <a:pt x="906308" y="995321"/>
                </a:cubicBezTo>
                <a:cubicBezTo>
                  <a:pt x="898216" y="987229"/>
                  <a:pt x="889357" y="979837"/>
                  <a:pt x="882031" y="971045"/>
                </a:cubicBezTo>
                <a:cubicBezTo>
                  <a:pt x="875805" y="963574"/>
                  <a:pt x="873441" y="952844"/>
                  <a:pt x="865847" y="946768"/>
                </a:cubicBezTo>
                <a:cubicBezTo>
                  <a:pt x="860570" y="942547"/>
                  <a:pt x="811317" y="931113"/>
                  <a:pt x="809203" y="930584"/>
                </a:cubicBezTo>
                <a:lnTo>
                  <a:pt x="760651" y="898216"/>
                </a:lnTo>
                <a:cubicBezTo>
                  <a:pt x="746999" y="889115"/>
                  <a:pt x="728465" y="891293"/>
                  <a:pt x="712099" y="890124"/>
                </a:cubicBezTo>
                <a:cubicBezTo>
                  <a:pt x="652847" y="885892"/>
                  <a:pt x="593416" y="884729"/>
                  <a:pt x="534074" y="882032"/>
                </a:cubicBezTo>
                <a:cubicBezTo>
                  <a:pt x="507101" y="879335"/>
                  <a:pt x="479568" y="880035"/>
                  <a:pt x="453154" y="873940"/>
                </a:cubicBezTo>
                <a:cubicBezTo>
                  <a:pt x="443678" y="871753"/>
                  <a:pt x="437577" y="862105"/>
                  <a:pt x="428878" y="857756"/>
                </a:cubicBezTo>
                <a:cubicBezTo>
                  <a:pt x="421248" y="853941"/>
                  <a:pt x="412693" y="852361"/>
                  <a:pt x="404601" y="849664"/>
                </a:cubicBezTo>
                <a:cubicBezTo>
                  <a:pt x="396509" y="841572"/>
                  <a:pt x="390329" y="830946"/>
                  <a:pt x="380325" y="825388"/>
                </a:cubicBezTo>
                <a:cubicBezTo>
                  <a:pt x="313073" y="788026"/>
                  <a:pt x="133345" y="801855"/>
                  <a:pt x="113288" y="801112"/>
                </a:cubicBezTo>
                <a:cubicBezTo>
                  <a:pt x="21632" y="810278"/>
                  <a:pt x="59476" y="809204"/>
                  <a:pt x="0" y="809204"/>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1626499" y="736375"/>
            <a:ext cx="2435703" cy="5696793"/>
          </a:xfrm>
          <a:custGeom>
            <a:avLst/>
            <a:gdLst>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113289 w 2435703"/>
              <a:gd name="connsiteY26" fmla="*/ 2638004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32368 w 2435703"/>
              <a:gd name="connsiteY30" fmla="*/ 2807937 h 5696793"/>
              <a:gd name="connsiteX31" fmla="*/ 40460 w 2435703"/>
              <a:gd name="connsiteY31" fmla="*/ 2888857 h 5696793"/>
              <a:gd name="connsiteX32" fmla="*/ 56644 w 2435703"/>
              <a:gd name="connsiteY32" fmla="*/ 3018329 h 5696793"/>
              <a:gd name="connsiteX33" fmla="*/ 80920 w 2435703"/>
              <a:gd name="connsiteY33" fmla="*/ 3317735 h 5696793"/>
              <a:gd name="connsiteX34" fmla="*/ 72828 w 2435703"/>
              <a:gd name="connsiteY34" fmla="*/ 3762797 h 5696793"/>
              <a:gd name="connsiteX35" fmla="*/ 40460 w 2435703"/>
              <a:gd name="connsiteY35" fmla="*/ 3859901 h 5696793"/>
              <a:gd name="connsiteX36" fmla="*/ 0 w 2435703"/>
              <a:gd name="connsiteY36" fmla="*/ 4029834 h 5696793"/>
              <a:gd name="connsiteX37" fmla="*/ 16184 w 2435703"/>
              <a:gd name="connsiteY37" fmla="*/ 4782393 h 5696793"/>
              <a:gd name="connsiteX38" fmla="*/ 24276 w 2435703"/>
              <a:gd name="connsiteY38" fmla="*/ 4887590 h 5696793"/>
              <a:gd name="connsiteX39" fmla="*/ 64736 w 2435703"/>
              <a:gd name="connsiteY39" fmla="*/ 5081798 h 5696793"/>
              <a:gd name="connsiteX40" fmla="*/ 97105 w 2435703"/>
              <a:gd name="connsiteY40" fmla="*/ 5138443 h 5696793"/>
              <a:gd name="connsiteX41" fmla="*/ 145657 w 2435703"/>
              <a:gd name="connsiteY41" fmla="*/ 5154627 h 5696793"/>
              <a:gd name="connsiteX42" fmla="*/ 178025 w 2435703"/>
              <a:gd name="connsiteY42" fmla="*/ 5170811 h 5696793"/>
              <a:gd name="connsiteX43" fmla="*/ 202301 w 2435703"/>
              <a:gd name="connsiteY43" fmla="*/ 5195087 h 5696793"/>
              <a:gd name="connsiteX44" fmla="*/ 250853 w 2435703"/>
              <a:gd name="connsiteY44" fmla="*/ 5203179 h 5696793"/>
              <a:gd name="connsiteX45" fmla="*/ 461246 w 2435703"/>
              <a:gd name="connsiteY45" fmla="*/ 5195087 h 5696793"/>
              <a:gd name="connsiteX46" fmla="*/ 647363 w 2435703"/>
              <a:gd name="connsiteY46" fmla="*/ 5178903 h 5696793"/>
              <a:gd name="connsiteX47" fmla="*/ 671639 w 2435703"/>
              <a:gd name="connsiteY47" fmla="*/ 5162719 h 5696793"/>
              <a:gd name="connsiteX48" fmla="*/ 695915 w 2435703"/>
              <a:gd name="connsiteY48" fmla="*/ 5130351 h 5696793"/>
              <a:gd name="connsiteX49" fmla="*/ 833480 w 2435703"/>
              <a:gd name="connsiteY49" fmla="*/ 5122259 h 5696793"/>
              <a:gd name="connsiteX50" fmla="*/ 865848 w 2435703"/>
              <a:gd name="connsiteY50" fmla="*/ 5106075 h 5696793"/>
              <a:gd name="connsiteX51" fmla="*/ 906308 w 2435703"/>
              <a:gd name="connsiteY51" fmla="*/ 5097983 h 5696793"/>
              <a:gd name="connsiteX52" fmla="*/ 922492 w 2435703"/>
              <a:gd name="connsiteY52" fmla="*/ 5073706 h 5696793"/>
              <a:gd name="connsiteX53" fmla="*/ 954860 w 2435703"/>
              <a:gd name="connsiteY53" fmla="*/ 5049430 h 5696793"/>
              <a:gd name="connsiteX54" fmla="*/ 1003413 w 2435703"/>
              <a:gd name="connsiteY54" fmla="*/ 5033246 h 5696793"/>
              <a:gd name="connsiteX55" fmla="*/ 1068149 w 2435703"/>
              <a:gd name="connsiteY55" fmla="*/ 5017062 h 5696793"/>
              <a:gd name="connsiteX56" fmla="*/ 1116701 w 2435703"/>
              <a:gd name="connsiteY56" fmla="*/ 4984694 h 5696793"/>
              <a:gd name="connsiteX57" fmla="*/ 1140977 w 2435703"/>
              <a:gd name="connsiteY57" fmla="*/ 4952326 h 5696793"/>
              <a:gd name="connsiteX58" fmla="*/ 1165253 w 2435703"/>
              <a:gd name="connsiteY58" fmla="*/ 4944234 h 5696793"/>
              <a:gd name="connsiteX59" fmla="*/ 1262358 w 2435703"/>
              <a:gd name="connsiteY59" fmla="*/ 4928050 h 5696793"/>
              <a:gd name="connsiteX60" fmla="*/ 1286634 w 2435703"/>
              <a:gd name="connsiteY60" fmla="*/ 4911866 h 5696793"/>
              <a:gd name="connsiteX61" fmla="*/ 1310910 w 2435703"/>
              <a:gd name="connsiteY61" fmla="*/ 4903774 h 5696793"/>
              <a:gd name="connsiteX62" fmla="*/ 1343278 w 2435703"/>
              <a:gd name="connsiteY62" fmla="*/ 4887590 h 5696793"/>
              <a:gd name="connsiteX63" fmla="*/ 1683143 w 2435703"/>
              <a:gd name="connsiteY63" fmla="*/ 4903774 h 5696793"/>
              <a:gd name="connsiteX64" fmla="*/ 1731696 w 2435703"/>
              <a:gd name="connsiteY64" fmla="*/ 4928050 h 5696793"/>
              <a:gd name="connsiteX65" fmla="*/ 1780248 w 2435703"/>
              <a:gd name="connsiteY65" fmla="*/ 4936142 h 5696793"/>
              <a:gd name="connsiteX66" fmla="*/ 1820708 w 2435703"/>
              <a:gd name="connsiteY66" fmla="*/ 4952326 h 5696793"/>
              <a:gd name="connsiteX67" fmla="*/ 1836892 w 2435703"/>
              <a:gd name="connsiteY67" fmla="*/ 4976602 h 5696793"/>
              <a:gd name="connsiteX68" fmla="*/ 1901628 w 2435703"/>
              <a:gd name="connsiteY68" fmla="*/ 4992786 h 5696793"/>
              <a:gd name="connsiteX69" fmla="*/ 1942089 w 2435703"/>
              <a:gd name="connsiteY69" fmla="*/ 5041338 h 5696793"/>
              <a:gd name="connsiteX70" fmla="*/ 1958273 w 2435703"/>
              <a:gd name="connsiteY70" fmla="*/ 5065614 h 5696793"/>
              <a:gd name="connsiteX71" fmla="*/ 1982549 w 2435703"/>
              <a:gd name="connsiteY71" fmla="*/ 5081798 h 5696793"/>
              <a:gd name="connsiteX72" fmla="*/ 2023009 w 2435703"/>
              <a:gd name="connsiteY72" fmla="*/ 5122259 h 5696793"/>
              <a:gd name="connsiteX73" fmla="*/ 2079653 w 2435703"/>
              <a:gd name="connsiteY73" fmla="*/ 5170811 h 5696793"/>
              <a:gd name="connsiteX74" fmla="*/ 2160574 w 2435703"/>
              <a:gd name="connsiteY74" fmla="*/ 5251731 h 5696793"/>
              <a:gd name="connsiteX75" fmla="*/ 2233402 w 2435703"/>
              <a:gd name="connsiteY75" fmla="*/ 5324560 h 5696793"/>
              <a:gd name="connsiteX76" fmla="*/ 2249586 w 2435703"/>
              <a:gd name="connsiteY76" fmla="*/ 5348836 h 5696793"/>
              <a:gd name="connsiteX77" fmla="*/ 2273862 w 2435703"/>
              <a:gd name="connsiteY77" fmla="*/ 5373112 h 5696793"/>
              <a:gd name="connsiteX78" fmla="*/ 2338598 w 2435703"/>
              <a:gd name="connsiteY78" fmla="*/ 5389296 h 5696793"/>
              <a:gd name="connsiteX79" fmla="*/ 2354782 w 2435703"/>
              <a:gd name="connsiteY79" fmla="*/ 5413572 h 5696793"/>
              <a:gd name="connsiteX80" fmla="*/ 2411427 w 2435703"/>
              <a:gd name="connsiteY80" fmla="*/ 5462124 h 5696793"/>
              <a:gd name="connsiteX81" fmla="*/ 2419519 w 2435703"/>
              <a:gd name="connsiteY81" fmla="*/ 5486400 h 5696793"/>
              <a:gd name="connsiteX82" fmla="*/ 2435703 w 2435703"/>
              <a:gd name="connsiteY82" fmla="*/ 5599689 h 5696793"/>
              <a:gd name="connsiteX83" fmla="*/ 2427611 w 2435703"/>
              <a:gd name="connsiteY83" fmla="*/ 5656333 h 5696793"/>
              <a:gd name="connsiteX84" fmla="*/ 2419519 w 2435703"/>
              <a:gd name="connsiteY84"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32368 w 2435703"/>
              <a:gd name="connsiteY30" fmla="*/ 2807937 h 5696793"/>
              <a:gd name="connsiteX31" fmla="*/ 40460 w 2435703"/>
              <a:gd name="connsiteY31" fmla="*/ 2888857 h 5696793"/>
              <a:gd name="connsiteX32" fmla="*/ 56644 w 2435703"/>
              <a:gd name="connsiteY32" fmla="*/ 3018329 h 5696793"/>
              <a:gd name="connsiteX33" fmla="*/ 80920 w 2435703"/>
              <a:gd name="connsiteY33" fmla="*/ 3317735 h 5696793"/>
              <a:gd name="connsiteX34" fmla="*/ 72828 w 2435703"/>
              <a:gd name="connsiteY34" fmla="*/ 3762797 h 5696793"/>
              <a:gd name="connsiteX35" fmla="*/ 40460 w 2435703"/>
              <a:gd name="connsiteY35" fmla="*/ 3859901 h 5696793"/>
              <a:gd name="connsiteX36" fmla="*/ 0 w 2435703"/>
              <a:gd name="connsiteY36" fmla="*/ 4029834 h 5696793"/>
              <a:gd name="connsiteX37" fmla="*/ 16184 w 2435703"/>
              <a:gd name="connsiteY37" fmla="*/ 4782393 h 5696793"/>
              <a:gd name="connsiteX38" fmla="*/ 24276 w 2435703"/>
              <a:gd name="connsiteY38" fmla="*/ 4887590 h 5696793"/>
              <a:gd name="connsiteX39" fmla="*/ 64736 w 2435703"/>
              <a:gd name="connsiteY39" fmla="*/ 5081798 h 5696793"/>
              <a:gd name="connsiteX40" fmla="*/ 97105 w 2435703"/>
              <a:gd name="connsiteY40" fmla="*/ 5138443 h 5696793"/>
              <a:gd name="connsiteX41" fmla="*/ 145657 w 2435703"/>
              <a:gd name="connsiteY41" fmla="*/ 5154627 h 5696793"/>
              <a:gd name="connsiteX42" fmla="*/ 178025 w 2435703"/>
              <a:gd name="connsiteY42" fmla="*/ 5170811 h 5696793"/>
              <a:gd name="connsiteX43" fmla="*/ 202301 w 2435703"/>
              <a:gd name="connsiteY43" fmla="*/ 5195087 h 5696793"/>
              <a:gd name="connsiteX44" fmla="*/ 250853 w 2435703"/>
              <a:gd name="connsiteY44" fmla="*/ 5203179 h 5696793"/>
              <a:gd name="connsiteX45" fmla="*/ 461246 w 2435703"/>
              <a:gd name="connsiteY45" fmla="*/ 5195087 h 5696793"/>
              <a:gd name="connsiteX46" fmla="*/ 647363 w 2435703"/>
              <a:gd name="connsiteY46" fmla="*/ 5178903 h 5696793"/>
              <a:gd name="connsiteX47" fmla="*/ 671639 w 2435703"/>
              <a:gd name="connsiteY47" fmla="*/ 5162719 h 5696793"/>
              <a:gd name="connsiteX48" fmla="*/ 695915 w 2435703"/>
              <a:gd name="connsiteY48" fmla="*/ 5130351 h 5696793"/>
              <a:gd name="connsiteX49" fmla="*/ 833480 w 2435703"/>
              <a:gd name="connsiteY49" fmla="*/ 5122259 h 5696793"/>
              <a:gd name="connsiteX50" fmla="*/ 865848 w 2435703"/>
              <a:gd name="connsiteY50" fmla="*/ 5106075 h 5696793"/>
              <a:gd name="connsiteX51" fmla="*/ 906308 w 2435703"/>
              <a:gd name="connsiteY51" fmla="*/ 5097983 h 5696793"/>
              <a:gd name="connsiteX52" fmla="*/ 922492 w 2435703"/>
              <a:gd name="connsiteY52" fmla="*/ 5073706 h 5696793"/>
              <a:gd name="connsiteX53" fmla="*/ 954860 w 2435703"/>
              <a:gd name="connsiteY53" fmla="*/ 5049430 h 5696793"/>
              <a:gd name="connsiteX54" fmla="*/ 1003413 w 2435703"/>
              <a:gd name="connsiteY54" fmla="*/ 5033246 h 5696793"/>
              <a:gd name="connsiteX55" fmla="*/ 1068149 w 2435703"/>
              <a:gd name="connsiteY55" fmla="*/ 5017062 h 5696793"/>
              <a:gd name="connsiteX56" fmla="*/ 1116701 w 2435703"/>
              <a:gd name="connsiteY56" fmla="*/ 4984694 h 5696793"/>
              <a:gd name="connsiteX57" fmla="*/ 1140977 w 2435703"/>
              <a:gd name="connsiteY57" fmla="*/ 4952326 h 5696793"/>
              <a:gd name="connsiteX58" fmla="*/ 1165253 w 2435703"/>
              <a:gd name="connsiteY58" fmla="*/ 4944234 h 5696793"/>
              <a:gd name="connsiteX59" fmla="*/ 1262358 w 2435703"/>
              <a:gd name="connsiteY59" fmla="*/ 4928050 h 5696793"/>
              <a:gd name="connsiteX60" fmla="*/ 1286634 w 2435703"/>
              <a:gd name="connsiteY60" fmla="*/ 4911866 h 5696793"/>
              <a:gd name="connsiteX61" fmla="*/ 1310910 w 2435703"/>
              <a:gd name="connsiteY61" fmla="*/ 4903774 h 5696793"/>
              <a:gd name="connsiteX62" fmla="*/ 1343278 w 2435703"/>
              <a:gd name="connsiteY62" fmla="*/ 4887590 h 5696793"/>
              <a:gd name="connsiteX63" fmla="*/ 1683143 w 2435703"/>
              <a:gd name="connsiteY63" fmla="*/ 4903774 h 5696793"/>
              <a:gd name="connsiteX64" fmla="*/ 1731696 w 2435703"/>
              <a:gd name="connsiteY64" fmla="*/ 4928050 h 5696793"/>
              <a:gd name="connsiteX65" fmla="*/ 1780248 w 2435703"/>
              <a:gd name="connsiteY65" fmla="*/ 4936142 h 5696793"/>
              <a:gd name="connsiteX66" fmla="*/ 1820708 w 2435703"/>
              <a:gd name="connsiteY66" fmla="*/ 4952326 h 5696793"/>
              <a:gd name="connsiteX67" fmla="*/ 1836892 w 2435703"/>
              <a:gd name="connsiteY67" fmla="*/ 4976602 h 5696793"/>
              <a:gd name="connsiteX68" fmla="*/ 1901628 w 2435703"/>
              <a:gd name="connsiteY68" fmla="*/ 4992786 h 5696793"/>
              <a:gd name="connsiteX69" fmla="*/ 1942089 w 2435703"/>
              <a:gd name="connsiteY69" fmla="*/ 5041338 h 5696793"/>
              <a:gd name="connsiteX70" fmla="*/ 1958273 w 2435703"/>
              <a:gd name="connsiteY70" fmla="*/ 5065614 h 5696793"/>
              <a:gd name="connsiteX71" fmla="*/ 1982549 w 2435703"/>
              <a:gd name="connsiteY71" fmla="*/ 5081798 h 5696793"/>
              <a:gd name="connsiteX72" fmla="*/ 2023009 w 2435703"/>
              <a:gd name="connsiteY72" fmla="*/ 5122259 h 5696793"/>
              <a:gd name="connsiteX73" fmla="*/ 2079653 w 2435703"/>
              <a:gd name="connsiteY73" fmla="*/ 5170811 h 5696793"/>
              <a:gd name="connsiteX74" fmla="*/ 2160574 w 2435703"/>
              <a:gd name="connsiteY74" fmla="*/ 5251731 h 5696793"/>
              <a:gd name="connsiteX75" fmla="*/ 2233402 w 2435703"/>
              <a:gd name="connsiteY75" fmla="*/ 5324560 h 5696793"/>
              <a:gd name="connsiteX76" fmla="*/ 2249586 w 2435703"/>
              <a:gd name="connsiteY76" fmla="*/ 5348836 h 5696793"/>
              <a:gd name="connsiteX77" fmla="*/ 2273862 w 2435703"/>
              <a:gd name="connsiteY77" fmla="*/ 5373112 h 5696793"/>
              <a:gd name="connsiteX78" fmla="*/ 2338598 w 2435703"/>
              <a:gd name="connsiteY78" fmla="*/ 5389296 h 5696793"/>
              <a:gd name="connsiteX79" fmla="*/ 2354782 w 2435703"/>
              <a:gd name="connsiteY79" fmla="*/ 5413572 h 5696793"/>
              <a:gd name="connsiteX80" fmla="*/ 2411427 w 2435703"/>
              <a:gd name="connsiteY80" fmla="*/ 5462124 h 5696793"/>
              <a:gd name="connsiteX81" fmla="*/ 2419519 w 2435703"/>
              <a:gd name="connsiteY81" fmla="*/ 5486400 h 5696793"/>
              <a:gd name="connsiteX82" fmla="*/ 2435703 w 2435703"/>
              <a:gd name="connsiteY82" fmla="*/ 5599689 h 5696793"/>
              <a:gd name="connsiteX83" fmla="*/ 2427611 w 2435703"/>
              <a:gd name="connsiteY83" fmla="*/ 5656333 h 5696793"/>
              <a:gd name="connsiteX84" fmla="*/ 2419519 w 2435703"/>
              <a:gd name="connsiteY84"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32368 w 2435703"/>
              <a:gd name="connsiteY30" fmla="*/ 2807937 h 5696793"/>
              <a:gd name="connsiteX31" fmla="*/ 55700 w 2435703"/>
              <a:gd name="connsiteY31" fmla="*/ 2894572 h 5696793"/>
              <a:gd name="connsiteX32" fmla="*/ 56644 w 2435703"/>
              <a:gd name="connsiteY32" fmla="*/ 3018329 h 5696793"/>
              <a:gd name="connsiteX33" fmla="*/ 80920 w 2435703"/>
              <a:gd name="connsiteY33" fmla="*/ 3317735 h 5696793"/>
              <a:gd name="connsiteX34" fmla="*/ 72828 w 2435703"/>
              <a:gd name="connsiteY34" fmla="*/ 3762797 h 5696793"/>
              <a:gd name="connsiteX35" fmla="*/ 40460 w 2435703"/>
              <a:gd name="connsiteY35" fmla="*/ 3859901 h 5696793"/>
              <a:gd name="connsiteX36" fmla="*/ 0 w 2435703"/>
              <a:gd name="connsiteY36" fmla="*/ 4029834 h 5696793"/>
              <a:gd name="connsiteX37" fmla="*/ 16184 w 2435703"/>
              <a:gd name="connsiteY37" fmla="*/ 4782393 h 5696793"/>
              <a:gd name="connsiteX38" fmla="*/ 24276 w 2435703"/>
              <a:gd name="connsiteY38" fmla="*/ 4887590 h 5696793"/>
              <a:gd name="connsiteX39" fmla="*/ 64736 w 2435703"/>
              <a:gd name="connsiteY39" fmla="*/ 5081798 h 5696793"/>
              <a:gd name="connsiteX40" fmla="*/ 97105 w 2435703"/>
              <a:gd name="connsiteY40" fmla="*/ 5138443 h 5696793"/>
              <a:gd name="connsiteX41" fmla="*/ 145657 w 2435703"/>
              <a:gd name="connsiteY41" fmla="*/ 5154627 h 5696793"/>
              <a:gd name="connsiteX42" fmla="*/ 178025 w 2435703"/>
              <a:gd name="connsiteY42" fmla="*/ 5170811 h 5696793"/>
              <a:gd name="connsiteX43" fmla="*/ 202301 w 2435703"/>
              <a:gd name="connsiteY43" fmla="*/ 5195087 h 5696793"/>
              <a:gd name="connsiteX44" fmla="*/ 250853 w 2435703"/>
              <a:gd name="connsiteY44" fmla="*/ 5203179 h 5696793"/>
              <a:gd name="connsiteX45" fmla="*/ 461246 w 2435703"/>
              <a:gd name="connsiteY45" fmla="*/ 5195087 h 5696793"/>
              <a:gd name="connsiteX46" fmla="*/ 647363 w 2435703"/>
              <a:gd name="connsiteY46" fmla="*/ 5178903 h 5696793"/>
              <a:gd name="connsiteX47" fmla="*/ 671639 w 2435703"/>
              <a:gd name="connsiteY47" fmla="*/ 5162719 h 5696793"/>
              <a:gd name="connsiteX48" fmla="*/ 695915 w 2435703"/>
              <a:gd name="connsiteY48" fmla="*/ 5130351 h 5696793"/>
              <a:gd name="connsiteX49" fmla="*/ 833480 w 2435703"/>
              <a:gd name="connsiteY49" fmla="*/ 5122259 h 5696793"/>
              <a:gd name="connsiteX50" fmla="*/ 865848 w 2435703"/>
              <a:gd name="connsiteY50" fmla="*/ 5106075 h 5696793"/>
              <a:gd name="connsiteX51" fmla="*/ 906308 w 2435703"/>
              <a:gd name="connsiteY51" fmla="*/ 5097983 h 5696793"/>
              <a:gd name="connsiteX52" fmla="*/ 922492 w 2435703"/>
              <a:gd name="connsiteY52" fmla="*/ 5073706 h 5696793"/>
              <a:gd name="connsiteX53" fmla="*/ 954860 w 2435703"/>
              <a:gd name="connsiteY53" fmla="*/ 5049430 h 5696793"/>
              <a:gd name="connsiteX54" fmla="*/ 1003413 w 2435703"/>
              <a:gd name="connsiteY54" fmla="*/ 5033246 h 5696793"/>
              <a:gd name="connsiteX55" fmla="*/ 1068149 w 2435703"/>
              <a:gd name="connsiteY55" fmla="*/ 5017062 h 5696793"/>
              <a:gd name="connsiteX56" fmla="*/ 1116701 w 2435703"/>
              <a:gd name="connsiteY56" fmla="*/ 4984694 h 5696793"/>
              <a:gd name="connsiteX57" fmla="*/ 1140977 w 2435703"/>
              <a:gd name="connsiteY57" fmla="*/ 4952326 h 5696793"/>
              <a:gd name="connsiteX58" fmla="*/ 1165253 w 2435703"/>
              <a:gd name="connsiteY58" fmla="*/ 4944234 h 5696793"/>
              <a:gd name="connsiteX59" fmla="*/ 1262358 w 2435703"/>
              <a:gd name="connsiteY59" fmla="*/ 4928050 h 5696793"/>
              <a:gd name="connsiteX60" fmla="*/ 1286634 w 2435703"/>
              <a:gd name="connsiteY60" fmla="*/ 4911866 h 5696793"/>
              <a:gd name="connsiteX61" fmla="*/ 1310910 w 2435703"/>
              <a:gd name="connsiteY61" fmla="*/ 4903774 h 5696793"/>
              <a:gd name="connsiteX62" fmla="*/ 1343278 w 2435703"/>
              <a:gd name="connsiteY62" fmla="*/ 4887590 h 5696793"/>
              <a:gd name="connsiteX63" fmla="*/ 1683143 w 2435703"/>
              <a:gd name="connsiteY63" fmla="*/ 4903774 h 5696793"/>
              <a:gd name="connsiteX64" fmla="*/ 1731696 w 2435703"/>
              <a:gd name="connsiteY64" fmla="*/ 4928050 h 5696793"/>
              <a:gd name="connsiteX65" fmla="*/ 1780248 w 2435703"/>
              <a:gd name="connsiteY65" fmla="*/ 4936142 h 5696793"/>
              <a:gd name="connsiteX66" fmla="*/ 1820708 w 2435703"/>
              <a:gd name="connsiteY66" fmla="*/ 4952326 h 5696793"/>
              <a:gd name="connsiteX67" fmla="*/ 1836892 w 2435703"/>
              <a:gd name="connsiteY67" fmla="*/ 4976602 h 5696793"/>
              <a:gd name="connsiteX68" fmla="*/ 1901628 w 2435703"/>
              <a:gd name="connsiteY68" fmla="*/ 4992786 h 5696793"/>
              <a:gd name="connsiteX69" fmla="*/ 1942089 w 2435703"/>
              <a:gd name="connsiteY69" fmla="*/ 5041338 h 5696793"/>
              <a:gd name="connsiteX70" fmla="*/ 1958273 w 2435703"/>
              <a:gd name="connsiteY70" fmla="*/ 5065614 h 5696793"/>
              <a:gd name="connsiteX71" fmla="*/ 1982549 w 2435703"/>
              <a:gd name="connsiteY71" fmla="*/ 5081798 h 5696793"/>
              <a:gd name="connsiteX72" fmla="*/ 2023009 w 2435703"/>
              <a:gd name="connsiteY72" fmla="*/ 5122259 h 5696793"/>
              <a:gd name="connsiteX73" fmla="*/ 2079653 w 2435703"/>
              <a:gd name="connsiteY73" fmla="*/ 5170811 h 5696793"/>
              <a:gd name="connsiteX74" fmla="*/ 2160574 w 2435703"/>
              <a:gd name="connsiteY74" fmla="*/ 5251731 h 5696793"/>
              <a:gd name="connsiteX75" fmla="*/ 2233402 w 2435703"/>
              <a:gd name="connsiteY75" fmla="*/ 5324560 h 5696793"/>
              <a:gd name="connsiteX76" fmla="*/ 2249586 w 2435703"/>
              <a:gd name="connsiteY76" fmla="*/ 5348836 h 5696793"/>
              <a:gd name="connsiteX77" fmla="*/ 2273862 w 2435703"/>
              <a:gd name="connsiteY77" fmla="*/ 5373112 h 5696793"/>
              <a:gd name="connsiteX78" fmla="*/ 2338598 w 2435703"/>
              <a:gd name="connsiteY78" fmla="*/ 5389296 h 5696793"/>
              <a:gd name="connsiteX79" fmla="*/ 2354782 w 2435703"/>
              <a:gd name="connsiteY79" fmla="*/ 5413572 h 5696793"/>
              <a:gd name="connsiteX80" fmla="*/ 2411427 w 2435703"/>
              <a:gd name="connsiteY80" fmla="*/ 5462124 h 5696793"/>
              <a:gd name="connsiteX81" fmla="*/ 2419519 w 2435703"/>
              <a:gd name="connsiteY81" fmla="*/ 5486400 h 5696793"/>
              <a:gd name="connsiteX82" fmla="*/ 2435703 w 2435703"/>
              <a:gd name="connsiteY82" fmla="*/ 5599689 h 5696793"/>
              <a:gd name="connsiteX83" fmla="*/ 2427611 w 2435703"/>
              <a:gd name="connsiteY83" fmla="*/ 5656333 h 5696793"/>
              <a:gd name="connsiteX84" fmla="*/ 2419519 w 2435703"/>
              <a:gd name="connsiteY84"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86096 w 2435703"/>
              <a:gd name="connsiteY30" fmla="*/ 2803115 h 5696793"/>
              <a:gd name="connsiteX31" fmla="*/ 32368 w 2435703"/>
              <a:gd name="connsiteY31" fmla="*/ 2807937 h 5696793"/>
              <a:gd name="connsiteX32" fmla="*/ 55700 w 2435703"/>
              <a:gd name="connsiteY32" fmla="*/ 2894572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86096 w 2435703"/>
              <a:gd name="connsiteY30" fmla="*/ 2803115 h 5696793"/>
              <a:gd name="connsiteX31" fmla="*/ 78088 w 2435703"/>
              <a:gd name="connsiteY31" fmla="*/ 2842227 h 5696793"/>
              <a:gd name="connsiteX32" fmla="*/ 55700 w 2435703"/>
              <a:gd name="connsiteY32" fmla="*/ 2894572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80920 w 2435703"/>
              <a:gd name="connsiteY28" fmla="*/ 2718924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103780 w 2435703"/>
              <a:gd name="connsiteY28" fmla="*/ 2692254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94255 w 2435703"/>
              <a:gd name="connsiteY28" fmla="*/ 2686539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1421 w 2435703"/>
              <a:gd name="connsiteY39" fmla="*/ 487616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8546 w 2435703"/>
              <a:gd name="connsiteY40" fmla="*/ 503226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8546 w 2435703"/>
              <a:gd name="connsiteY40" fmla="*/ 503226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435703" h="5696793">
                <a:moveTo>
                  <a:pt x="712099" y="0"/>
                </a:moveTo>
                <a:cubicBezTo>
                  <a:pt x="707564" y="31743"/>
                  <a:pt x="715639" y="56139"/>
                  <a:pt x="687823" y="72829"/>
                </a:cubicBezTo>
                <a:cubicBezTo>
                  <a:pt x="680509" y="77218"/>
                  <a:pt x="671639" y="78224"/>
                  <a:pt x="663547" y="80921"/>
                </a:cubicBezTo>
                <a:cubicBezTo>
                  <a:pt x="655455" y="86316"/>
                  <a:pt x="646148" y="90228"/>
                  <a:pt x="639271" y="97105"/>
                </a:cubicBezTo>
                <a:cubicBezTo>
                  <a:pt x="629778" y="106598"/>
                  <a:pt x="603160" y="158113"/>
                  <a:pt x="598811" y="161841"/>
                </a:cubicBezTo>
                <a:cubicBezTo>
                  <a:pt x="590367" y="169079"/>
                  <a:pt x="577095" y="166737"/>
                  <a:pt x="566443" y="169933"/>
                </a:cubicBezTo>
                <a:cubicBezTo>
                  <a:pt x="566431" y="169936"/>
                  <a:pt x="505758" y="190161"/>
                  <a:pt x="493614" y="194209"/>
                </a:cubicBezTo>
                <a:cubicBezTo>
                  <a:pt x="480566" y="198558"/>
                  <a:pt x="466641" y="199604"/>
                  <a:pt x="453154" y="202301"/>
                </a:cubicBezTo>
                <a:lnTo>
                  <a:pt x="380326" y="250853"/>
                </a:lnTo>
                <a:cubicBezTo>
                  <a:pt x="368240" y="258910"/>
                  <a:pt x="352564" y="259983"/>
                  <a:pt x="339866" y="267037"/>
                </a:cubicBezTo>
                <a:cubicBezTo>
                  <a:pt x="272338" y="304552"/>
                  <a:pt x="342237" y="282627"/>
                  <a:pt x="275129" y="299406"/>
                </a:cubicBezTo>
                <a:cubicBezTo>
                  <a:pt x="215773" y="358762"/>
                  <a:pt x="218074" y="347970"/>
                  <a:pt x="178025" y="420786"/>
                </a:cubicBezTo>
                <a:cubicBezTo>
                  <a:pt x="160585" y="452495"/>
                  <a:pt x="129473" y="517890"/>
                  <a:pt x="129473" y="517890"/>
                </a:cubicBezTo>
                <a:cubicBezTo>
                  <a:pt x="113685" y="581042"/>
                  <a:pt x="131634" y="521663"/>
                  <a:pt x="89013" y="606903"/>
                </a:cubicBezTo>
                <a:cubicBezTo>
                  <a:pt x="79826" y="625277"/>
                  <a:pt x="72828" y="644666"/>
                  <a:pt x="64736" y="663547"/>
                </a:cubicBezTo>
                <a:cubicBezTo>
                  <a:pt x="62039" y="679731"/>
                  <a:pt x="59862" y="696010"/>
                  <a:pt x="56644" y="712099"/>
                </a:cubicBezTo>
                <a:cubicBezTo>
                  <a:pt x="54463" y="723004"/>
                  <a:pt x="48949" y="733353"/>
                  <a:pt x="48552" y="744467"/>
                </a:cubicBezTo>
                <a:cubicBezTo>
                  <a:pt x="43545" y="884666"/>
                  <a:pt x="44888" y="1025035"/>
                  <a:pt x="40460" y="1165253"/>
                </a:cubicBezTo>
                <a:cubicBezTo>
                  <a:pt x="33413" y="1388396"/>
                  <a:pt x="28151" y="1455092"/>
                  <a:pt x="16184" y="1634591"/>
                </a:cubicBezTo>
                <a:cubicBezTo>
                  <a:pt x="18881" y="1664262"/>
                  <a:pt x="22824" y="1693846"/>
                  <a:pt x="24276" y="1723604"/>
                </a:cubicBezTo>
                <a:cubicBezTo>
                  <a:pt x="28221" y="1804473"/>
                  <a:pt x="27614" y="1885539"/>
                  <a:pt x="32368" y="1966365"/>
                </a:cubicBezTo>
                <a:cubicBezTo>
                  <a:pt x="34063" y="1995186"/>
                  <a:pt x="45598" y="2005327"/>
                  <a:pt x="56644" y="2031101"/>
                </a:cubicBezTo>
                <a:cubicBezTo>
                  <a:pt x="60004" y="2038941"/>
                  <a:pt x="62039" y="2047285"/>
                  <a:pt x="64736" y="2055377"/>
                </a:cubicBezTo>
                <a:cubicBezTo>
                  <a:pt x="67433" y="2082351"/>
                  <a:pt x="69245" y="2109428"/>
                  <a:pt x="72828" y="2136298"/>
                </a:cubicBezTo>
                <a:cubicBezTo>
                  <a:pt x="74646" y="2149931"/>
                  <a:pt x="78829" y="2163164"/>
                  <a:pt x="80920" y="2176758"/>
                </a:cubicBezTo>
                <a:cubicBezTo>
                  <a:pt x="84227" y="2198252"/>
                  <a:pt x="86315" y="2219915"/>
                  <a:pt x="89013" y="2241494"/>
                </a:cubicBezTo>
                <a:cubicBezTo>
                  <a:pt x="86310" y="2336199"/>
                  <a:pt x="80112" y="2461435"/>
                  <a:pt x="80904" y="2525609"/>
                </a:cubicBezTo>
                <a:cubicBezTo>
                  <a:pt x="81696" y="2589783"/>
                  <a:pt x="91542" y="2599718"/>
                  <a:pt x="93767" y="2626540"/>
                </a:cubicBezTo>
                <a:cubicBezTo>
                  <a:pt x="95992" y="2653362"/>
                  <a:pt x="94806" y="2666778"/>
                  <a:pt x="94255" y="2686539"/>
                </a:cubicBezTo>
                <a:cubicBezTo>
                  <a:pt x="93704" y="2706300"/>
                  <a:pt x="101251" y="2737013"/>
                  <a:pt x="90462" y="2745105"/>
                </a:cubicBezTo>
                <a:cubicBezTo>
                  <a:pt x="82117" y="2758184"/>
                  <a:pt x="88793" y="2792326"/>
                  <a:pt x="86096" y="2803115"/>
                </a:cubicBezTo>
                <a:cubicBezTo>
                  <a:pt x="83399" y="2813904"/>
                  <a:pt x="81249" y="2826667"/>
                  <a:pt x="78088" y="2842227"/>
                </a:cubicBezTo>
                <a:cubicBezTo>
                  <a:pt x="74927" y="2857787"/>
                  <a:pt x="70704" y="2867127"/>
                  <a:pt x="67130" y="2896477"/>
                </a:cubicBezTo>
                <a:cubicBezTo>
                  <a:pt x="63556" y="2925827"/>
                  <a:pt x="54346" y="2948119"/>
                  <a:pt x="56644" y="3018329"/>
                </a:cubicBezTo>
                <a:cubicBezTo>
                  <a:pt x="58942" y="3088539"/>
                  <a:pt x="42420" y="2932736"/>
                  <a:pt x="80920" y="3317735"/>
                </a:cubicBezTo>
                <a:cubicBezTo>
                  <a:pt x="87635" y="3492299"/>
                  <a:pt x="98749" y="3585674"/>
                  <a:pt x="72828" y="3762797"/>
                </a:cubicBezTo>
                <a:cubicBezTo>
                  <a:pt x="67888" y="3796556"/>
                  <a:pt x="49437" y="3826984"/>
                  <a:pt x="40460" y="3859901"/>
                </a:cubicBezTo>
                <a:cubicBezTo>
                  <a:pt x="25139" y="3916077"/>
                  <a:pt x="0" y="4029834"/>
                  <a:pt x="0" y="4029834"/>
                </a:cubicBezTo>
                <a:cubicBezTo>
                  <a:pt x="21353" y="4563669"/>
                  <a:pt x="8963" y="4633084"/>
                  <a:pt x="16184" y="4782393"/>
                </a:cubicBezTo>
                <a:cubicBezTo>
                  <a:pt x="23405" y="4931702"/>
                  <a:pt x="34599" y="4884044"/>
                  <a:pt x="43326" y="4925690"/>
                </a:cubicBezTo>
                <a:cubicBezTo>
                  <a:pt x="52053" y="4967336"/>
                  <a:pt x="39830" y="4965964"/>
                  <a:pt x="68546" y="5032268"/>
                </a:cubicBezTo>
                <a:cubicBezTo>
                  <a:pt x="71025" y="5037226"/>
                  <a:pt x="84253" y="5118050"/>
                  <a:pt x="97105" y="5138443"/>
                </a:cubicBezTo>
                <a:cubicBezTo>
                  <a:pt x="109957" y="5158836"/>
                  <a:pt x="129473" y="5149232"/>
                  <a:pt x="145657" y="5154627"/>
                </a:cubicBezTo>
                <a:cubicBezTo>
                  <a:pt x="157101" y="5158442"/>
                  <a:pt x="168209" y="5163800"/>
                  <a:pt x="178025" y="5170811"/>
                </a:cubicBezTo>
                <a:cubicBezTo>
                  <a:pt x="187337" y="5177463"/>
                  <a:pt x="191844" y="5190439"/>
                  <a:pt x="202301" y="5195087"/>
                </a:cubicBezTo>
                <a:cubicBezTo>
                  <a:pt x="217294" y="5201751"/>
                  <a:pt x="234669" y="5200482"/>
                  <a:pt x="250853" y="5203179"/>
                </a:cubicBezTo>
                <a:lnTo>
                  <a:pt x="461246" y="5195087"/>
                </a:lnTo>
                <a:cubicBezTo>
                  <a:pt x="627773" y="5187847"/>
                  <a:pt x="572450" y="5203874"/>
                  <a:pt x="647363" y="5178903"/>
                </a:cubicBezTo>
                <a:cubicBezTo>
                  <a:pt x="655455" y="5173508"/>
                  <a:pt x="664762" y="5169596"/>
                  <a:pt x="671639" y="5162719"/>
                </a:cubicBezTo>
                <a:cubicBezTo>
                  <a:pt x="681176" y="5153182"/>
                  <a:pt x="682831" y="5133622"/>
                  <a:pt x="695915" y="5130351"/>
                </a:cubicBezTo>
                <a:cubicBezTo>
                  <a:pt x="740478" y="5119210"/>
                  <a:pt x="787625" y="5124956"/>
                  <a:pt x="833480" y="5122259"/>
                </a:cubicBezTo>
                <a:cubicBezTo>
                  <a:pt x="844269" y="5116864"/>
                  <a:pt x="854404" y="5109890"/>
                  <a:pt x="865848" y="5106075"/>
                </a:cubicBezTo>
                <a:cubicBezTo>
                  <a:pt x="878896" y="5101726"/>
                  <a:pt x="894366" y="5104807"/>
                  <a:pt x="906308" y="5097983"/>
                </a:cubicBezTo>
                <a:cubicBezTo>
                  <a:pt x="914752" y="5093158"/>
                  <a:pt x="915615" y="5080583"/>
                  <a:pt x="922492" y="5073706"/>
                </a:cubicBezTo>
                <a:cubicBezTo>
                  <a:pt x="932028" y="5064169"/>
                  <a:pt x="942797" y="5055461"/>
                  <a:pt x="954860" y="5049430"/>
                </a:cubicBezTo>
                <a:cubicBezTo>
                  <a:pt x="970119" y="5041801"/>
                  <a:pt x="987229" y="5038641"/>
                  <a:pt x="1003413" y="5033246"/>
                </a:cubicBezTo>
                <a:cubicBezTo>
                  <a:pt x="1040738" y="5020804"/>
                  <a:pt x="1019323" y="5026827"/>
                  <a:pt x="1068149" y="5017062"/>
                </a:cubicBezTo>
                <a:cubicBezTo>
                  <a:pt x="1084333" y="5006273"/>
                  <a:pt x="1105031" y="5000255"/>
                  <a:pt x="1116701" y="4984694"/>
                </a:cubicBezTo>
                <a:cubicBezTo>
                  <a:pt x="1124793" y="4973905"/>
                  <a:pt x="1130616" y="4960960"/>
                  <a:pt x="1140977" y="4952326"/>
                </a:cubicBezTo>
                <a:cubicBezTo>
                  <a:pt x="1147530" y="4946865"/>
                  <a:pt x="1156978" y="4946303"/>
                  <a:pt x="1165253" y="4944234"/>
                </a:cubicBezTo>
                <a:cubicBezTo>
                  <a:pt x="1196807" y="4936345"/>
                  <a:pt x="1230385" y="4932618"/>
                  <a:pt x="1262358" y="4928050"/>
                </a:cubicBezTo>
                <a:cubicBezTo>
                  <a:pt x="1270450" y="4922655"/>
                  <a:pt x="1277935" y="4916215"/>
                  <a:pt x="1286634" y="4911866"/>
                </a:cubicBezTo>
                <a:cubicBezTo>
                  <a:pt x="1294263" y="4908051"/>
                  <a:pt x="1303070" y="4907134"/>
                  <a:pt x="1310910" y="4903774"/>
                </a:cubicBezTo>
                <a:cubicBezTo>
                  <a:pt x="1321998" y="4899022"/>
                  <a:pt x="1332489" y="4892985"/>
                  <a:pt x="1343278" y="4887590"/>
                </a:cubicBezTo>
                <a:lnTo>
                  <a:pt x="1683143" y="4903774"/>
                </a:lnTo>
                <a:cubicBezTo>
                  <a:pt x="1717541" y="4906067"/>
                  <a:pt x="1699302" y="4917252"/>
                  <a:pt x="1731696" y="4928050"/>
                </a:cubicBezTo>
                <a:cubicBezTo>
                  <a:pt x="1747261" y="4933238"/>
                  <a:pt x="1764064" y="4933445"/>
                  <a:pt x="1780248" y="4936142"/>
                </a:cubicBezTo>
                <a:cubicBezTo>
                  <a:pt x="1793735" y="4941537"/>
                  <a:pt x="1808888" y="4943883"/>
                  <a:pt x="1820708" y="4952326"/>
                </a:cubicBezTo>
                <a:cubicBezTo>
                  <a:pt x="1828622" y="4957979"/>
                  <a:pt x="1829298" y="4970527"/>
                  <a:pt x="1836892" y="4976602"/>
                </a:cubicBezTo>
                <a:cubicBezTo>
                  <a:pt x="1845186" y="4983237"/>
                  <a:pt x="1899613" y="4992383"/>
                  <a:pt x="1901628" y="4992786"/>
                </a:cubicBezTo>
                <a:cubicBezTo>
                  <a:pt x="1924630" y="5015786"/>
                  <a:pt x="1918044" y="5007674"/>
                  <a:pt x="1942089" y="5041338"/>
                </a:cubicBezTo>
                <a:cubicBezTo>
                  <a:pt x="1947742" y="5049252"/>
                  <a:pt x="1951396" y="5058737"/>
                  <a:pt x="1958273" y="5065614"/>
                </a:cubicBezTo>
                <a:cubicBezTo>
                  <a:pt x="1965150" y="5072491"/>
                  <a:pt x="1975230" y="5075394"/>
                  <a:pt x="1982549" y="5081798"/>
                </a:cubicBezTo>
                <a:cubicBezTo>
                  <a:pt x="1996903" y="5094358"/>
                  <a:pt x="2010250" y="5108082"/>
                  <a:pt x="2023009" y="5122259"/>
                </a:cubicBezTo>
                <a:cubicBezTo>
                  <a:pt x="2067436" y="5171623"/>
                  <a:pt x="2035668" y="5156149"/>
                  <a:pt x="2079653" y="5170811"/>
                </a:cubicBezTo>
                <a:cubicBezTo>
                  <a:pt x="2156566" y="5232341"/>
                  <a:pt x="2084658" y="5170393"/>
                  <a:pt x="2160574" y="5251731"/>
                </a:cubicBezTo>
                <a:cubicBezTo>
                  <a:pt x="2183999" y="5276829"/>
                  <a:pt x="2214358" y="5295994"/>
                  <a:pt x="2233402" y="5324560"/>
                </a:cubicBezTo>
                <a:cubicBezTo>
                  <a:pt x="2238797" y="5332652"/>
                  <a:pt x="2243360" y="5341365"/>
                  <a:pt x="2249586" y="5348836"/>
                </a:cubicBezTo>
                <a:cubicBezTo>
                  <a:pt x="2256912" y="5357627"/>
                  <a:pt x="2263444" y="5368377"/>
                  <a:pt x="2273862" y="5373112"/>
                </a:cubicBezTo>
                <a:cubicBezTo>
                  <a:pt x="2294111" y="5382316"/>
                  <a:pt x="2338598" y="5389296"/>
                  <a:pt x="2338598" y="5389296"/>
                </a:cubicBezTo>
                <a:cubicBezTo>
                  <a:pt x="2343993" y="5397388"/>
                  <a:pt x="2348556" y="5406101"/>
                  <a:pt x="2354782" y="5413572"/>
                </a:cubicBezTo>
                <a:cubicBezTo>
                  <a:pt x="2373566" y="5436112"/>
                  <a:pt x="2387617" y="5444266"/>
                  <a:pt x="2411427" y="5462124"/>
                </a:cubicBezTo>
                <a:cubicBezTo>
                  <a:pt x="2414124" y="5470216"/>
                  <a:pt x="2418037" y="5478000"/>
                  <a:pt x="2419519" y="5486400"/>
                </a:cubicBezTo>
                <a:cubicBezTo>
                  <a:pt x="2426148" y="5523966"/>
                  <a:pt x="2435703" y="5599689"/>
                  <a:pt x="2435703" y="5599689"/>
                </a:cubicBezTo>
                <a:cubicBezTo>
                  <a:pt x="2433006" y="5618570"/>
                  <a:pt x="2430747" y="5637519"/>
                  <a:pt x="2427611" y="5656333"/>
                </a:cubicBezTo>
                <a:cubicBezTo>
                  <a:pt x="2425350" y="5669900"/>
                  <a:pt x="2419519" y="5696793"/>
                  <a:pt x="2419519" y="569679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450619" y="4515356"/>
            <a:ext cx="1254678" cy="1893536"/>
          </a:xfrm>
          <a:custGeom>
            <a:avLst/>
            <a:gdLst>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205714 w 1254678"/>
              <a:gd name="connsiteY19" fmla="*/ 776835 h 1893536"/>
              <a:gd name="connsiteX20" fmla="*/ 1181438 w 1254678"/>
              <a:gd name="connsiteY20" fmla="*/ 768743 h 1893536"/>
              <a:gd name="connsiteX21" fmla="*/ 1100517 w 1254678"/>
              <a:gd name="connsiteY21" fmla="*/ 720191 h 1893536"/>
              <a:gd name="connsiteX22" fmla="*/ 1092425 w 1254678"/>
              <a:gd name="connsiteY22" fmla="*/ 695915 h 1893536"/>
              <a:gd name="connsiteX23" fmla="*/ 1043873 w 1254678"/>
              <a:gd name="connsiteY23" fmla="*/ 65545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92379 w 1254678"/>
              <a:gd name="connsiteY19" fmla="*/ 790170 h 1893536"/>
              <a:gd name="connsiteX20" fmla="*/ 1181438 w 1254678"/>
              <a:gd name="connsiteY20" fmla="*/ 768743 h 1893536"/>
              <a:gd name="connsiteX21" fmla="*/ 1100517 w 1254678"/>
              <a:gd name="connsiteY21" fmla="*/ 720191 h 1893536"/>
              <a:gd name="connsiteX22" fmla="*/ 1092425 w 1254678"/>
              <a:gd name="connsiteY22" fmla="*/ 695915 h 1893536"/>
              <a:gd name="connsiteX23" fmla="*/ 1043873 w 1254678"/>
              <a:gd name="connsiteY23" fmla="*/ 65545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92379 w 1254678"/>
              <a:gd name="connsiteY19" fmla="*/ 790170 h 1893536"/>
              <a:gd name="connsiteX20" fmla="*/ 1171913 w 1254678"/>
              <a:gd name="connsiteY20" fmla="*/ 778268 h 1893536"/>
              <a:gd name="connsiteX21" fmla="*/ 1100517 w 1254678"/>
              <a:gd name="connsiteY21" fmla="*/ 720191 h 1893536"/>
              <a:gd name="connsiteX22" fmla="*/ 1092425 w 1254678"/>
              <a:gd name="connsiteY22" fmla="*/ 695915 h 1893536"/>
              <a:gd name="connsiteX23" fmla="*/ 1043873 w 1254678"/>
              <a:gd name="connsiteY23" fmla="*/ 65545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84759 w 1254678"/>
              <a:gd name="connsiteY19" fmla="*/ 803505 h 1893536"/>
              <a:gd name="connsiteX20" fmla="*/ 1171913 w 1254678"/>
              <a:gd name="connsiteY20" fmla="*/ 778268 h 1893536"/>
              <a:gd name="connsiteX21" fmla="*/ 1100517 w 1254678"/>
              <a:gd name="connsiteY21" fmla="*/ 720191 h 1893536"/>
              <a:gd name="connsiteX22" fmla="*/ 1092425 w 1254678"/>
              <a:gd name="connsiteY22" fmla="*/ 695915 h 1893536"/>
              <a:gd name="connsiteX23" fmla="*/ 1043873 w 1254678"/>
              <a:gd name="connsiteY23" fmla="*/ 65545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84759 w 1254678"/>
              <a:gd name="connsiteY19" fmla="*/ 803505 h 1893536"/>
              <a:gd name="connsiteX20" fmla="*/ 1171913 w 1254678"/>
              <a:gd name="connsiteY20" fmla="*/ 778268 h 1893536"/>
              <a:gd name="connsiteX21" fmla="*/ 1100517 w 1254678"/>
              <a:gd name="connsiteY21" fmla="*/ 720191 h 1893536"/>
              <a:gd name="connsiteX22" fmla="*/ 1092425 w 1254678"/>
              <a:gd name="connsiteY22" fmla="*/ 695915 h 1893536"/>
              <a:gd name="connsiteX23" fmla="*/ 1051493 w 1254678"/>
              <a:gd name="connsiteY23" fmla="*/ 67069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84759 w 1254678"/>
              <a:gd name="connsiteY19" fmla="*/ 803505 h 1893536"/>
              <a:gd name="connsiteX20" fmla="*/ 1171913 w 1254678"/>
              <a:gd name="connsiteY20" fmla="*/ 778268 h 1893536"/>
              <a:gd name="connsiteX21" fmla="*/ 1111947 w 1254678"/>
              <a:gd name="connsiteY21" fmla="*/ 714476 h 1893536"/>
              <a:gd name="connsiteX22" fmla="*/ 1092425 w 1254678"/>
              <a:gd name="connsiteY22" fmla="*/ 695915 h 1893536"/>
              <a:gd name="connsiteX23" fmla="*/ 1051493 w 1254678"/>
              <a:gd name="connsiteY23" fmla="*/ 67069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54678" h="1893536">
                <a:moveTo>
                  <a:pt x="647363" y="1877352"/>
                </a:moveTo>
                <a:cubicBezTo>
                  <a:pt x="689499" y="1883371"/>
                  <a:pt x="753746" y="1893536"/>
                  <a:pt x="793020" y="1893536"/>
                </a:cubicBezTo>
                <a:cubicBezTo>
                  <a:pt x="804141" y="1893536"/>
                  <a:pt x="814418" y="1887272"/>
                  <a:pt x="825388" y="1885444"/>
                </a:cubicBezTo>
                <a:cubicBezTo>
                  <a:pt x="846839" y="1881869"/>
                  <a:pt x="868673" y="1880927"/>
                  <a:pt x="890124" y="1877352"/>
                </a:cubicBezTo>
                <a:cubicBezTo>
                  <a:pt x="920483" y="1872292"/>
                  <a:pt x="919830" y="1868865"/>
                  <a:pt x="946769" y="1861168"/>
                </a:cubicBezTo>
                <a:cubicBezTo>
                  <a:pt x="980569" y="1851511"/>
                  <a:pt x="989537" y="1851343"/>
                  <a:pt x="1027689" y="1844984"/>
                </a:cubicBezTo>
                <a:cubicBezTo>
                  <a:pt x="1092425" y="1823405"/>
                  <a:pt x="1016900" y="1855773"/>
                  <a:pt x="1060057" y="1812616"/>
                </a:cubicBezTo>
                <a:cubicBezTo>
                  <a:pt x="1068587" y="1804086"/>
                  <a:pt x="1081952" y="1802417"/>
                  <a:pt x="1092425" y="1796432"/>
                </a:cubicBezTo>
                <a:cubicBezTo>
                  <a:pt x="1100869" y="1791607"/>
                  <a:pt x="1109107" y="1786324"/>
                  <a:pt x="1116701" y="1780248"/>
                </a:cubicBezTo>
                <a:cubicBezTo>
                  <a:pt x="1122659" y="1775482"/>
                  <a:pt x="1128119" y="1770021"/>
                  <a:pt x="1132885" y="1764063"/>
                </a:cubicBezTo>
                <a:cubicBezTo>
                  <a:pt x="1138960" y="1756469"/>
                  <a:pt x="1141685" y="1746116"/>
                  <a:pt x="1149069" y="1739787"/>
                </a:cubicBezTo>
                <a:cubicBezTo>
                  <a:pt x="1161011" y="1729551"/>
                  <a:pt x="1176043" y="1723603"/>
                  <a:pt x="1189530" y="1715511"/>
                </a:cubicBezTo>
                <a:cubicBezTo>
                  <a:pt x="1222771" y="1665650"/>
                  <a:pt x="1190474" y="1720770"/>
                  <a:pt x="1213806" y="1650775"/>
                </a:cubicBezTo>
                <a:cubicBezTo>
                  <a:pt x="1217621" y="1639331"/>
                  <a:pt x="1224595" y="1629196"/>
                  <a:pt x="1229990" y="1618407"/>
                </a:cubicBezTo>
                <a:cubicBezTo>
                  <a:pt x="1232687" y="1559065"/>
                  <a:pt x="1231004" y="1499362"/>
                  <a:pt x="1238082" y="1440382"/>
                </a:cubicBezTo>
                <a:cubicBezTo>
                  <a:pt x="1239241" y="1430726"/>
                  <a:pt x="1253780" y="1425819"/>
                  <a:pt x="1254266" y="1416106"/>
                </a:cubicBezTo>
                <a:cubicBezTo>
                  <a:pt x="1256560" y="1370229"/>
                  <a:pt x="1248653" y="1324408"/>
                  <a:pt x="1246174" y="1278541"/>
                </a:cubicBezTo>
                <a:cubicBezTo>
                  <a:pt x="1244447" y="1246584"/>
                  <a:pt x="1234627" y="1032055"/>
                  <a:pt x="1229990" y="987228"/>
                </a:cubicBezTo>
                <a:cubicBezTo>
                  <a:pt x="1226339" y="951938"/>
                  <a:pt x="1219201" y="917097"/>
                  <a:pt x="1213806" y="882032"/>
                </a:cubicBezTo>
                <a:cubicBezTo>
                  <a:pt x="1211109" y="846966"/>
                  <a:pt x="1191741" y="820799"/>
                  <a:pt x="1184759" y="803505"/>
                </a:cubicBezTo>
                <a:cubicBezTo>
                  <a:pt x="1177777" y="786211"/>
                  <a:pt x="1184048" y="793106"/>
                  <a:pt x="1171913" y="778268"/>
                </a:cubicBezTo>
                <a:cubicBezTo>
                  <a:pt x="1159778" y="763430"/>
                  <a:pt x="1150577" y="743448"/>
                  <a:pt x="1111947" y="714476"/>
                </a:cubicBezTo>
                <a:cubicBezTo>
                  <a:pt x="1109250" y="706384"/>
                  <a:pt x="1102501" y="703212"/>
                  <a:pt x="1092425" y="695915"/>
                </a:cubicBezTo>
                <a:cubicBezTo>
                  <a:pt x="1082349" y="688618"/>
                  <a:pt x="1069406" y="682637"/>
                  <a:pt x="1051493" y="670695"/>
                </a:cubicBezTo>
                <a:cubicBezTo>
                  <a:pt x="1037459" y="671971"/>
                  <a:pt x="956130" y="664738"/>
                  <a:pt x="898216" y="671639"/>
                </a:cubicBezTo>
                <a:cubicBezTo>
                  <a:pt x="840302" y="678540"/>
                  <a:pt x="882636" y="697213"/>
                  <a:pt x="704008" y="712099"/>
                </a:cubicBezTo>
                <a:lnTo>
                  <a:pt x="558351" y="695915"/>
                </a:lnTo>
                <a:cubicBezTo>
                  <a:pt x="536748" y="693422"/>
                  <a:pt x="515319" y="689180"/>
                  <a:pt x="493615" y="687823"/>
                </a:cubicBezTo>
                <a:cubicBezTo>
                  <a:pt x="428949" y="683781"/>
                  <a:pt x="364142" y="682428"/>
                  <a:pt x="299406" y="679731"/>
                </a:cubicBezTo>
                <a:cubicBezTo>
                  <a:pt x="265382" y="674060"/>
                  <a:pt x="197094" y="663215"/>
                  <a:pt x="169933" y="655455"/>
                </a:cubicBezTo>
                <a:cubicBezTo>
                  <a:pt x="158334" y="652141"/>
                  <a:pt x="149119" y="642737"/>
                  <a:pt x="137565" y="639271"/>
                </a:cubicBezTo>
                <a:cubicBezTo>
                  <a:pt x="121850" y="634556"/>
                  <a:pt x="105197" y="633876"/>
                  <a:pt x="89013" y="631179"/>
                </a:cubicBezTo>
                <a:cubicBezTo>
                  <a:pt x="80921" y="623087"/>
                  <a:pt x="71085" y="616424"/>
                  <a:pt x="64737" y="606902"/>
                </a:cubicBezTo>
                <a:cubicBezTo>
                  <a:pt x="60006" y="599805"/>
                  <a:pt x="60005" y="590466"/>
                  <a:pt x="56645" y="582626"/>
                </a:cubicBezTo>
                <a:cubicBezTo>
                  <a:pt x="51893" y="571538"/>
                  <a:pt x="45360" y="561281"/>
                  <a:pt x="40461" y="550258"/>
                </a:cubicBezTo>
                <a:cubicBezTo>
                  <a:pt x="34562" y="536984"/>
                  <a:pt x="29672" y="523285"/>
                  <a:pt x="24277" y="509798"/>
                </a:cubicBezTo>
                <a:cubicBezTo>
                  <a:pt x="21580" y="463943"/>
                  <a:pt x="19708" y="418032"/>
                  <a:pt x="16185" y="372233"/>
                </a:cubicBezTo>
                <a:cubicBezTo>
                  <a:pt x="10765" y="301766"/>
                  <a:pt x="14556" y="318791"/>
                  <a:pt x="0" y="275129"/>
                </a:cubicBezTo>
                <a:cubicBezTo>
                  <a:pt x="5395" y="215787"/>
                  <a:pt x="9085" y="156266"/>
                  <a:pt x="16185" y="97104"/>
                </a:cubicBezTo>
                <a:cubicBezTo>
                  <a:pt x="17201" y="88635"/>
                  <a:pt x="19546" y="79925"/>
                  <a:pt x="24277" y="72828"/>
                </a:cubicBezTo>
                <a:cubicBezTo>
                  <a:pt x="30625" y="63306"/>
                  <a:pt x="40461" y="56644"/>
                  <a:pt x="48553" y="48552"/>
                </a:cubicBezTo>
                <a:cubicBezTo>
                  <a:pt x="51250" y="40460"/>
                  <a:pt x="51317" y="30937"/>
                  <a:pt x="56645" y="24276"/>
                </a:cubicBezTo>
                <a:cubicBezTo>
                  <a:pt x="68053" y="10015"/>
                  <a:pt x="89205" y="5331"/>
                  <a:pt x="105197" y="0"/>
                </a:cubicBezTo>
                <a:cubicBezTo>
                  <a:pt x="169852" y="9236"/>
                  <a:pt x="161841" y="-10981"/>
                  <a:pt x="161841" y="32368"/>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7265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63346" cy="6857998"/>
          </a:xfrm>
          <a:prstGeom prst="rect">
            <a:avLst/>
          </a:prstGeom>
        </p:spPr>
      </p:pic>
      <p:sp>
        <p:nvSpPr>
          <p:cNvPr id="3" name="Rectangle 2"/>
          <p:cNvSpPr/>
          <p:nvPr/>
        </p:nvSpPr>
        <p:spPr>
          <a:xfrm>
            <a:off x="2971800" y="0"/>
            <a:ext cx="3505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0000" y="6248400"/>
            <a:ext cx="4572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24800" y="3657600"/>
            <a:ext cx="1219200" cy="32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276600" y="6553200"/>
            <a:ext cx="5334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76600" y="6172200"/>
            <a:ext cx="0" cy="3810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124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874" y="0"/>
            <a:ext cx="5304252" cy="6858000"/>
          </a:xfrm>
          <a:prstGeom prst="rect">
            <a:avLst/>
          </a:prstGeom>
        </p:spPr>
      </p:pic>
      <p:sp>
        <p:nvSpPr>
          <p:cNvPr id="5" name="Freeform 4"/>
          <p:cNvSpPr/>
          <p:nvPr/>
        </p:nvSpPr>
        <p:spPr>
          <a:xfrm>
            <a:off x="2192015" y="836329"/>
            <a:ext cx="143699" cy="520889"/>
          </a:xfrm>
          <a:custGeom>
            <a:avLst/>
            <a:gdLst>
              <a:gd name="connsiteX0" fmla="*/ 169934 w 180141"/>
              <a:gd name="connsiteY0" fmla="*/ 0 h 529788"/>
              <a:gd name="connsiteX1" fmla="*/ 169934 w 180141"/>
              <a:gd name="connsiteY1" fmla="*/ 121380 h 529788"/>
              <a:gd name="connsiteX2" fmla="*/ 145658 w 180141"/>
              <a:gd name="connsiteY2" fmla="*/ 145656 h 529788"/>
              <a:gd name="connsiteX3" fmla="*/ 121382 w 180141"/>
              <a:gd name="connsiteY3" fmla="*/ 202301 h 529788"/>
              <a:gd name="connsiteX4" fmla="*/ 105198 w 180141"/>
              <a:gd name="connsiteY4" fmla="*/ 283221 h 529788"/>
              <a:gd name="connsiteX5" fmla="*/ 97106 w 180141"/>
              <a:gd name="connsiteY5" fmla="*/ 347957 h 529788"/>
              <a:gd name="connsiteX6" fmla="*/ 89014 w 180141"/>
              <a:gd name="connsiteY6" fmla="*/ 372233 h 529788"/>
              <a:gd name="connsiteX7" fmla="*/ 64738 w 180141"/>
              <a:gd name="connsiteY7" fmla="*/ 388417 h 529788"/>
              <a:gd name="connsiteX8" fmla="*/ 16185 w 180141"/>
              <a:gd name="connsiteY8" fmla="*/ 428878 h 529788"/>
              <a:gd name="connsiteX9" fmla="*/ 8093 w 180141"/>
              <a:gd name="connsiteY9" fmla="*/ 453154 h 529788"/>
              <a:gd name="connsiteX10" fmla="*/ 1 w 180141"/>
              <a:gd name="connsiteY10" fmla="*/ 517890 h 529788"/>
              <a:gd name="connsiteX0" fmla="*/ 163273 w 173480"/>
              <a:gd name="connsiteY0" fmla="*/ 0 h 507026"/>
              <a:gd name="connsiteX1" fmla="*/ 163273 w 173480"/>
              <a:gd name="connsiteY1" fmla="*/ 121380 h 507026"/>
              <a:gd name="connsiteX2" fmla="*/ 138997 w 173480"/>
              <a:gd name="connsiteY2" fmla="*/ 145656 h 507026"/>
              <a:gd name="connsiteX3" fmla="*/ 114721 w 173480"/>
              <a:gd name="connsiteY3" fmla="*/ 202301 h 507026"/>
              <a:gd name="connsiteX4" fmla="*/ 98537 w 173480"/>
              <a:gd name="connsiteY4" fmla="*/ 283221 h 507026"/>
              <a:gd name="connsiteX5" fmla="*/ 90445 w 173480"/>
              <a:gd name="connsiteY5" fmla="*/ 347957 h 507026"/>
              <a:gd name="connsiteX6" fmla="*/ 82353 w 173480"/>
              <a:gd name="connsiteY6" fmla="*/ 372233 h 507026"/>
              <a:gd name="connsiteX7" fmla="*/ 58077 w 173480"/>
              <a:gd name="connsiteY7" fmla="*/ 388417 h 507026"/>
              <a:gd name="connsiteX8" fmla="*/ 9524 w 173480"/>
              <a:gd name="connsiteY8" fmla="*/ 428878 h 507026"/>
              <a:gd name="connsiteX9" fmla="*/ 1432 w 173480"/>
              <a:gd name="connsiteY9" fmla="*/ 453154 h 507026"/>
              <a:gd name="connsiteX10" fmla="*/ 40965 w 173480"/>
              <a:gd name="connsiteY10" fmla="*/ 496935 h 507026"/>
              <a:gd name="connsiteX0" fmla="*/ 162136 w 172343"/>
              <a:gd name="connsiteY0" fmla="*/ 0 h 507121"/>
              <a:gd name="connsiteX1" fmla="*/ 162136 w 172343"/>
              <a:gd name="connsiteY1" fmla="*/ 121380 h 507121"/>
              <a:gd name="connsiteX2" fmla="*/ 137860 w 172343"/>
              <a:gd name="connsiteY2" fmla="*/ 145656 h 507121"/>
              <a:gd name="connsiteX3" fmla="*/ 113584 w 172343"/>
              <a:gd name="connsiteY3" fmla="*/ 202301 h 507121"/>
              <a:gd name="connsiteX4" fmla="*/ 97400 w 172343"/>
              <a:gd name="connsiteY4" fmla="*/ 283221 h 507121"/>
              <a:gd name="connsiteX5" fmla="*/ 89308 w 172343"/>
              <a:gd name="connsiteY5" fmla="*/ 347957 h 507121"/>
              <a:gd name="connsiteX6" fmla="*/ 81216 w 172343"/>
              <a:gd name="connsiteY6" fmla="*/ 372233 h 507121"/>
              <a:gd name="connsiteX7" fmla="*/ 56940 w 172343"/>
              <a:gd name="connsiteY7" fmla="*/ 388417 h 507121"/>
              <a:gd name="connsiteX8" fmla="*/ 65537 w 172343"/>
              <a:gd name="connsiteY8" fmla="*/ 423163 h 507121"/>
              <a:gd name="connsiteX9" fmla="*/ 295 w 172343"/>
              <a:gd name="connsiteY9" fmla="*/ 453154 h 507121"/>
              <a:gd name="connsiteX10" fmla="*/ 39828 w 172343"/>
              <a:gd name="connsiteY10" fmla="*/ 496935 h 507121"/>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17112 w 132515"/>
              <a:gd name="connsiteY7" fmla="*/ 388417 h 507554"/>
              <a:gd name="connsiteX8" fmla="*/ 25709 w 132515"/>
              <a:gd name="connsiteY8" fmla="*/ 423163 h 507554"/>
              <a:gd name="connsiteX9" fmla="*/ 15712 w 132515"/>
              <a:gd name="connsiteY9" fmla="*/ 456964 h 507554"/>
              <a:gd name="connsiteX10" fmla="*/ 0 w 132515"/>
              <a:gd name="connsiteY10" fmla="*/ 496935 h 507554"/>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34257 w 132515"/>
              <a:gd name="connsiteY7" fmla="*/ 390322 h 507554"/>
              <a:gd name="connsiteX8" fmla="*/ 25709 w 132515"/>
              <a:gd name="connsiteY8" fmla="*/ 423163 h 507554"/>
              <a:gd name="connsiteX9" fmla="*/ 15712 w 132515"/>
              <a:gd name="connsiteY9" fmla="*/ 456964 h 507554"/>
              <a:gd name="connsiteX10" fmla="*/ 0 w 132515"/>
              <a:gd name="connsiteY10" fmla="*/ 496935 h 507554"/>
              <a:gd name="connsiteX0" fmla="*/ 141358 w 143747"/>
              <a:gd name="connsiteY0" fmla="*/ 0 h 520889"/>
              <a:gd name="connsiteX1" fmla="*/ 122308 w 143747"/>
              <a:gd name="connsiteY1" fmla="*/ 134715 h 520889"/>
              <a:gd name="connsiteX2" fmla="*/ 98032 w 143747"/>
              <a:gd name="connsiteY2" fmla="*/ 158991 h 520889"/>
              <a:gd name="connsiteX3" fmla="*/ 73756 w 143747"/>
              <a:gd name="connsiteY3" fmla="*/ 215636 h 520889"/>
              <a:gd name="connsiteX4" fmla="*/ 57572 w 143747"/>
              <a:gd name="connsiteY4" fmla="*/ 296556 h 520889"/>
              <a:gd name="connsiteX5" fmla="*/ 49480 w 143747"/>
              <a:gd name="connsiteY5" fmla="*/ 361292 h 520889"/>
              <a:gd name="connsiteX6" fmla="*/ 41388 w 143747"/>
              <a:gd name="connsiteY6" fmla="*/ 385568 h 520889"/>
              <a:gd name="connsiteX7" fmla="*/ 34257 w 143747"/>
              <a:gd name="connsiteY7" fmla="*/ 403657 h 520889"/>
              <a:gd name="connsiteX8" fmla="*/ 25709 w 143747"/>
              <a:gd name="connsiteY8" fmla="*/ 436498 h 520889"/>
              <a:gd name="connsiteX9" fmla="*/ 15712 w 143747"/>
              <a:gd name="connsiteY9" fmla="*/ 470299 h 520889"/>
              <a:gd name="connsiteX10" fmla="*/ 0 w 143747"/>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3756 w 143699"/>
              <a:gd name="connsiteY3" fmla="*/ 215636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9471 w 143699"/>
              <a:gd name="connsiteY3" fmla="*/ 225161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699" h="520889">
                <a:moveTo>
                  <a:pt x="141358" y="0"/>
                </a:moveTo>
                <a:cubicBezTo>
                  <a:pt x="150839" y="47405"/>
                  <a:pt x="128894" y="106947"/>
                  <a:pt x="122308" y="134715"/>
                </a:cubicBezTo>
                <a:cubicBezTo>
                  <a:pt x="115722" y="162484"/>
                  <a:pt x="109934" y="158519"/>
                  <a:pt x="101842" y="166611"/>
                </a:cubicBezTo>
                <a:cubicBezTo>
                  <a:pt x="78611" y="259536"/>
                  <a:pt x="86849" y="203504"/>
                  <a:pt x="79471" y="225161"/>
                </a:cubicBezTo>
                <a:cubicBezTo>
                  <a:pt x="72093" y="246818"/>
                  <a:pt x="62570" y="273868"/>
                  <a:pt x="57572" y="296556"/>
                </a:cubicBezTo>
                <a:cubicBezTo>
                  <a:pt x="52574" y="319244"/>
                  <a:pt x="53370" y="339896"/>
                  <a:pt x="49480" y="361292"/>
                </a:cubicBezTo>
                <a:cubicBezTo>
                  <a:pt x="47954" y="369684"/>
                  <a:pt x="43925" y="378507"/>
                  <a:pt x="41388" y="385568"/>
                </a:cubicBezTo>
                <a:cubicBezTo>
                  <a:pt x="38851" y="392629"/>
                  <a:pt x="36870" y="395169"/>
                  <a:pt x="34257" y="403657"/>
                </a:cubicBezTo>
                <a:cubicBezTo>
                  <a:pt x="31644" y="412145"/>
                  <a:pt x="48709" y="413500"/>
                  <a:pt x="25709" y="436498"/>
                </a:cubicBezTo>
                <a:cubicBezTo>
                  <a:pt x="23012" y="444590"/>
                  <a:pt x="19997" y="458004"/>
                  <a:pt x="15712" y="470299"/>
                </a:cubicBezTo>
                <a:cubicBezTo>
                  <a:pt x="11427" y="482594"/>
                  <a:pt x="0" y="545567"/>
                  <a:pt x="0" y="51027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2192942" y="1294726"/>
            <a:ext cx="227714" cy="64736"/>
          </a:xfrm>
          <a:custGeom>
            <a:avLst/>
            <a:gdLst>
              <a:gd name="connsiteX0" fmla="*/ 0 w 227714"/>
              <a:gd name="connsiteY0" fmla="*/ 56644 h 64736"/>
              <a:gd name="connsiteX1" fmla="*/ 64736 w 227714"/>
              <a:gd name="connsiteY1" fmla="*/ 48552 h 64736"/>
              <a:gd name="connsiteX2" fmla="*/ 89012 w 227714"/>
              <a:gd name="connsiteY2" fmla="*/ 24276 h 64736"/>
              <a:gd name="connsiteX3" fmla="*/ 137564 w 227714"/>
              <a:gd name="connsiteY3" fmla="*/ 0 h 64736"/>
              <a:gd name="connsiteX4" fmla="*/ 178024 w 227714"/>
              <a:gd name="connsiteY4" fmla="*/ 8092 h 64736"/>
              <a:gd name="connsiteX5" fmla="*/ 226577 w 227714"/>
              <a:gd name="connsiteY5" fmla="*/ 40460 h 64736"/>
              <a:gd name="connsiteX6" fmla="*/ 226577 w 227714"/>
              <a:gd name="connsiteY6" fmla="*/ 64736 h 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714" h="64736">
                <a:moveTo>
                  <a:pt x="0" y="56644"/>
                </a:moveTo>
                <a:cubicBezTo>
                  <a:pt x="21579" y="53947"/>
                  <a:pt x="44299" y="55984"/>
                  <a:pt x="64736" y="48552"/>
                </a:cubicBezTo>
                <a:cubicBezTo>
                  <a:pt x="75491" y="44641"/>
                  <a:pt x="80221" y="31602"/>
                  <a:pt x="89012" y="24276"/>
                </a:cubicBezTo>
                <a:cubicBezTo>
                  <a:pt x="109927" y="6846"/>
                  <a:pt x="113234" y="8110"/>
                  <a:pt x="137564" y="0"/>
                </a:cubicBezTo>
                <a:cubicBezTo>
                  <a:pt x="151051" y="2697"/>
                  <a:pt x="164598" y="5108"/>
                  <a:pt x="178024" y="8092"/>
                </a:cubicBezTo>
                <a:cubicBezTo>
                  <a:pt x="205606" y="14221"/>
                  <a:pt x="216660" y="10709"/>
                  <a:pt x="226577" y="40460"/>
                </a:cubicBezTo>
                <a:cubicBezTo>
                  <a:pt x="229136" y="48137"/>
                  <a:pt x="226577" y="56644"/>
                  <a:pt x="226577" y="6473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435703" y="1380688"/>
            <a:ext cx="2484255" cy="982187"/>
          </a:xfrm>
          <a:custGeom>
            <a:avLst/>
            <a:gdLst>
              <a:gd name="connsiteX0" fmla="*/ 0 w 2484255"/>
              <a:gd name="connsiteY0" fmla="*/ 504756 h 982187"/>
              <a:gd name="connsiteX1" fmla="*/ 8092 w 2484255"/>
              <a:gd name="connsiteY1" fmla="*/ 601861 h 982187"/>
              <a:gd name="connsiteX2" fmla="*/ 16184 w 2484255"/>
              <a:gd name="connsiteY2" fmla="*/ 626137 h 982187"/>
              <a:gd name="connsiteX3" fmla="*/ 24276 w 2484255"/>
              <a:gd name="connsiteY3" fmla="*/ 666597 h 982187"/>
              <a:gd name="connsiteX4" fmla="*/ 32368 w 2484255"/>
              <a:gd name="connsiteY4" fmla="*/ 715149 h 982187"/>
              <a:gd name="connsiteX5" fmla="*/ 72828 w 2484255"/>
              <a:gd name="connsiteY5" fmla="*/ 755609 h 982187"/>
              <a:gd name="connsiteX6" fmla="*/ 97104 w 2484255"/>
              <a:gd name="connsiteY6" fmla="*/ 779885 h 982187"/>
              <a:gd name="connsiteX7" fmla="*/ 145656 w 2484255"/>
              <a:gd name="connsiteY7" fmla="*/ 804162 h 982187"/>
              <a:gd name="connsiteX8" fmla="*/ 169932 w 2484255"/>
              <a:gd name="connsiteY8" fmla="*/ 820346 h 982187"/>
              <a:gd name="connsiteX9" fmla="*/ 234669 w 2484255"/>
              <a:gd name="connsiteY9" fmla="*/ 836530 h 982187"/>
              <a:gd name="connsiteX10" fmla="*/ 258945 w 2484255"/>
              <a:gd name="connsiteY10" fmla="*/ 844622 h 982187"/>
              <a:gd name="connsiteX11" fmla="*/ 445062 w 2484255"/>
              <a:gd name="connsiteY11" fmla="*/ 868898 h 982187"/>
              <a:gd name="connsiteX12" fmla="*/ 469338 w 2484255"/>
              <a:gd name="connsiteY12" fmla="*/ 885082 h 982187"/>
              <a:gd name="connsiteX13" fmla="*/ 501706 w 2484255"/>
              <a:gd name="connsiteY13" fmla="*/ 893174 h 982187"/>
              <a:gd name="connsiteX14" fmla="*/ 655455 w 2484255"/>
              <a:gd name="connsiteY14" fmla="*/ 909358 h 982187"/>
              <a:gd name="connsiteX15" fmla="*/ 760651 w 2484255"/>
              <a:gd name="connsiteY15" fmla="*/ 933634 h 982187"/>
              <a:gd name="connsiteX16" fmla="*/ 841571 w 2484255"/>
              <a:gd name="connsiteY16" fmla="*/ 941726 h 982187"/>
              <a:gd name="connsiteX17" fmla="*/ 882032 w 2484255"/>
              <a:gd name="connsiteY17" fmla="*/ 949818 h 982187"/>
              <a:gd name="connsiteX18" fmla="*/ 938676 w 2484255"/>
              <a:gd name="connsiteY18" fmla="*/ 974094 h 982187"/>
              <a:gd name="connsiteX19" fmla="*/ 1205713 w 2484255"/>
              <a:gd name="connsiteY19" fmla="*/ 974094 h 982187"/>
              <a:gd name="connsiteX20" fmla="*/ 1286633 w 2484255"/>
              <a:gd name="connsiteY20" fmla="*/ 957910 h 982187"/>
              <a:gd name="connsiteX21" fmla="*/ 1310909 w 2484255"/>
              <a:gd name="connsiteY21" fmla="*/ 941726 h 982187"/>
              <a:gd name="connsiteX22" fmla="*/ 1343278 w 2484255"/>
              <a:gd name="connsiteY22" fmla="*/ 925542 h 982187"/>
              <a:gd name="connsiteX23" fmla="*/ 1383738 w 2484255"/>
              <a:gd name="connsiteY23" fmla="*/ 917450 h 982187"/>
              <a:gd name="connsiteX24" fmla="*/ 1408014 w 2484255"/>
              <a:gd name="connsiteY24" fmla="*/ 901266 h 982187"/>
              <a:gd name="connsiteX25" fmla="*/ 1464658 w 2484255"/>
              <a:gd name="connsiteY25" fmla="*/ 885082 h 982187"/>
              <a:gd name="connsiteX26" fmla="*/ 1586039 w 2484255"/>
              <a:gd name="connsiteY26" fmla="*/ 868898 h 982187"/>
              <a:gd name="connsiteX27" fmla="*/ 1626499 w 2484255"/>
              <a:gd name="connsiteY27" fmla="*/ 860806 h 982187"/>
              <a:gd name="connsiteX28" fmla="*/ 1675051 w 2484255"/>
              <a:gd name="connsiteY28" fmla="*/ 844622 h 982187"/>
              <a:gd name="connsiteX29" fmla="*/ 1707419 w 2484255"/>
              <a:gd name="connsiteY29" fmla="*/ 836530 h 982187"/>
              <a:gd name="connsiteX30" fmla="*/ 1755971 w 2484255"/>
              <a:gd name="connsiteY30" fmla="*/ 812254 h 982187"/>
              <a:gd name="connsiteX31" fmla="*/ 1796432 w 2484255"/>
              <a:gd name="connsiteY31" fmla="*/ 779885 h 982187"/>
              <a:gd name="connsiteX32" fmla="*/ 1820708 w 2484255"/>
              <a:gd name="connsiteY32" fmla="*/ 763701 h 982187"/>
              <a:gd name="connsiteX33" fmla="*/ 1861168 w 2484255"/>
              <a:gd name="connsiteY33" fmla="*/ 723241 h 982187"/>
              <a:gd name="connsiteX34" fmla="*/ 1909720 w 2484255"/>
              <a:gd name="connsiteY34" fmla="*/ 682781 h 982187"/>
              <a:gd name="connsiteX35" fmla="*/ 1933996 w 2484255"/>
              <a:gd name="connsiteY35" fmla="*/ 634229 h 982187"/>
              <a:gd name="connsiteX36" fmla="*/ 1990640 w 2484255"/>
              <a:gd name="connsiteY36" fmla="*/ 561400 h 982187"/>
              <a:gd name="connsiteX37" fmla="*/ 2014916 w 2484255"/>
              <a:gd name="connsiteY37" fmla="*/ 545216 h 982187"/>
              <a:gd name="connsiteX38" fmla="*/ 2031101 w 2484255"/>
              <a:gd name="connsiteY38" fmla="*/ 512848 h 982187"/>
              <a:gd name="connsiteX39" fmla="*/ 2047285 w 2484255"/>
              <a:gd name="connsiteY39" fmla="*/ 488572 h 982187"/>
              <a:gd name="connsiteX40" fmla="*/ 2071561 w 2484255"/>
              <a:gd name="connsiteY40" fmla="*/ 440020 h 982187"/>
              <a:gd name="connsiteX41" fmla="*/ 2087745 w 2484255"/>
              <a:gd name="connsiteY41" fmla="*/ 342916 h 982187"/>
              <a:gd name="connsiteX42" fmla="*/ 2103929 w 2484255"/>
              <a:gd name="connsiteY42" fmla="*/ 326731 h 982187"/>
              <a:gd name="connsiteX43" fmla="*/ 2112021 w 2484255"/>
              <a:gd name="connsiteY43" fmla="*/ 302455 h 982187"/>
              <a:gd name="connsiteX44" fmla="*/ 2136297 w 2484255"/>
              <a:gd name="connsiteY44" fmla="*/ 270087 h 982187"/>
              <a:gd name="connsiteX45" fmla="*/ 2168665 w 2484255"/>
              <a:gd name="connsiteY45" fmla="*/ 189167 h 982187"/>
              <a:gd name="connsiteX46" fmla="*/ 2192941 w 2484255"/>
              <a:gd name="connsiteY46" fmla="*/ 181075 h 982187"/>
              <a:gd name="connsiteX47" fmla="*/ 2209125 w 2484255"/>
              <a:gd name="connsiteY47" fmla="*/ 156799 h 982187"/>
              <a:gd name="connsiteX48" fmla="*/ 2225309 w 2484255"/>
              <a:gd name="connsiteY48" fmla="*/ 124431 h 982187"/>
              <a:gd name="connsiteX49" fmla="*/ 2249585 w 2484255"/>
              <a:gd name="connsiteY49" fmla="*/ 108247 h 982187"/>
              <a:gd name="connsiteX50" fmla="*/ 2273862 w 2484255"/>
              <a:gd name="connsiteY50" fmla="*/ 83970 h 982187"/>
              <a:gd name="connsiteX51" fmla="*/ 2281954 w 2484255"/>
              <a:gd name="connsiteY51" fmla="*/ 51602 h 982187"/>
              <a:gd name="connsiteX52" fmla="*/ 2306230 w 2484255"/>
              <a:gd name="connsiteY52" fmla="*/ 43510 h 982187"/>
              <a:gd name="connsiteX53" fmla="*/ 2338598 w 2484255"/>
              <a:gd name="connsiteY53" fmla="*/ 35418 h 982187"/>
              <a:gd name="connsiteX54" fmla="*/ 2387150 w 2484255"/>
              <a:gd name="connsiteY54" fmla="*/ 19234 h 982187"/>
              <a:gd name="connsiteX55" fmla="*/ 2484255 w 2484255"/>
              <a:gd name="connsiteY55" fmla="*/ 3050 h 98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84255" h="982187">
                <a:moveTo>
                  <a:pt x="0" y="504756"/>
                </a:moveTo>
                <a:cubicBezTo>
                  <a:pt x="2697" y="537124"/>
                  <a:pt x="3799" y="569665"/>
                  <a:pt x="8092" y="601861"/>
                </a:cubicBezTo>
                <a:cubicBezTo>
                  <a:pt x="9219" y="610316"/>
                  <a:pt x="14115" y="617862"/>
                  <a:pt x="16184" y="626137"/>
                </a:cubicBezTo>
                <a:cubicBezTo>
                  <a:pt x="19520" y="639480"/>
                  <a:pt x="21816" y="653065"/>
                  <a:pt x="24276" y="666597"/>
                </a:cubicBezTo>
                <a:cubicBezTo>
                  <a:pt x="27211" y="682740"/>
                  <a:pt x="27180" y="699584"/>
                  <a:pt x="32368" y="715149"/>
                </a:cubicBezTo>
                <a:cubicBezTo>
                  <a:pt x="41497" y="742537"/>
                  <a:pt x="52909" y="739010"/>
                  <a:pt x="72828" y="755609"/>
                </a:cubicBezTo>
                <a:cubicBezTo>
                  <a:pt x="81619" y="762935"/>
                  <a:pt x="88313" y="772559"/>
                  <a:pt x="97104" y="779885"/>
                </a:cubicBezTo>
                <a:cubicBezTo>
                  <a:pt x="118021" y="797316"/>
                  <a:pt x="121324" y="796051"/>
                  <a:pt x="145656" y="804162"/>
                </a:cubicBezTo>
                <a:cubicBezTo>
                  <a:pt x="153748" y="809557"/>
                  <a:pt x="160792" y="817022"/>
                  <a:pt x="169932" y="820346"/>
                </a:cubicBezTo>
                <a:cubicBezTo>
                  <a:pt x="190836" y="827947"/>
                  <a:pt x="213567" y="829496"/>
                  <a:pt x="234669" y="836530"/>
                </a:cubicBezTo>
                <a:lnTo>
                  <a:pt x="258945" y="844622"/>
                </a:lnTo>
                <a:cubicBezTo>
                  <a:pt x="332797" y="893857"/>
                  <a:pt x="247775" y="843165"/>
                  <a:pt x="445062" y="868898"/>
                </a:cubicBezTo>
                <a:cubicBezTo>
                  <a:pt x="454706" y="870156"/>
                  <a:pt x="460399" y="881251"/>
                  <a:pt x="469338" y="885082"/>
                </a:cubicBezTo>
                <a:cubicBezTo>
                  <a:pt x="479560" y="889463"/>
                  <a:pt x="490682" y="891704"/>
                  <a:pt x="501706" y="893174"/>
                </a:cubicBezTo>
                <a:cubicBezTo>
                  <a:pt x="659588" y="914225"/>
                  <a:pt x="526693" y="889549"/>
                  <a:pt x="655455" y="909358"/>
                </a:cubicBezTo>
                <a:cubicBezTo>
                  <a:pt x="687835" y="914340"/>
                  <a:pt x="730911" y="926199"/>
                  <a:pt x="760651" y="933634"/>
                </a:cubicBezTo>
                <a:cubicBezTo>
                  <a:pt x="786949" y="940209"/>
                  <a:pt x="814701" y="938143"/>
                  <a:pt x="841571" y="941726"/>
                </a:cubicBezTo>
                <a:cubicBezTo>
                  <a:pt x="855204" y="943544"/>
                  <a:pt x="868545" y="947121"/>
                  <a:pt x="882032" y="949818"/>
                </a:cubicBezTo>
                <a:cubicBezTo>
                  <a:pt x="900913" y="957910"/>
                  <a:pt x="918574" y="969862"/>
                  <a:pt x="938676" y="974094"/>
                </a:cubicBezTo>
                <a:cubicBezTo>
                  <a:pt x="1016603" y="990500"/>
                  <a:pt x="1135487" y="977438"/>
                  <a:pt x="1205713" y="974094"/>
                </a:cubicBezTo>
                <a:cubicBezTo>
                  <a:pt x="1232686" y="968699"/>
                  <a:pt x="1260342" y="966000"/>
                  <a:pt x="1286633" y="957910"/>
                </a:cubicBezTo>
                <a:cubicBezTo>
                  <a:pt x="1295928" y="955050"/>
                  <a:pt x="1302465" y="946551"/>
                  <a:pt x="1310909" y="941726"/>
                </a:cubicBezTo>
                <a:cubicBezTo>
                  <a:pt x="1321383" y="935741"/>
                  <a:pt x="1331834" y="929357"/>
                  <a:pt x="1343278" y="925542"/>
                </a:cubicBezTo>
                <a:cubicBezTo>
                  <a:pt x="1356326" y="921193"/>
                  <a:pt x="1370251" y="920147"/>
                  <a:pt x="1383738" y="917450"/>
                </a:cubicBezTo>
                <a:cubicBezTo>
                  <a:pt x="1391830" y="912055"/>
                  <a:pt x="1399315" y="905615"/>
                  <a:pt x="1408014" y="901266"/>
                </a:cubicBezTo>
                <a:cubicBezTo>
                  <a:pt x="1420949" y="894799"/>
                  <a:pt x="1452559" y="888539"/>
                  <a:pt x="1464658" y="885082"/>
                </a:cubicBezTo>
                <a:cubicBezTo>
                  <a:pt x="1532710" y="865639"/>
                  <a:pt x="1431075" y="881812"/>
                  <a:pt x="1586039" y="868898"/>
                </a:cubicBezTo>
                <a:cubicBezTo>
                  <a:pt x="1599526" y="866201"/>
                  <a:pt x="1613230" y="864425"/>
                  <a:pt x="1626499" y="860806"/>
                </a:cubicBezTo>
                <a:cubicBezTo>
                  <a:pt x="1642957" y="856317"/>
                  <a:pt x="1658501" y="848760"/>
                  <a:pt x="1675051" y="844622"/>
                </a:cubicBezTo>
                <a:lnTo>
                  <a:pt x="1707419" y="836530"/>
                </a:lnTo>
                <a:cubicBezTo>
                  <a:pt x="1776991" y="790149"/>
                  <a:pt x="1688966" y="845756"/>
                  <a:pt x="1755971" y="812254"/>
                </a:cubicBezTo>
                <a:cubicBezTo>
                  <a:pt x="1789179" y="795650"/>
                  <a:pt x="1771343" y="799956"/>
                  <a:pt x="1796432" y="779885"/>
                </a:cubicBezTo>
                <a:cubicBezTo>
                  <a:pt x="1804026" y="773810"/>
                  <a:pt x="1812616" y="769096"/>
                  <a:pt x="1820708" y="763701"/>
                </a:cubicBezTo>
                <a:cubicBezTo>
                  <a:pt x="1850379" y="719195"/>
                  <a:pt x="1820708" y="756958"/>
                  <a:pt x="1861168" y="723241"/>
                </a:cubicBezTo>
                <a:cubicBezTo>
                  <a:pt x="1923474" y="671320"/>
                  <a:pt x="1849447" y="722963"/>
                  <a:pt x="1909720" y="682781"/>
                </a:cubicBezTo>
                <a:cubicBezTo>
                  <a:pt x="1917812" y="666597"/>
                  <a:pt x="1924879" y="649858"/>
                  <a:pt x="1933996" y="634229"/>
                </a:cubicBezTo>
                <a:cubicBezTo>
                  <a:pt x="1951064" y="604969"/>
                  <a:pt x="1965347" y="582478"/>
                  <a:pt x="1990640" y="561400"/>
                </a:cubicBezTo>
                <a:cubicBezTo>
                  <a:pt x="1998111" y="555174"/>
                  <a:pt x="2006824" y="550611"/>
                  <a:pt x="2014916" y="545216"/>
                </a:cubicBezTo>
                <a:cubicBezTo>
                  <a:pt x="2020311" y="534427"/>
                  <a:pt x="2025116" y="523322"/>
                  <a:pt x="2031101" y="512848"/>
                </a:cubicBezTo>
                <a:cubicBezTo>
                  <a:pt x="2035926" y="504404"/>
                  <a:pt x="2042936" y="497271"/>
                  <a:pt x="2047285" y="488572"/>
                </a:cubicBezTo>
                <a:cubicBezTo>
                  <a:pt x="2080787" y="421567"/>
                  <a:pt x="2025180" y="509592"/>
                  <a:pt x="2071561" y="440020"/>
                </a:cubicBezTo>
                <a:cubicBezTo>
                  <a:pt x="2072320" y="433944"/>
                  <a:pt x="2078834" y="360738"/>
                  <a:pt x="2087745" y="342916"/>
                </a:cubicBezTo>
                <a:cubicBezTo>
                  <a:pt x="2091157" y="336092"/>
                  <a:pt x="2098534" y="332126"/>
                  <a:pt x="2103929" y="326731"/>
                </a:cubicBezTo>
                <a:cubicBezTo>
                  <a:pt x="2106626" y="318639"/>
                  <a:pt x="2107789" y="309861"/>
                  <a:pt x="2112021" y="302455"/>
                </a:cubicBezTo>
                <a:cubicBezTo>
                  <a:pt x="2118712" y="290745"/>
                  <a:pt x="2131688" y="282762"/>
                  <a:pt x="2136297" y="270087"/>
                </a:cubicBezTo>
                <a:cubicBezTo>
                  <a:pt x="2155747" y="216601"/>
                  <a:pt x="2125059" y="218238"/>
                  <a:pt x="2168665" y="189167"/>
                </a:cubicBezTo>
                <a:cubicBezTo>
                  <a:pt x="2175762" y="184436"/>
                  <a:pt x="2184849" y="183772"/>
                  <a:pt x="2192941" y="181075"/>
                </a:cubicBezTo>
                <a:cubicBezTo>
                  <a:pt x="2198336" y="172983"/>
                  <a:pt x="2204300" y="165243"/>
                  <a:pt x="2209125" y="156799"/>
                </a:cubicBezTo>
                <a:cubicBezTo>
                  <a:pt x="2215110" y="146326"/>
                  <a:pt x="2217587" y="133698"/>
                  <a:pt x="2225309" y="124431"/>
                </a:cubicBezTo>
                <a:cubicBezTo>
                  <a:pt x="2231535" y="116960"/>
                  <a:pt x="2242114" y="114473"/>
                  <a:pt x="2249585" y="108247"/>
                </a:cubicBezTo>
                <a:cubicBezTo>
                  <a:pt x="2258377" y="100921"/>
                  <a:pt x="2265770" y="92062"/>
                  <a:pt x="2273862" y="83970"/>
                </a:cubicBezTo>
                <a:cubicBezTo>
                  <a:pt x="2276559" y="73181"/>
                  <a:pt x="2275007" y="60286"/>
                  <a:pt x="2281954" y="51602"/>
                </a:cubicBezTo>
                <a:cubicBezTo>
                  <a:pt x="2287282" y="44941"/>
                  <a:pt x="2298028" y="45853"/>
                  <a:pt x="2306230" y="43510"/>
                </a:cubicBezTo>
                <a:cubicBezTo>
                  <a:pt x="2316923" y="40455"/>
                  <a:pt x="2327946" y="38614"/>
                  <a:pt x="2338598" y="35418"/>
                </a:cubicBezTo>
                <a:cubicBezTo>
                  <a:pt x="2354938" y="30516"/>
                  <a:pt x="2387150" y="19234"/>
                  <a:pt x="2387150" y="19234"/>
                </a:cubicBezTo>
                <a:cubicBezTo>
                  <a:pt x="2431625" y="-10416"/>
                  <a:pt x="2401701" y="3050"/>
                  <a:pt x="2484255" y="305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431023" y="936545"/>
            <a:ext cx="1448474" cy="431009"/>
          </a:xfrm>
          <a:custGeom>
            <a:avLst/>
            <a:gdLst>
              <a:gd name="connsiteX0" fmla="*/ 1448474 w 1448474"/>
              <a:gd name="connsiteY0" fmla="*/ 431009 h 431009"/>
              <a:gd name="connsiteX1" fmla="*/ 1408014 w 1448474"/>
              <a:gd name="connsiteY1" fmla="*/ 414825 h 431009"/>
              <a:gd name="connsiteX2" fmla="*/ 1359462 w 1448474"/>
              <a:gd name="connsiteY2" fmla="*/ 390549 h 431009"/>
              <a:gd name="connsiteX3" fmla="*/ 1254265 w 1448474"/>
              <a:gd name="connsiteY3" fmla="*/ 382457 h 431009"/>
              <a:gd name="connsiteX4" fmla="*/ 1173345 w 1448474"/>
              <a:gd name="connsiteY4" fmla="*/ 366273 h 431009"/>
              <a:gd name="connsiteX5" fmla="*/ 1149069 w 1448474"/>
              <a:gd name="connsiteY5" fmla="*/ 341997 h 431009"/>
              <a:gd name="connsiteX6" fmla="*/ 1124793 w 1448474"/>
              <a:gd name="connsiteY6" fmla="*/ 325813 h 431009"/>
              <a:gd name="connsiteX7" fmla="*/ 1068149 w 1448474"/>
              <a:gd name="connsiteY7" fmla="*/ 269168 h 431009"/>
              <a:gd name="connsiteX8" fmla="*/ 1043873 w 1448474"/>
              <a:gd name="connsiteY8" fmla="*/ 261076 h 431009"/>
              <a:gd name="connsiteX9" fmla="*/ 1019596 w 1448474"/>
              <a:gd name="connsiteY9" fmla="*/ 244892 h 431009"/>
              <a:gd name="connsiteX10" fmla="*/ 946768 w 1448474"/>
              <a:gd name="connsiteY10" fmla="*/ 220616 h 431009"/>
              <a:gd name="connsiteX11" fmla="*/ 938676 w 1448474"/>
              <a:gd name="connsiteY11" fmla="*/ 196340 h 431009"/>
              <a:gd name="connsiteX12" fmla="*/ 890124 w 1448474"/>
              <a:gd name="connsiteY12" fmla="*/ 180156 h 431009"/>
              <a:gd name="connsiteX13" fmla="*/ 841572 w 1448474"/>
              <a:gd name="connsiteY13" fmla="*/ 115420 h 431009"/>
              <a:gd name="connsiteX14" fmla="*/ 825388 w 1448474"/>
              <a:gd name="connsiteY14" fmla="*/ 91143 h 431009"/>
              <a:gd name="connsiteX15" fmla="*/ 752559 w 1448474"/>
              <a:gd name="connsiteY15" fmla="*/ 34499 h 431009"/>
              <a:gd name="connsiteX16" fmla="*/ 679731 w 1448474"/>
              <a:gd name="connsiteY16" fmla="*/ 18315 h 431009"/>
              <a:gd name="connsiteX17" fmla="*/ 655455 w 1448474"/>
              <a:gd name="connsiteY17" fmla="*/ 10223 h 431009"/>
              <a:gd name="connsiteX18" fmla="*/ 420786 w 1448474"/>
              <a:gd name="connsiteY18" fmla="*/ 18315 h 431009"/>
              <a:gd name="connsiteX19" fmla="*/ 372234 w 1448474"/>
              <a:gd name="connsiteY19" fmla="*/ 26407 h 431009"/>
              <a:gd name="connsiteX20" fmla="*/ 291313 w 1448474"/>
              <a:gd name="connsiteY20" fmla="*/ 34499 h 431009"/>
              <a:gd name="connsiteX21" fmla="*/ 258945 w 1448474"/>
              <a:gd name="connsiteY21" fmla="*/ 50683 h 431009"/>
              <a:gd name="connsiteX22" fmla="*/ 226577 w 1448474"/>
              <a:gd name="connsiteY22" fmla="*/ 58775 h 431009"/>
              <a:gd name="connsiteX23" fmla="*/ 169933 w 1448474"/>
              <a:gd name="connsiteY23" fmla="*/ 83051 h 431009"/>
              <a:gd name="connsiteX24" fmla="*/ 113289 w 1448474"/>
              <a:gd name="connsiteY24" fmla="*/ 115420 h 431009"/>
              <a:gd name="connsiteX25" fmla="*/ 80920 w 1448474"/>
              <a:gd name="connsiteY25" fmla="*/ 131604 h 431009"/>
              <a:gd name="connsiteX26" fmla="*/ 72828 w 1448474"/>
              <a:gd name="connsiteY26" fmla="*/ 155880 h 431009"/>
              <a:gd name="connsiteX27" fmla="*/ 56644 w 1448474"/>
              <a:gd name="connsiteY27" fmla="*/ 220616 h 431009"/>
              <a:gd name="connsiteX28" fmla="*/ 32368 w 1448474"/>
              <a:gd name="connsiteY28" fmla="*/ 228708 h 431009"/>
              <a:gd name="connsiteX29" fmla="*/ 8092 w 1448474"/>
              <a:gd name="connsiteY29" fmla="*/ 317720 h 431009"/>
              <a:gd name="connsiteX30" fmla="*/ 0 w 1448474"/>
              <a:gd name="connsiteY30" fmla="*/ 414825 h 431009"/>
              <a:gd name="connsiteX0" fmla="*/ 1448474 w 1448474"/>
              <a:gd name="connsiteY0" fmla="*/ 431009 h 431009"/>
              <a:gd name="connsiteX1" fmla="*/ 1408014 w 1448474"/>
              <a:gd name="connsiteY1" fmla="*/ 414825 h 431009"/>
              <a:gd name="connsiteX2" fmla="*/ 1359462 w 1448474"/>
              <a:gd name="connsiteY2" fmla="*/ 390549 h 431009"/>
              <a:gd name="connsiteX3" fmla="*/ 1254265 w 1448474"/>
              <a:gd name="connsiteY3" fmla="*/ 382457 h 431009"/>
              <a:gd name="connsiteX4" fmla="*/ 1173345 w 1448474"/>
              <a:gd name="connsiteY4" fmla="*/ 366273 h 431009"/>
              <a:gd name="connsiteX5" fmla="*/ 1149069 w 1448474"/>
              <a:gd name="connsiteY5" fmla="*/ 341997 h 431009"/>
              <a:gd name="connsiteX6" fmla="*/ 1124793 w 1448474"/>
              <a:gd name="connsiteY6" fmla="*/ 325813 h 431009"/>
              <a:gd name="connsiteX7" fmla="*/ 1068149 w 1448474"/>
              <a:gd name="connsiteY7" fmla="*/ 269168 h 431009"/>
              <a:gd name="connsiteX8" fmla="*/ 1043873 w 1448474"/>
              <a:gd name="connsiteY8" fmla="*/ 261076 h 431009"/>
              <a:gd name="connsiteX9" fmla="*/ 1019596 w 1448474"/>
              <a:gd name="connsiteY9" fmla="*/ 244892 h 431009"/>
              <a:gd name="connsiteX10" fmla="*/ 946768 w 1448474"/>
              <a:gd name="connsiteY10" fmla="*/ 220616 h 431009"/>
              <a:gd name="connsiteX11" fmla="*/ 938676 w 1448474"/>
              <a:gd name="connsiteY11" fmla="*/ 196340 h 431009"/>
              <a:gd name="connsiteX12" fmla="*/ 890124 w 1448474"/>
              <a:gd name="connsiteY12" fmla="*/ 180156 h 431009"/>
              <a:gd name="connsiteX13" fmla="*/ 841572 w 1448474"/>
              <a:gd name="connsiteY13" fmla="*/ 115420 h 431009"/>
              <a:gd name="connsiteX14" fmla="*/ 825388 w 1448474"/>
              <a:gd name="connsiteY14" fmla="*/ 91143 h 431009"/>
              <a:gd name="connsiteX15" fmla="*/ 752559 w 1448474"/>
              <a:gd name="connsiteY15" fmla="*/ 34499 h 431009"/>
              <a:gd name="connsiteX16" fmla="*/ 679731 w 1448474"/>
              <a:gd name="connsiteY16" fmla="*/ 18315 h 431009"/>
              <a:gd name="connsiteX17" fmla="*/ 655455 w 1448474"/>
              <a:gd name="connsiteY17" fmla="*/ 10223 h 431009"/>
              <a:gd name="connsiteX18" fmla="*/ 420786 w 1448474"/>
              <a:gd name="connsiteY18" fmla="*/ 18315 h 431009"/>
              <a:gd name="connsiteX19" fmla="*/ 372234 w 1448474"/>
              <a:gd name="connsiteY19" fmla="*/ 26407 h 431009"/>
              <a:gd name="connsiteX20" fmla="*/ 291313 w 1448474"/>
              <a:gd name="connsiteY20" fmla="*/ 34499 h 431009"/>
              <a:gd name="connsiteX21" fmla="*/ 258945 w 1448474"/>
              <a:gd name="connsiteY21" fmla="*/ 50683 h 431009"/>
              <a:gd name="connsiteX22" fmla="*/ 226577 w 1448474"/>
              <a:gd name="connsiteY22" fmla="*/ 58775 h 431009"/>
              <a:gd name="connsiteX23" fmla="*/ 169933 w 1448474"/>
              <a:gd name="connsiteY23" fmla="*/ 83051 h 431009"/>
              <a:gd name="connsiteX24" fmla="*/ 113289 w 1448474"/>
              <a:gd name="connsiteY24" fmla="*/ 115420 h 431009"/>
              <a:gd name="connsiteX25" fmla="*/ 80920 w 1448474"/>
              <a:gd name="connsiteY25" fmla="*/ 131604 h 431009"/>
              <a:gd name="connsiteX26" fmla="*/ 72828 w 1448474"/>
              <a:gd name="connsiteY26" fmla="*/ 155880 h 431009"/>
              <a:gd name="connsiteX27" fmla="*/ 49024 w 1448474"/>
              <a:gd name="connsiteY27" fmla="*/ 195851 h 431009"/>
              <a:gd name="connsiteX28" fmla="*/ 32368 w 1448474"/>
              <a:gd name="connsiteY28" fmla="*/ 228708 h 431009"/>
              <a:gd name="connsiteX29" fmla="*/ 8092 w 1448474"/>
              <a:gd name="connsiteY29" fmla="*/ 317720 h 431009"/>
              <a:gd name="connsiteX30" fmla="*/ 0 w 1448474"/>
              <a:gd name="connsiteY30" fmla="*/ 414825 h 43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8474" h="431009">
                <a:moveTo>
                  <a:pt x="1448474" y="431009"/>
                </a:moveTo>
                <a:cubicBezTo>
                  <a:pt x="1434987" y="425614"/>
                  <a:pt x="1421006" y="421321"/>
                  <a:pt x="1408014" y="414825"/>
                </a:cubicBezTo>
                <a:cubicBezTo>
                  <a:pt x="1383919" y="402777"/>
                  <a:pt x="1386581" y="393939"/>
                  <a:pt x="1359462" y="390549"/>
                </a:cubicBezTo>
                <a:cubicBezTo>
                  <a:pt x="1324564" y="386187"/>
                  <a:pt x="1289331" y="385154"/>
                  <a:pt x="1254265" y="382457"/>
                </a:cubicBezTo>
                <a:cubicBezTo>
                  <a:pt x="1251312" y="381965"/>
                  <a:pt x="1183286" y="371954"/>
                  <a:pt x="1173345" y="366273"/>
                </a:cubicBezTo>
                <a:cubicBezTo>
                  <a:pt x="1163409" y="360595"/>
                  <a:pt x="1157860" y="349323"/>
                  <a:pt x="1149069" y="341997"/>
                </a:cubicBezTo>
                <a:cubicBezTo>
                  <a:pt x="1141598" y="335771"/>
                  <a:pt x="1132022" y="332319"/>
                  <a:pt x="1124793" y="325813"/>
                </a:cubicBezTo>
                <a:cubicBezTo>
                  <a:pt x="1104945" y="307950"/>
                  <a:pt x="1087030" y="288050"/>
                  <a:pt x="1068149" y="269168"/>
                </a:cubicBezTo>
                <a:cubicBezTo>
                  <a:pt x="1062118" y="263137"/>
                  <a:pt x="1051502" y="264891"/>
                  <a:pt x="1043873" y="261076"/>
                </a:cubicBezTo>
                <a:cubicBezTo>
                  <a:pt x="1035174" y="256727"/>
                  <a:pt x="1028574" y="248633"/>
                  <a:pt x="1019596" y="244892"/>
                </a:cubicBezTo>
                <a:cubicBezTo>
                  <a:pt x="995975" y="235050"/>
                  <a:pt x="946768" y="220616"/>
                  <a:pt x="946768" y="220616"/>
                </a:cubicBezTo>
                <a:cubicBezTo>
                  <a:pt x="944071" y="212524"/>
                  <a:pt x="945617" y="201298"/>
                  <a:pt x="938676" y="196340"/>
                </a:cubicBezTo>
                <a:cubicBezTo>
                  <a:pt x="924794" y="186424"/>
                  <a:pt x="890124" y="180156"/>
                  <a:pt x="890124" y="180156"/>
                </a:cubicBezTo>
                <a:cubicBezTo>
                  <a:pt x="860649" y="121206"/>
                  <a:pt x="890650" y="172679"/>
                  <a:pt x="841572" y="115420"/>
                </a:cubicBezTo>
                <a:cubicBezTo>
                  <a:pt x="835243" y="108036"/>
                  <a:pt x="831614" y="98615"/>
                  <a:pt x="825388" y="91143"/>
                </a:cubicBezTo>
                <a:cubicBezTo>
                  <a:pt x="809276" y="71808"/>
                  <a:pt x="773381" y="41440"/>
                  <a:pt x="752559" y="34499"/>
                </a:cubicBezTo>
                <a:cubicBezTo>
                  <a:pt x="712718" y="21219"/>
                  <a:pt x="736697" y="27809"/>
                  <a:pt x="679731" y="18315"/>
                </a:cubicBezTo>
                <a:cubicBezTo>
                  <a:pt x="671639" y="15618"/>
                  <a:pt x="663730" y="12292"/>
                  <a:pt x="655455" y="10223"/>
                </a:cubicBezTo>
                <a:cubicBezTo>
                  <a:pt x="566920" y="-11911"/>
                  <a:pt x="554908" y="7138"/>
                  <a:pt x="420786" y="18315"/>
                </a:cubicBezTo>
                <a:cubicBezTo>
                  <a:pt x="404602" y="21012"/>
                  <a:pt x="388515" y="24372"/>
                  <a:pt x="372234" y="26407"/>
                </a:cubicBezTo>
                <a:cubicBezTo>
                  <a:pt x="345335" y="29769"/>
                  <a:pt x="317819" y="28819"/>
                  <a:pt x="291313" y="34499"/>
                </a:cubicBezTo>
                <a:cubicBezTo>
                  <a:pt x="279518" y="37026"/>
                  <a:pt x="270240" y="46447"/>
                  <a:pt x="258945" y="50683"/>
                </a:cubicBezTo>
                <a:cubicBezTo>
                  <a:pt x="248532" y="54588"/>
                  <a:pt x="237366" y="56078"/>
                  <a:pt x="226577" y="58775"/>
                </a:cubicBezTo>
                <a:cubicBezTo>
                  <a:pt x="177378" y="91574"/>
                  <a:pt x="229655" y="60654"/>
                  <a:pt x="169933" y="83051"/>
                </a:cubicBezTo>
                <a:cubicBezTo>
                  <a:pt x="134366" y="96389"/>
                  <a:pt x="143168" y="98346"/>
                  <a:pt x="113289" y="115420"/>
                </a:cubicBezTo>
                <a:cubicBezTo>
                  <a:pt x="102815" y="121405"/>
                  <a:pt x="91710" y="126209"/>
                  <a:pt x="80920" y="131604"/>
                </a:cubicBezTo>
                <a:cubicBezTo>
                  <a:pt x="78223" y="139696"/>
                  <a:pt x="78144" y="145172"/>
                  <a:pt x="72828" y="155880"/>
                </a:cubicBezTo>
                <a:cubicBezTo>
                  <a:pt x="67512" y="166588"/>
                  <a:pt x="59826" y="176407"/>
                  <a:pt x="49024" y="195851"/>
                </a:cubicBezTo>
                <a:cubicBezTo>
                  <a:pt x="44882" y="203307"/>
                  <a:pt x="40460" y="226011"/>
                  <a:pt x="32368" y="228708"/>
                </a:cubicBezTo>
                <a:cubicBezTo>
                  <a:pt x="11835" y="290308"/>
                  <a:pt x="19530" y="260532"/>
                  <a:pt x="8092" y="317720"/>
                </a:cubicBezTo>
                <a:lnTo>
                  <a:pt x="0" y="414825"/>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390563" y="1901628"/>
            <a:ext cx="1456566" cy="687823"/>
          </a:xfrm>
          <a:custGeom>
            <a:avLst/>
            <a:gdLst>
              <a:gd name="connsiteX0" fmla="*/ 0 w 1456566"/>
              <a:gd name="connsiteY0" fmla="*/ 8092 h 687823"/>
              <a:gd name="connsiteX1" fmla="*/ 32368 w 1456566"/>
              <a:gd name="connsiteY1" fmla="*/ 64737 h 687823"/>
              <a:gd name="connsiteX2" fmla="*/ 48552 w 1456566"/>
              <a:gd name="connsiteY2" fmla="*/ 89013 h 687823"/>
              <a:gd name="connsiteX3" fmla="*/ 56644 w 1456566"/>
              <a:gd name="connsiteY3" fmla="*/ 202301 h 687823"/>
              <a:gd name="connsiteX4" fmla="*/ 72828 w 1456566"/>
              <a:gd name="connsiteY4" fmla="*/ 258945 h 687823"/>
              <a:gd name="connsiteX5" fmla="*/ 80920 w 1456566"/>
              <a:gd name="connsiteY5" fmla="*/ 299406 h 687823"/>
              <a:gd name="connsiteX6" fmla="*/ 97104 w 1456566"/>
              <a:gd name="connsiteY6" fmla="*/ 347958 h 687823"/>
              <a:gd name="connsiteX7" fmla="*/ 121380 w 1456566"/>
              <a:gd name="connsiteY7" fmla="*/ 445062 h 687823"/>
              <a:gd name="connsiteX8" fmla="*/ 137564 w 1456566"/>
              <a:gd name="connsiteY8" fmla="*/ 477430 h 687823"/>
              <a:gd name="connsiteX9" fmla="*/ 145656 w 1456566"/>
              <a:gd name="connsiteY9" fmla="*/ 501707 h 687823"/>
              <a:gd name="connsiteX10" fmla="*/ 161841 w 1456566"/>
              <a:gd name="connsiteY10" fmla="*/ 542167 h 687823"/>
              <a:gd name="connsiteX11" fmla="*/ 169933 w 1456566"/>
              <a:gd name="connsiteY11" fmla="*/ 574535 h 687823"/>
              <a:gd name="connsiteX12" fmla="*/ 186117 w 1456566"/>
              <a:gd name="connsiteY12" fmla="*/ 606903 h 687823"/>
              <a:gd name="connsiteX13" fmla="*/ 226577 w 1456566"/>
              <a:gd name="connsiteY13" fmla="*/ 614995 h 687823"/>
              <a:gd name="connsiteX14" fmla="*/ 283221 w 1456566"/>
              <a:gd name="connsiteY14" fmla="*/ 631179 h 687823"/>
              <a:gd name="connsiteX15" fmla="*/ 331773 w 1456566"/>
              <a:gd name="connsiteY15" fmla="*/ 663547 h 687823"/>
              <a:gd name="connsiteX16" fmla="*/ 388418 w 1456566"/>
              <a:gd name="connsiteY16" fmla="*/ 687823 h 687823"/>
              <a:gd name="connsiteX17" fmla="*/ 453154 w 1456566"/>
              <a:gd name="connsiteY17" fmla="*/ 679731 h 687823"/>
              <a:gd name="connsiteX18" fmla="*/ 485522 w 1456566"/>
              <a:gd name="connsiteY18" fmla="*/ 663547 h 687823"/>
              <a:gd name="connsiteX19" fmla="*/ 574534 w 1456566"/>
              <a:gd name="connsiteY19" fmla="*/ 647363 h 687823"/>
              <a:gd name="connsiteX20" fmla="*/ 606902 w 1456566"/>
              <a:gd name="connsiteY20" fmla="*/ 623087 h 687823"/>
              <a:gd name="connsiteX21" fmla="*/ 631179 w 1456566"/>
              <a:gd name="connsiteY21" fmla="*/ 614995 h 687823"/>
              <a:gd name="connsiteX22" fmla="*/ 655455 w 1456566"/>
              <a:gd name="connsiteY22" fmla="*/ 590719 h 687823"/>
              <a:gd name="connsiteX23" fmla="*/ 695915 w 1456566"/>
              <a:gd name="connsiteY23" fmla="*/ 582627 h 687823"/>
              <a:gd name="connsiteX24" fmla="*/ 720191 w 1456566"/>
              <a:gd name="connsiteY24" fmla="*/ 574535 h 687823"/>
              <a:gd name="connsiteX25" fmla="*/ 736375 w 1456566"/>
              <a:gd name="connsiteY25" fmla="*/ 550259 h 687823"/>
              <a:gd name="connsiteX26" fmla="*/ 760651 w 1456566"/>
              <a:gd name="connsiteY26" fmla="*/ 542167 h 687823"/>
              <a:gd name="connsiteX27" fmla="*/ 793019 w 1456566"/>
              <a:gd name="connsiteY27" fmla="*/ 525983 h 687823"/>
              <a:gd name="connsiteX28" fmla="*/ 833479 w 1456566"/>
              <a:gd name="connsiteY28" fmla="*/ 485522 h 687823"/>
              <a:gd name="connsiteX29" fmla="*/ 849664 w 1456566"/>
              <a:gd name="connsiteY29" fmla="*/ 469338 h 687823"/>
              <a:gd name="connsiteX30" fmla="*/ 882032 w 1456566"/>
              <a:gd name="connsiteY30" fmla="*/ 436970 h 687823"/>
              <a:gd name="connsiteX31" fmla="*/ 914400 w 1456566"/>
              <a:gd name="connsiteY31" fmla="*/ 420786 h 687823"/>
              <a:gd name="connsiteX32" fmla="*/ 946768 w 1456566"/>
              <a:gd name="connsiteY32" fmla="*/ 396510 h 687823"/>
              <a:gd name="connsiteX33" fmla="*/ 995320 w 1456566"/>
              <a:gd name="connsiteY33" fmla="*/ 388418 h 687823"/>
              <a:gd name="connsiteX34" fmla="*/ 1043872 w 1456566"/>
              <a:gd name="connsiteY34" fmla="*/ 372234 h 687823"/>
              <a:gd name="connsiteX35" fmla="*/ 1068149 w 1456566"/>
              <a:gd name="connsiteY35" fmla="*/ 347958 h 687823"/>
              <a:gd name="connsiteX36" fmla="*/ 1124793 w 1456566"/>
              <a:gd name="connsiteY36" fmla="*/ 323682 h 687823"/>
              <a:gd name="connsiteX37" fmla="*/ 1157161 w 1456566"/>
              <a:gd name="connsiteY37" fmla="*/ 299406 h 687823"/>
              <a:gd name="connsiteX38" fmla="*/ 1189529 w 1456566"/>
              <a:gd name="connsiteY38" fmla="*/ 283222 h 687823"/>
              <a:gd name="connsiteX39" fmla="*/ 1238081 w 1456566"/>
              <a:gd name="connsiteY39" fmla="*/ 250853 h 687823"/>
              <a:gd name="connsiteX40" fmla="*/ 1302818 w 1456566"/>
              <a:gd name="connsiteY40" fmla="*/ 202301 h 687823"/>
              <a:gd name="connsiteX41" fmla="*/ 1327094 w 1456566"/>
              <a:gd name="connsiteY41" fmla="*/ 178025 h 687823"/>
              <a:gd name="connsiteX42" fmla="*/ 1351370 w 1456566"/>
              <a:gd name="connsiteY42" fmla="*/ 129473 h 687823"/>
              <a:gd name="connsiteX43" fmla="*/ 1383738 w 1456566"/>
              <a:gd name="connsiteY43" fmla="*/ 80921 h 687823"/>
              <a:gd name="connsiteX44" fmla="*/ 1391830 w 1456566"/>
              <a:gd name="connsiteY44" fmla="*/ 48553 h 687823"/>
              <a:gd name="connsiteX45" fmla="*/ 1416106 w 1456566"/>
              <a:gd name="connsiteY45" fmla="*/ 32368 h 687823"/>
              <a:gd name="connsiteX46" fmla="*/ 1456566 w 1456566"/>
              <a:gd name="connsiteY46" fmla="*/ 0 h 68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56566" h="687823">
                <a:moveTo>
                  <a:pt x="0" y="8092"/>
                </a:moveTo>
                <a:cubicBezTo>
                  <a:pt x="10789" y="26974"/>
                  <a:pt x="21179" y="46089"/>
                  <a:pt x="32368" y="64737"/>
                </a:cubicBezTo>
                <a:cubicBezTo>
                  <a:pt x="37372" y="73076"/>
                  <a:pt x="46862" y="79436"/>
                  <a:pt x="48552" y="89013"/>
                </a:cubicBezTo>
                <a:cubicBezTo>
                  <a:pt x="55131" y="126296"/>
                  <a:pt x="51290" y="164823"/>
                  <a:pt x="56644" y="202301"/>
                </a:cubicBezTo>
                <a:cubicBezTo>
                  <a:pt x="59421" y="221741"/>
                  <a:pt x="68065" y="239894"/>
                  <a:pt x="72828" y="258945"/>
                </a:cubicBezTo>
                <a:cubicBezTo>
                  <a:pt x="76164" y="272288"/>
                  <a:pt x="77301" y="286137"/>
                  <a:pt x="80920" y="299406"/>
                </a:cubicBezTo>
                <a:cubicBezTo>
                  <a:pt x="85409" y="315864"/>
                  <a:pt x="92708" y="331475"/>
                  <a:pt x="97104" y="347958"/>
                </a:cubicBezTo>
                <a:cubicBezTo>
                  <a:pt x="102794" y="369297"/>
                  <a:pt x="109658" y="417710"/>
                  <a:pt x="121380" y="445062"/>
                </a:cubicBezTo>
                <a:cubicBezTo>
                  <a:pt x="126132" y="456150"/>
                  <a:pt x="132812" y="466342"/>
                  <a:pt x="137564" y="477430"/>
                </a:cubicBezTo>
                <a:cubicBezTo>
                  <a:pt x="140924" y="485270"/>
                  <a:pt x="142661" y="493720"/>
                  <a:pt x="145656" y="501707"/>
                </a:cubicBezTo>
                <a:cubicBezTo>
                  <a:pt x="150756" y="515308"/>
                  <a:pt x="157247" y="528387"/>
                  <a:pt x="161841" y="542167"/>
                </a:cubicBezTo>
                <a:cubicBezTo>
                  <a:pt x="165358" y="552718"/>
                  <a:pt x="166028" y="564122"/>
                  <a:pt x="169933" y="574535"/>
                </a:cubicBezTo>
                <a:cubicBezTo>
                  <a:pt x="174169" y="585830"/>
                  <a:pt x="176301" y="599892"/>
                  <a:pt x="186117" y="606903"/>
                </a:cubicBezTo>
                <a:cubicBezTo>
                  <a:pt x="197309" y="614897"/>
                  <a:pt x="213151" y="612011"/>
                  <a:pt x="226577" y="614995"/>
                </a:cubicBezTo>
                <a:cubicBezTo>
                  <a:pt x="257059" y="621769"/>
                  <a:pt x="256187" y="622168"/>
                  <a:pt x="283221" y="631179"/>
                </a:cubicBezTo>
                <a:cubicBezTo>
                  <a:pt x="299405" y="641968"/>
                  <a:pt x="314376" y="654848"/>
                  <a:pt x="331773" y="663547"/>
                </a:cubicBezTo>
                <a:cubicBezTo>
                  <a:pt x="436292" y="715806"/>
                  <a:pt x="300043" y="628909"/>
                  <a:pt x="388418" y="687823"/>
                </a:cubicBezTo>
                <a:cubicBezTo>
                  <a:pt x="409997" y="685126"/>
                  <a:pt x="432057" y="685005"/>
                  <a:pt x="453154" y="679731"/>
                </a:cubicBezTo>
                <a:cubicBezTo>
                  <a:pt x="464857" y="676805"/>
                  <a:pt x="474078" y="667362"/>
                  <a:pt x="485522" y="663547"/>
                </a:cubicBezTo>
                <a:cubicBezTo>
                  <a:pt x="496832" y="659777"/>
                  <a:pt x="566382" y="648722"/>
                  <a:pt x="574534" y="647363"/>
                </a:cubicBezTo>
                <a:cubicBezTo>
                  <a:pt x="585323" y="639271"/>
                  <a:pt x="595192" y="629778"/>
                  <a:pt x="606902" y="623087"/>
                </a:cubicBezTo>
                <a:cubicBezTo>
                  <a:pt x="614308" y="618855"/>
                  <a:pt x="624082" y="619727"/>
                  <a:pt x="631179" y="614995"/>
                </a:cubicBezTo>
                <a:cubicBezTo>
                  <a:pt x="640701" y="608647"/>
                  <a:pt x="645219" y="595837"/>
                  <a:pt x="655455" y="590719"/>
                </a:cubicBezTo>
                <a:cubicBezTo>
                  <a:pt x="667757" y="584568"/>
                  <a:pt x="682572" y="585963"/>
                  <a:pt x="695915" y="582627"/>
                </a:cubicBezTo>
                <a:cubicBezTo>
                  <a:pt x="704190" y="580558"/>
                  <a:pt x="712099" y="577232"/>
                  <a:pt x="720191" y="574535"/>
                </a:cubicBezTo>
                <a:cubicBezTo>
                  <a:pt x="725586" y="566443"/>
                  <a:pt x="728781" y="556334"/>
                  <a:pt x="736375" y="550259"/>
                </a:cubicBezTo>
                <a:cubicBezTo>
                  <a:pt x="743036" y="544931"/>
                  <a:pt x="752811" y="545527"/>
                  <a:pt x="760651" y="542167"/>
                </a:cubicBezTo>
                <a:cubicBezTo>
                  <a:pt x="771739" y="537415"/>
                  <a:pt x="783497" y="533389"/>
                  <a:pt x="793019" y="525983"/>
                </a:cubicBezTo>
                <a:cubicBezTo>
                  <a:pt x="808074" y="514273"/>
                  <a:pt x="819992" y="499009"/>
                  <a:pt x="833479" y="485522"/>
                </a:cubicBezTo>
                <a:lnTo>
                  <a:pt x="849664" y="469338"/>
                </a:lnTo>
                <a:cubicBezTo>
                  <a:pt x="860453" y="458549"/>
                  <a:pt x="868384" y="443794"/>
                  <a:pt x="882032" y="436970"/>
                </a:cubicBezTo>
                <a:cubicBezTo>
                  <a:pt x="892821" y="431575"/>
                  <a:pt x="904171" y="427179"/>
                  <a:pt x="914400" y="420786"/>
                </a:cubicBezTo>
                <a:cubicBezTo>
                  <a:pt x="925837" y="413638"/>
                  <a:pt x="934246" y="401519"/>
                  <a:pt x="946768" y="396510"/>
                </a:cubicBezTo>
                <a:cubicBezTo>
                  <a:pt x="962002" y="390417"/>
                  <a:pt x="979136" y="391115"/>
                  <a:pt x="995320" y="388418"/>
                </a:cubicBezTo>
                <a:lnTo>
                  <a:pt x="1043872" y="372234"/>
                </a:lnTo>
                <a:cubicBezTo>
                  <a:pt x="1054729" y="368615"/>
                  <a:pt x="1058837" y="354610"/>
                  <a:pt x="1068149" y="347958"/>
                </a:cubicBezTo>
                <a:cubicBezTo>
                  <a:pt x="1085648" y="335459"/>
                  <a:pt x="1104982" y="330286"/>
                  <a:pt x="1124793" y="323682"/>
                </a:cubicBezTo>
                <a:cubicBezTo>
                  <a:pt x="1135582" y="315590"/>
                  <a:pt x="1145724" y="306554"/>
                  <a:pt x="1157161" y="299406"/>
                </a:cubicBezTo>
                <a:cubicBezTo>
                  <a:pt x="1167390" y="293013"/>
                  <a:pt x="1179713" y="290233"/>
                  <a:pt x="1189529" y="283222"/>
                </a:cubicBezTo>
                <a:cubicBezTo>
                  <a:pt x="1242568" y="245336"/>
                  <a:pt x="1186006" y="268211"/>
                  <a:pt x="1238081" y="250853"/>
                </a:cubicBezTo>
                <a:cubicBezTo>
                  <a:pt x="1295426" y="193508"/>
                  <a:pt x="1222380" y="262628"/>
                  <a:pt x="1302818" y="202301"/>
                </a:cubicBezTo>
                <a:cubicBezTo>
                  <a:pt x="1311973" y="195435"/>
                  <a:pt x="1319002" y="186117"/>
                  <a:pt x="1327094" y="178025"/>
                </a:cubicBezTo>
                <a:cubicBezTo>
                  <a:pt x="1347433" y="117007"/>
                  <a:pt x="1319997" y="192219"/>
                  <a:pt x="1351370" y="129473"/>
                </a:cubicBezTo>
                <a:cubicBezTo>
                  <a:pt x="1374792" y="82630"/>
                  <a:pt x="1337719" y="126940"/>
                  <a:pt x="1383738" y="80921"/>
                </a:cubicBezTo>
                <a:cubicBezTo>
                  <a:pt x="1386435" y="70132"/>
                  <a:pt x="1385661" y="57807"/>
                  <a:pt x="1391830" y="48553"/>
                </a:cubicBezTo>
                <a:cubicBezTo>
                  <a:pt x="1397225" y="40461"/>
                  <a:pt x="1408635" y="38594"/>
                  <a:pt x="1416106" y="32368"/>
                </a:cubicBezTo>
                <a:cubicBezTo>
                  <a:pt x="1458915" y="-3307"/>
                  <a:pt x="1422627" y="16970"/>
                  <a:pt x="1456566"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523448" y="712099"/>
            <a:ext cx="323681" cy="1173345"/>
          </a:xfrm>
          <a:custGeom>
            <a:avLst/>
            <a:gdLst>
              <a:gd name="connsiteX0" fmla="*/ 323681 w 323681"/>
              <a:gd name="connsiteY0" fmla="*/ 1149069 h 1173345"/>
              <a:gd name="connsiteX1" fmla="*/ 161840 w 323681"/>
              <a:gd name="connsiteY1" fmla="*/ 1173345 h 1173345"/>
              <a:gd name="connsiteX2" fmla="*/ 97104 w 323681"/>
              <a:gd name="connsiteY2" fmla="*/ 1165253 h 1173345"/>
              <a:gd name="connsiteX3" fmla="*/ 48552 w 323681"/>
              <a:gd name="connsiteY3" fmla="*/ 1149069 h 1173345"/>
              <a:gd name="connsiteX4" fmla="*/ 0 w 323681"/>
              <a:gd name="connsiteY4" fmla="*/ 1068149 h 1173345"/>
              <a:gd name="connsiteX5" fmla="*/ 8092 w 323681"/>
              <a:gd name="connsiteY5" fmla="*/ 598811 h 1173345"/>
              <a:gd name="connsiteX6" fmla="*/ 16184 w 323681"/>
              <a:gd name="connsiteY6" fmla="*/ 574535 h 1173345"/>
              <a:gd name="connsiteX7" fmla="*/ 24276 w 323681"/>
              <a:gd name="connsiteY7" fmla="*/ 542166 h 1173345"/>
              <a:gd name="connsiteX8" fmla="*/ 32368 w 323681"/>
              <a:gd name="connsiteY8" fmla="*/ 372234 h 1173345"/>
              <a:gd name="connsiteX9" fmla="*/ 48552 w 323681"/>
              <a:gd name="connsiteY9" fmla="*/ 267037 h 1173345"/>
              <a:gd name="connsiteX10" fmla="*/ 56644 w 323681"/>
              <a:gd name="connsiteY10" fmla="*/ 242761 h 1173345"/>
              <a:gd name="connsiteX11" fmla="*/ 80920 w 323681"/>
              <a:gd name="connsiteY11" fmla="*/ 226577 h 1173345"/>
              <a:gd name="connsiteX12" fmla="*/ 97104 w 323681"/>
              <a:gd name="connsiteY12" fmla="*/ 202301 h 1173345"/>
              <a:gd name="connsiteX13" fmla="*/ 105196 w 323681"/>
              <a:gd name="connsiteY13" fmla="*/ 161841 h 1173345"/>
              <a:gd name="connsiteX14" fmla="*/ 113288 w 323681"/>
              <a:gd name="connsiteY14" fmla="*/ 129473 h 1173345"/>
              <a:gd name="connsiteX15" fmla="*/ 129472 w 323681"/>
              <a:gd name="connsiteY15" fmla="*/ 48552 h 1173345"/>
              <a:gd name="connsiteX16" fmla="*/ 145656 w 323681"/>
              <a:gd name="connsiteY16" fmla="*/ 24276 h 1173345"/>
              <a:gd name="connsiteX17" fmla="*/ 169933 w 323681"/>
              <a:gd name="connsiteY17" fmla="*/ 0 h 117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681" h="1173345">
                <a:moveTo>
                  <a:pt x="323681" y="1149069"/>
                </a:moveTo>
                <a:cubicBezTo>
                  <a:pt x="315236" y="1150477"/>
                  <a:pt x="186166" y="1173345"/>
                  <a:pt x="161840" y="1173345"/>
                </a:cubicBezTo>
                <a:cubicBezTo>
                  <a:pt x="140093" y="1173345"/>
                  <a:pt x="118683" y="1167950"/>
                  <a:pt x="97104" y="1165253"/>
                </a:cubicBezTo>
                <a:cubicBezTo>
                  <a:pt x="80920" y="1159858"/>
                  <a:pt x="58015" y="1163263"/>
                  <a:pt x="48552" y="1149069"/>
                </a:cubicBezTo>
                <a:cubicBezTo>
                  <a:pt x="9493" y="1090480"/>
                  <a:pt x="24883" y="1117914"/>
                  <a:pt x="0" y="1068149"/>
                </a:cubicBezTo>
                <a:cubicBezTo>
                  <a:pt x="2697" y="911703"/>
                  <a:pt x="2965" y="755196"/>
                  <a:pt x="8092" y="598811"/>
                </a:cubicBezTo>
                <a:cubicBezTo>
                  <a:pt x="8372" y="590286"/>
                  <a:pt x="13841" y="582737"/>
                  <a:pt x="16184" y="574535"/>
                </a:cubicBezTo>
                <a:cubicBezTo>
                  <a:pt x="19239" y="563841"/>
                  <a:pt x="21579" y="552956"/>
                  <a:pt x="24276" y="542166"/>
                </a:cubicBezTo>
                <a:cubicBezTo>
                  <a:pt x="26973" y="485522"/>
                  <a:pt x="28466" y="428808"/>
                  <a:pt x="32368" y="372234"/>
                </a:cubicBezTo>
                <a:cubicBezTo>
                  <a:pt x="34240" y="345092"/>
                  <a:pt x="41208" y="296413"/>
                  <a:pt x="48552" y="267037"/>
                </a:cubicBezTo>
                <a:cubicBezTo>
                  <a:pt x="50621" y="258762"/>
                  <a:pt x="51316" y="249422"/>
                  <a:pt x="56644" y="242761"/>
                </a:cubicBezTo>
                <a:cubicBezTo>
                  <a:pt x="62719" y="235167"/>
                  <a:pt x="72828" y="231972"/>
                  <a:pt x="80920" y="226577"/>
                </a:cubicBezTo>
                <a:cubicBezTo>
                  <a:pt x="86315" y="218485"/>
                  <a:pt x="93689" y="211407"/>
                  <a:pt x="97104" y="202301"/>
                </a:cubicBezTo>
                <a:cubicBezTo>
                  <a:pt x="101933" y="189423"/>
                  <a:pt x="102212" y="175267"/>
                  <a:pt x="105196" y="161841"/>
                </a:cubicBezTo>
                <a:cubicBezTo>
                  <a:pt x="107609" y="150984"/>
                  <a:pt x="111107" y="140378"/>
                  <a:pt x="113288" y="129473"/>
                </a:cubicBezTo>
                <a:cubicBezTo>
                  <a:pt x="115798" y="116922"/>
                  <a:pt x="122423" y="64999"/>
                  <a:pt x="129472" y="48552"/>
                </a:cubicBezTo>
                <a:cubicBezTo>
                  <a:pt x="133303" y="39613"/>
                  <a:pt x="138779" y="31153"/>
                  <a:pt x="145656" y="24276"/>
                </a:cubicBezTo>
                <a:cubicBezTo>
                  <a:pt x="172177" y="-2245"/>
                  <a:pt x="169933" y="20270"/>
                  <a:pt x="169933"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192942" y="80892"/>
            <a:ext cx="2840304" cy="2237003"/>
          </a:xfrm>
          <a:custGeom>
            <a:avLst/>
            <a:gdLst>
              <a:gd name="connsiteX0" fmla="*/ 0 w 2840304"/>
              <a:gd name="connsiteY0" fmla="*/ 1820736 h 2237003"/>
              <a:gd name="connsiteX1" fmla="*/ 8092 w 2840304"/>
              <a:gd name="connsiteY1" fmla="*/ 2055405 h 2237003"/>
              <a:gd name="connsiteX2" fmla="*/ 24276 w 2840304"/>
              <a:gd name="connsiteY2" fmla="*/ 2079681 h 2237003"/>
              <a:gd name="connsiteX3" fmla="*/ 72828 w 2840304"/>
              <a:gd name="connsiteY3" fmla="*/ 2176786 h 2237003"/>
              <a:gd name="connsiteX4" fmla="*/ 121380 w 2840304"/>
              <a:gd name="connsiteY4" fmla="*/ 2209154 h 2237003"/>
              <a:gd name="connsiteX5" fmla="*/ 169932 w 2840304"/>
              <a:gd name="connsiteY5" fmla="*/ 2225338 h 2237003"/>
              <a:gd name="connsiteX6" fmla="*/ 380325 w 2840304"/>
              <a:gd name="connsiteY6" fmla="*/ 2233430 h 2237003"/>
              <a:gd name="connsiteX7" fmla="*/ 550258 w 2840304"/>
              <a:gd name="connsiteY7" fmla="*/ 2217246 h 2237003"/>
              <a:gd name="connsiteX8" fmla="*/ 582626 w 2840304"/>
              <a:gd name="connsiteY8" fmla="*/ 2201062 h 2237003"/>
              <a:gd name="connsiteX9" fmla="*/ 631178 w 2840304"/>
              <a:gd name="connsiteY9" fmla="*/ 2184878 h 2237003"/>
              <a:gd name="connsiteX10" fmla="*/ 679731 w 2840304"/>
              <a:gd name="connsiteY10" fmla="*/ 2152510 h 2237003"/>
              <a:gd name="connsiteX11" fmla="*/ 720191 w 2840304"/>
              <a:gd name="connsiteY11" fmla="*/ 2103958 h 2237003"/>
              <a:gd name="connsiteX12" fmla="*/ 736375 w 2840304"/>
              <a:gd name="connsiteY12" fmla="*/ 2063497 h 2237003"/>
              <a:gd name="connsiteX13" fmla="*/ 793019 w 2840304"/>
              <a:gd name="connsiteY13" fmla="*/ 2023037 h 2237003"/>
              <a:gd name="connsiteX14" fmla="*/ 817295 w 2840304"/>
              <a:gd name="connsiteY14" fmla="*/ 1942117 h 2237003"/>
              <a:gd name="connsiteX15" fmla="*/ 825387 w 2840304"/>
              <a:gd name="connsiteY15" fmla="*/ 1917841 h 2237003"/>
              <a:gd name="connsiteX16" fmla="*/ 833479 w 2840304"/>
              <a:gd name="connsiteY16" fmla="*/ 1780276 h 2237003"/>
              <a:gd name="connsiteX17" fmla="*/ 841571 w 2840304"/>
              <a:gd name="connsiteY17" fmla="*/ 1747908 h 2237003"/>
              <a:gd name="connsiteX18" fmla="*/ 865847 w 2840304"/>
              <a:gd name="connsiteY18" fmla="*/ 1602251 h 2237003"/>
              <a:gd name="connsiteX19" fmla="*/ 873939 w 2840304"/>
              <a:gd name="connsiteY19" fmla="*/ 1391858 h 2237003"/>
              <a:gd name="connsiteX20" fmla="*/ 882031 w 2840304"/>
              <a:gd name="connsiteY20" fmla="*/ 1367582 h 2237003"/>
              <a:gd name="connsiteX21" fmla="*/ 890123 w 2840304"/>
              <a:gd name="connsiteY21" fmla="*/ 1327122 h 2237003"/>
              <a:gd name="connsiteX22" fmla="*/ 898216 w 2840304"/>
              <a:gd name="connsiteY22" fmla="*/ 1294754 h 2237003"/>
              <a:gd name="connsiteX23" fmla="*/ 914400 w 2840304"/>
              <a:gd name="connsiteY23" fmla="*/ 1213834 h 2237003"/>
              <a:gd name="connsiteX24" fmla="*/ 922492 w 2840304"/>
              <a:gd name="connsiteY24" fmla="*/ 1181466 h 2237003"/>
              <a:gd name="connsiteX25" fmla="*/ 946768 w 2840304"/>
              <a:gd name="connsiteY25" fmla="*/ 1132913 h 2237003"/>
              <a:gd name="connsiteX26" fmla="*/ 962952 w 2840304"/>
              <a:gd name="connsiteY26" fmla="*/ 1084361 h 2237003"/>
              <a:gd name="connsiteX27" fmla="*/ 979136 w 2840304"/>
              <a:gd name="connsiteY27" fmla="*/ 1011533 h 2237003"/>
              <a:gd name="connsiteX28" fmla="*/ 1027688 w 2840304"/>
              <a:gd name="connsiteY28" fmla="*/ 946796 h 2237003"/>
              <a:gd name="connsiteX29" fmla="*/ 1060056 w 2840304"/>
              <a:gd name="connsiteY29" fmla="*/ 906336 h 2237003"/>
              <a:gd name="connsiteX30" fmla="*/ 1068148 w 2840304"/>
              <a:gd name="connsiteY30" fmla="*/ 873968 h 2237003"/>
              <a:gd name="connsiteX31" fmla="*/ 1124793 w 2840304"/>
              <a:gd name="connsiteY31" fmla="*/ 825416 h 2237003"/>
              <a:gd name="connsiteX32" fmla="*/ 1157161 w 2840304"/>
              <a:gd name="connsiteY32" fmla="*/ 793048 h 2237003"/>
              <a:gd name="connsiteX33" fmla="*/ 1173345 w 2840304"/>
              <a:gd name="connsiteY33" fmla="*/ 768772 h 2237003"/>
              <a:gd name="connsiteX34" fmla="*/ 1229989 w 2840304"/>
              <a:gd name="connsiteY34" fmla="*/ 736404 h 2237003"/>
              <a:gd name="connsiteX35" fmla="*/ 1254265 w 2840304"/>
              <a:gd name="connsiteY35" fmla="*/ 712127 h 2237003"/>
              <a:gd name="connsiteX36" fmla="*/ 1262357 w 2840304"/>
              <a:gd name="connsiteY36" fmla="*/ 687851 h 2237003"/>
              <a:gd name="connsiteX37" fmla="*/ 1319001 w 2840304"/>
              <a:gd name="connsiteY37" fmla="*/ 639299 h 2237003"/>
              <a:gd name="connsiteX38" fmla="*/ 1343277 w 2840304"/>
              <a:gd name="connsiteY38" fmla="*/ 615023 h 2237003"/>
              <a:gd name="connsiteX39" fmla="*/ 1351370 w 2840304"/>
              <a:gd name="connsiteY39" fmla="*/ 590747 h 2237003"/>
              <a:gd name="connsiteX40" fmla="*/ 1391830 w 2840304"/>
              <a:gd name="connsiteY40" fmla="*/ 574563 h 2237003"/>
              <a:gd name="connsiteX41" fmla="*/ 1424198 w 2840304"/>
              <a:gd name="connsiteY41" fmla="*/ 550287 h 2237003"/>
              <a:gd name="connsiteX42" fmla="*/ 1440382 w 2840304"/>
              <a:gd name="connsiteY42" fmla="*/ 526011 h 2237003"/>
              <a:gd name="connsiteX43" fmla="*/ 1505118 w 2840304"/>
              <a:gd name="connsiteY43" fmla="*/ 485550 h 2237003"/>
              <a:gd name="connsiteX44" fmla="*/ 1545578 w 2840304"/>
              <a:gd name="connsiteY44" fmla="*/ 461274 h 2237003"/>
              <a:gd name="connsiteX45" fmla="*/ 1569854 w 2840304"/>
              <a:gd name="connsiteY45" fmla="*/ 445090 h 2237003"/>
              <a:gd name="connsiteX46" fmla="*/ 1594131 w 2840304"/>
              <a:gd name="connsiteY46" fmla="*/ 436998 h 2237003"/>
              <a:gd name="connsiteX47" fmla="*/ 1699327 w 2840304"/>
              <a:gd name="connsiteY47" fmla="*/ 388446 h 2237003"/>
              <a:gd name="connsiteX48" fmla="*/ 1731695 w 2840304"/>
              <a:gd name="connsiteY48" fmla="*/ 396538 h 2237003"/>
              <a:gd name="connsiteX49" fmla="*/ 1755971 w 2840304"/>
              <a:gd name="connsiteY49" fmla="*/ 380354 h 2237003"/>
              <a:gd name="connsiteX50" fmla="*/ 1820708 w 2840304"/>
              <a:gd name="connsiteY50" fmla="*/ 356078 h 2237003"/>
              <a:gd name="connsiteX51" fmla="*/ 1885444 w 2840304"/>
              <a:gd name="connsiteY51" fmla="*/ 299434 h 2237003"/>
              <a:gd name="connsiteX52" fmla="*/ 1917812 w 2840304"/>
              <a:gd name="connsiteY52" fmla="*/ 275158 h 2237003"/>
              <a:gd name="connsiteX53" fmla="*/ 1950180 w 2840304"/>
              <a:gd name="connsiteY53" fmla="*/ 226605 h 2237003"/>
              <a:gd name="connsiteX54" fmla="*/ 2006824 w 2840304"/>
              <a:gd name="connsiteY54" fmla="*/ 194237 h 2237003"/>
              <a:gd name="connsiteX55" fmla="*/ 2063469 w 2840304"/>
              <a:gd name="connsiteY55" fmla="*/ 161869 h 2237003"/>
              <a:gd name="connsiteX56" fmla="*/ 2160573 w 2840304"/>
              <a:gd name="connsiteY56" fmla="*/ 113317 h 2237003"/>
              <a:gd name="connsiteX57" fmla="*/ 2257677 w 2840304"/>
              <a:gd name="connsiteY57" fmla="*/ 72857 h 2237003"/>
              <a:gd name="connsiteX58" fmla="*/ 2370966 w 2840304"/>
              <a:gd name="connsiteY58" fmla="*/ 64765 h 2237003"/>
              <a:gd name="connsiteX59" fmla="*/ 2613727 w 2840304"/>
              <a:gd name="connsiteY59" fmla="*/ 64765 h 2237003"/>
              <a:gd name="connsiteX60" fmla="*/ 2638003 w 2840304"/>
              <a:gd name="connsiteY60" fmla="*/ 56673 h 2237003"/>
              <a:gd name="connsiteX61" fmla="*/ 2662279 w 2840304"/>
              <a:gd name="connsiteY61" fmla="*/ 40489 h 2237003"/>
              <a:gd name="connsiteX62" fmla="*/ 2710831 w 2840304"/>
              <a:gd name="connsiteY62" fmla="*/ 24304 h 2237003"/>
              <a:gd name="connsiteX63" fmla="*/ 2727016 w 2840304"/>
              <a:gd name="connsiteY63" fmla="*/ 8120 h 2237003"/>
              <a:gd name="connsiteX64" fmla="*/ 2791752 w 2840304"/>
              <a:gd name="connsiteY64" fmla="*/ 16212 h 2237003"/>
              <a:gd name="connsiteX65" fmla="*/ 2824120 w 2840304"/>
              <a:gd name="connsiteY65" fmla="*/ 56673 h 2237003"/>
              <a:gd name="connsiteX66" fmla="*/ 2840304 w 2840304"/>
              <a:gd name="connsiteY66" fmla="*/ 48581 h 223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840304" h="2237003">
                <a:moveTo>
                  <a:pt x="0" y="1820736"/>
                </a:moveTo>
                <a:cubicBezTo>
                  <a:pt x="2697" y="1898959"/>
                  <a:pt x="786" y="1977477"/>
                  <a:pt x="8092" y="2055405"/>
                </a:cubicBezTo>
                <a:cubicBezTo>
                  <a:pt x="9000" y="2065088"/>
                  <a:pt x="20326" y="2070794"/>
                  <a:pt x="24276" y="2079681"/>
                </a:cubicBezTo>
                <a:cubicBezTo>
                  <a:pt x="37881" y="2110293"/>
                  <a:pt x="40950" y="2155534"/>
                  <a:pt x="72828" y="2176786"/>
                </a:cubicBezTo>
                <a:lnTo>
                  <a:pt x="121380" y="2209154"/>
                </a:lnTo>
                <a:cubicBezTo>
                  <a:pt x="135574" y="2218617"/>
                  <a:pt x="153748" y="2219943"/>
                  <a:pt x="169932" y="2225338"/>
                </a:cubicBezTo>
                <a:cubicBezTo>
                  <a:pt x="236513" y="2247532"/>
                  <a:pt x="310194" y="2230733"/>
                  <a:pt x="380325" y="2233430"/>
                </a:cubicBezTo>
                <a:cubicBezTo>
                  <a:pt x="436969" y="2228035"/>
                  <a:pt x="494072" y="2226236"/>
                  <a:pt x="550258" y="2217246"/>
                </a:cubicBezTo>
                <a:cubicBezTo>
                  <a:pt x="562169" y="2215340"/>
                  <a:pt x="571426" y="2205542"/>
                  <a:pt x="582626" y="2201062"/>
                </a:cubicBezTo>
                <a:cubicBezTo>
                  <a:pt x="598465" y="2194726"/>
                  <a:pt x="631178" y="2184878"/>
                  <a:pt x="631178" y="2184878"/>
                </a:cubicBezTo>
                <a:cubicBezTo>
                  <a:pt x="647362" y="2174089"/>
                  <a:pt x="668942" y="2168694"/>
                  <a:pt x="679731" y="2152510"/>
                </a:cubicBezTo>
                <a:cubicBezTo>
                  <a:pt x="702263" y="2118712"/>
                  <a:pt x="689038" y="2135111"/>
                  <a:pt x="720191" y="2103958"/>
                </a:cubicBezTo>
                <a:cubicBezTo>
                  <a:pt x="725586" y="2090471"/>
                  <a:pt x="727660" y="2075118"/>
                  <a:pt x="736375" y="2063497"/>
                </a:cubicBezTo>
                <a:cubicBezTo>
                  <a:pt x="741393" y="2056806"/>
                  <a:pt x="782854" y="2029814"/>
                  <a:pt x="793019" y="2023037"/>
                </a:cubicBezTo>
                <a:cubicBezTo>
                  <a:pt x="805249" y="1974119"/>
                  <a:pt x="797594" y="2001220"/>
                  <a:pt x="817295" y="1942117"/>
                </a:cubicBezTo>
                <a:lnTo>
                  <a:pt x="825387" y="1917841"/>
                </a:lnTo>
                <a:cubicBezTo>
                  <a:pt x="828084" y="1871986"/>
                  <a:pt x="829124" y="1826003"/>
                  <a:pt x="833479" y="1780276"/>
                </a:cubicBezTo>
                <a:cubicBezTo>
                  <a:pt x="834533" y="1769205"/>
                  <a:pt x="839582" y="1758850"/>
                  <a:pt x="841571" y="1747908"/>
                </a:cubicBezTo>
                <a:cubicBezTo>
                  <a:pt x="850376" y="1699480"/>
                  <a:pt x="865847" y="1602251"/>
                  <a:pt x="865847" y="1602251"/>
                </a:cubicBezTo>
                <a:cubicBezTo>
                  <a:pt x="868544" y="1532120"/>
                  <a:pt x="869110" y="1461875"/>
                  <a:pt x="873939" y="1391858"/>
                </a:cubicBezTo>
                <a:cubicBezTo>
                  <a:pt x="874526" y="1383348"/>
                  <a:pt x="879962" y="1375857"/>
                  <a:pt x="882031" y="1367582"/>
                </a:cubicBezTo>
                <a:cubicBezTo>
                  <a:pt x="885367" y="1354239"/>
                  <a:pt x="887139" y="1340548"/>
                  <a:pt x="890123" y="1327122"/>
                </a:cubicBezTo>
                <a:cubicBezTo>
                  <a:pt x="892536" y="1316265"/>
                  <a:pt x="895886" y="1305629"/>
                  <a:pt x="898216" y="1294754"/>
                </a:cubicBezTo>
                <a:cubicBezTo>
                  <a:pt x="903980" y="1267857"/>
                  <a:pt x="908636" y="1240731"/>
                  <a:pt x="914400" y="1213834"/>
                </a:cubicBezTo>
                <a:cubicBezTo>
                  <a:pt x="916730" y="1202959"/>
                  <a:pt x="918362" y="1191792"/>
                  <a:pt x="922492" y="1181466"/>
                </a:cubicBezTo>
                <a:cubicBezTo>
                  <a:pt x="929212" y="1164666"/>
                  <a:pt x="939809" y="1149616"/>
                  <a:pt x="946768" y="1132913"/>
                </a:cubicBezTo>
                <a:cubicBezTo>
                  <a:pt x="953329" y="1117166"/>
                  <a:pt x="958556" y="1100844"/>
                  <a:pt x="962952" y="1084361"/>
                </a:cubicBezTo>
                <a:cubicBezTo>
                  <a:pt x="969360" y="1060332"/>
                  <a:pt x="968547" y="1034034"/>
                  <a:pt x="979136" y="1011533"/>
                </a:cubicBezTo>
                <a:cubicBezTo>
                  <a:pt x="990621" y="987127"/>
                  <a:pt x="1011242" y="968176"/>
                  <a:pt x="1027688" y="946796"/>
                </a:cubicBezTo>
                <a:cubicBezTo>
                  <a:pt x="1038218" y="933106"/>
                  <a:pt x="1060056" y="906336"/>
                  <a:pt x="1060056" y="906336"/>
                </a:cubicBezTo>
                <a:cubicBezTo>
                  <a:pt x="1062753" y="895547"/>
                  <a:pt x="1062630" y="883624"/>
                  <a:pt x="1068148" y="873968"/>
                </a:cubicBezTo>
                <a:cubicBezTo>
                  <a:pt x="1078013" y="856705"/>
                  <a:pt x="1111493" y="837054"/>
                  <a:pt x="1124793" y="825416"/>
                </a:cubicBezTo>
                <a:cubicBezTo>
                  <a:pt x="1136276" y="815368"/>
                  <a:pt x="1147231" y="804633"/>
                  <a:pt x="1157161" y="793048"/>
                </a:cubicBezTo>
                <a:cubicBezTo>
                  <a:pt x="1163490" y="785664"/>
                  <a:pt x="1166468" y="775649"/>
                  <a:pt x="1173345" y="768772"/>
                </a:cubicBezTo>
                <a:cubicBezTo>
                  <a:pt x="1197840" y="744277"/>
                  <a:pt x="1202214" y="745662"/>
                  <a:pt x="1229989" y="736404"/>
                </a:cubicBezTo>
                <a:cubicBezTo>
                  <a:pt x="1238081" y="728312"/>
                  <a:pt x="1247917" y="721649"/>
                  <a:pt x="1254265" y="712127"/>
                </a:cubicBezTo>
                <a:cubicBezTo>
                  <a:pt x="1258996" y="705030"/>
                  <a:pt x="1257399" y="694792"/>
                  <a:pt x="1262357" y="687851"/>
                </a:cubicBezTo>
                <a:cubicBezTo>
                  <a:pt x="1290960" y="647806"/>
                  <a:pt x="1288812" y="664457"/>
                  <a:pt x="1319001" y="639299"/>
                </a:cubicBezTo>
                <a:cubicBezTo>
                  <a:pt x="1327792" y="631973"/>
                  <a:pt x="1335185" y="623115"/>
                  <a:pt x="1343277" y="615023"/>
                </a:cubicBezTo>
                <a:cubicBezTo>
                  <a:pt x="1345975" y="606931"/>
                  <a:pt x="1344817" y="596208"/>
                  <a:pt x="1351370" y="590747"/>
                </a:cubicBezTo>
                <a:cubicBezTo>
                  <a:pt x="1362529" y="581448"/>
                  <a:pt x="1379132" y="581617"/>
                  <a:pt x="1391830" y="574563"/>
                </a:cubicBezTo>
                <a:cubicBezTo>
                  <a:pt x="1403619" y="568013"/>
                  <a:pt x="1414661" y="559824"/>
                  <a:pt x="1424198" y="550287"/>
                </a:cubicBezTo>
                <a:cubicBezTo>
                  <a:pt x="1431075" y="543410"/>
                  <a:pt x="1433505" y="532888"/>
                  <a:pt x="1440382" y="526011"/>
                </a:cubicBezTo>
                <a:cubicBezTo>
                  <a:pt x="1464972" y="501421"/>
                  <a:pt x="1476276" y="501574"/>
                  <a:pt x="1505118" y="485550"/>
                </a:cubicBezTo>
                <a:cubicBezTo>
                  <a:pt x="1518867" y="477912"/>
                  <a:pt x="1532241" y="469610"/>
                  <a:pt x="1545578" y="461274"/>
                </a:cubicBezTo>
                <a:cubicBezTo>
                  <a:pt x="1553825" y="456120"/>
                  <a:pt x="1561155" y="449439"/>
                  <a:pt x="1569854" y="445090"/>
                </a:cubicBezTo>
                <a:cubicBezTo>
                  <a:pt x="1577484" y="441275"/>
                  <a:pt x="1586039" y="439695"/>
                  <a:pt x="1594131" y="436998"/>
                </a:cubicBezTo>
                <a:cubicBezTo>
                  <a:pt x="1630217" y="412941"/>
                  <a:pt x="1646304" y="399808"/>
                  <a:pt x="1699327" y="388446"/>
                </a:cubicBezTo>
                <a:cubicBezTo>
                  <a:pt x="1710202" y="386116"/>
                  <a:pt x="1720906" y="393841"/>
                  <a:pt x="1731695" y="396538"/>
                </a:cubicBezTo>
                <a:cubicBezTo>
                  <a:pt x="1739787" y="391143"/>
                  <a:pt x="1747032" y="384185"/>
                  <a:pt x="1755971" y="380354"/>
                </a:cubicBezTo>
                <a:cubicBezTo>
                  <a:pt x="1805785" y="359005"/>
                  <a:pt x="1772162" y="388442"/>
                  <a:pt x="1820708" y="356078"/>
                </a:cubicBezTo>
                <a:cubicBezTo>
                  <a:pt x="1876827" y="318666"/>
                  <a:pt x="1844501" y="334528"/>
                  <a:pt x="1885444" y="299434"/>
                </a:cubicBezTo>
                <a:cubicBezTo>
                  <a:pt x="1895684" y="290657"/>
                  <a:pt x="1907023" y="283250"/>
                  <a:pt x="1917812" y="275158"/>
                </a:cubicBezTo>
                <a:cubicBezTo>
                  <a:pt x="1928601" y="258974"/>
                  <a:pt x="1935787" y="239689"/>
                  <a:pt x="1950180" y="226605"/>
                </a:cubicBezTo>
                <a:cubicBezTo>
                  <a:pt x="1966271" y="211977"/>
                  <a:pt x="1988477" y="205912"/>
                  <a:pt x="2006824" y="194237"/>
                </a:cubicBezTo>
                <a:cubicBezTo>
                  <a:pt x="2060712" y="159945"/>
                  <a:pt x="2017104" y="177324"/>
                  <a:pt x="2063469" y="161869"/>
                </a:cubicBezTo>
                <a:cubicBezTo>
                  <a:pt x="2151681" y="103061"/>
                  <a:pt x="2071234" y="150542"/>
                  <a:pt x="2160573" y="113317"/>
                </a:cubicBezTo>
                <a:cubicBezTo>
                  <a:pt x="2186907" y="102345"/>
                  <a:pt x="2227293" y="75027"/>
                  <a:pt x="2257677" y="72857"/>
                </a:cubicBezTo>
                <a:lnTo>
                  <a:pt x="2370966" y="64765"/>
                </a:lnTo>
                <a:cubicBezTo>
                  <a:pt x="2485883" y="69761"/>
                  <a:pt x="2523331" y="82844"/>
                  <a:pt x="2613727" y="64765"/>
                </a:cubicBezTo>
                <a:cubicBezTo>
                  <a:pt x="2622091" y="63092"/>
                  <a:pt x="2629911" y="59370"/>
                  <a:pt x="2638003" y="56673"/>
                </a:cubicBezTo>
                <a:cubicBezTo>
                  <a:pt x="2646095" y="51278"/>
                  <a:pt x="2653392" y="44439"/>
                  <a:pt x="2662279" y="40489"/>
                </a:cubicBezTo>
                <a:cubicBezTo>
                  <a:pt x="2677868" y="33560"/>
                  <a:pt x="2710831" y="24304"/>
                  <a:pt x="2710831" y="24304"/>
                </a:cubicBezTo>
                <a:cubicBezTo>
                  <a:pt x="2716226" y="18909"/>
                  <a:pt x="2720474" y="12045"/>
                  <a:pt x="2727016" y="8120"/>
                </a:cubicBezTo>
                <a:cubicBezTo>
                  <a:pt x="2754924" y="-8625"/>
                  <a:pt x="2760654" y="3773"/>
                  <a:pt x="2791752" y="16212"/>
                </a:cubicBezTo>
                <a:cubicBezTo>
                  <a:pt x="2798333" y="35957"/>
                  <a:pt x="2797975" y="51444"/>
                  <a:pt x="2824120" y="56673"/>
                </a:cubicBezTo>
                <a:cubicBezTo>
                  <a:pt x="2830034" y="57856"/>
                  <a:pt x="2834909" y="51278"/>
                  <a:pt x="2840304" y="48581"/>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322414" y="751405"/>
            <a:ext cx="3155894" cy="672793"/>
          </a:xfrm>
          <a:custGeom>
            <a:avLst/>
            <a:gdLst>
              <a:gd name="connsiteX0" fmla="*/ 0 w 3155894"/>
              <a:gd name="connsiteY0" fmla="*/ 73983 h 672793"/>
              <a:gd name="connsiteX1" fmla="*/ 56644 w 3155894"/>
              <a:gd name="connsiteY1" fmla="*/ 154903 h 672793"/>
              <a:gd name="connsiteX2" fmla="*/ 72828 w 3155894"/>
              <a:gd name="connsiteY2" fmla="*/ 179179 h 672793"/>
              <a:gd name="connsiteX3" fmla="*/ 97105 w 3155894"/>
              <a:gd name="connsiteY3" fmla="*/ 187271 h 672793"/>
              <a:gd name="connsiteX4" fmla="*/ 275129 w 3155894"/>
              <a:gd name="connsiteY4" fmla="*/ 195363 h 672793"/>
              <a:gd name="connsiteX5" fmla="*/ 307498 w 3155894"/>
              <a:gd name="connsiteY5" fmla="*/ 171087 h 672793"/>
              <a:gd name="connsiteX6" fmla="*/ 372234 w 3155894"/>
              <a:gd name="connsiteY6" fmla="*/ 154903 h 672793"/>
              <a:gd name="connsiteX7" fmla="*/ 445062 w 3155894"/>
              <a:gd name="connsiteY7" fmla="*/ 138719 h 672793"/>
              <a:gd name="connsiteX8" fmla="*/ 574535 w 3155894"/>
              <a:gd name="connsiteY8" fmla="*/ 146811 h 672793"/>
              <a:gd name="connsiteX9" fmla="*/ 655455 w 3155894"/>
              <a:gd name="connsiteY9" fmla="*/ 138719 h 672793"/>
              <a:gd name="connsiteX10" fmla="*/ 679731 w 3155894"/>
              <a:gd name="connsiteY10" fmla="*/ 130627 h 672793"/>
              <a:gd name="connsiteX11" fmla="*/ 744467 w 3155894"/>
              <a:gd name="connsiteY11" fmla="*/ 114443 h 672793"/>
              <a:gd name="connsiteX12" fmla="*/ 784928 w 3155894"/>
              <a:gd name="connsiteY12" fmla="*/ 90167 h 672793"/>
              <a:gd name="connsiteX13" fmla="*/ 809204 w 3155894"/>
              <a:gd name="connsiteY13" fmla="*/ 73983 h 672793"/>
              <a:gd name="connsiteX14" fmla="*/ 833480 w 3155894"/>
              <a:gd name="connsiteY14" fmla="*/ 65891 h 672793"/>
              <a:gd name="connsiteX15" fmla="*/ 971044 w 3155894"/>
              <a:gd name="connsiteY15" fmla="*/ 41614 h 672793"/>
              <a:gd name="connsiteX16" fmla="*/ 1149069 w 3155894"/>
              <a:gd name="connsiteY16" fmla="*/ 17338 h 672793"/>
              <a:gd name="connsiteX17" fmla="*/ 1335186 w 3155894"/>
              <a:gd name="connsiteY17" fmla="*/ 25430 h 672793"/>
              <a:gd name="connsiteX18" fmla="*/ 1464659 w 3155894"/>
              <a:gd name="connsiteY18" fmla="*/ 33522 h 672793"/>
              <a:gd name="connsiteX19" fmla="*/ 1618407 w 3155894"/>
              <a:gd name="connsiteY19" fmla="*/ 25430 h 672793"/>
              <a:gd name="connsiteX20" fmla="*/ 1634591 w 3155894"/>
              <a:gd name="connsiteY20" fmla="*/ 1154 h 672793"/>
              <a:gd name="connsiteX21" fmla="*/ 1731696 w 3155894"/>
              <a:gd name="connsiteY21" fmla="*/ 9246 h 672793"/>
              <a:gd name="connsiteX22" fmla="*/ 1869260 w 3155894"/>
              <a:gd name="connsiteY22" fmla="*/ 17338 h 672793"/>
              <a:gd name="connsiteX23" fmla="*/ 1925905 w 3155894"/>
              <a:gd name="connsiteY23" fmla="*/ 33522 h 672793"/>
              <a:gd name="connsiteX24" fmla="*/ 1958273 w 3155894"/>
              <a:gd name="connsiteY24" fmla="*/ 41614 h 672793"/>
              <a:gd name="connsiteX25" fmla="*/ 1982549 w 3155894"/>
              <a:gd name="connsiteY25" fmla="*/ 49707 h 672793"/>
              <a:gd name="connsiteX26" fmla="*/ 2087745 w 3155894"/>
              <a:gd name="connsiteY26" fmla="*/ 57799 h 672793"/>
              <a:gd name="connsiteX27" fmla="*/ 2152482 w 3155894"/>
              <a:gd name="connsiteY27" fmla="*/ 90167 h 672793"/>
              <a:gd name="connsiteX28" fmla="*/ 2176758 w 3155894"/>
              <a:gd name="connsiteY28" fmla="*/ 106351 h 672793"/>
              <a:gd name="connsiteX29" fmla="*/ 2217218 w 3155894"/>
              <a:gd name="connsiteY29" fmla="*/ 114443 h 672793"/>
              <a:gd name="connsiteX30" fmla="*/ 2314322 w 3155894"/>
              <a:gd name="connsiteY30" fmla="*/ 138719 h 672793"/>
              <a:gd name="connsiteX31" fmla="*/ 2362874 w 3155894"/>
              <a:gd name="connsiteY31" fmla="*/ 154903 h 672793"/>
              <a:gd name="connsiteX32" fmla="*/ 2379059 w 3155894"/>
              <a:gd name="connsiteY32" fmla="*/ 171087 h 672793"/>
              <a:gd name="connsiteX33" fmla="*/ 2411427 w 3155894"/>
              <a:gd name="connsiteY33" fmla="*/ 179179 h 672793"/>
              <a:gd name="connsiteX34" fmla="*/ 2435703 w 3155894"/>
              <a:gd name="connsiteY34" fmla="*/ 187271 h 672793"/>
              <a:gd name="connsiteX35" fmla="*/ 2459979 w 3155894"/>
              <a:gd name="connsiteY35" fmla="*/ 211547 h 672793"/>
              <a:gd name="connsiteX36" fmla="*/ 2694648 w 3155894"/>
              <a:gd name="connsiteY36" fmla="*/ 195363 h 672793"/>
              <a:gd name="connsiteX37" fmla="*/ 2767476 w 3155894"/>
              <a:gd name="connsiteY37" fmla="*/ 203455 h 672793"/>
              <a:gd name="connsiteX38" fmla="*/ 2775568 w 3155894"/>
              <a:gd name="connsiteY38" fmla="*/ 227731 h 672793"/>
              <a:gd name="connsiteX39" fmla="*/ 2824121 w 3155894"/>
              <a:gd name="connsiteY39" fmla="*/ 235823 h 672793"/>
              <a:gd name="connsiteX40" fmla="*/ 2848397 w 3155894"/>
              <a:gd name="connsiteY40" fmla="*/ 243915 h 672793"/>
              <a:gd name="connsiteX41" fmla="*/ 2896949 w 3155894"/>
              <a:gd name="connsiteY41" fmla="*/ 252007 h 672793"/>
              <a:gd name="connsiteX42" fmla="*/ 2921225 w 3155894"/>
              <a:gd name="connsiteY42" fmla="*/ 268191 h 672793"/>
              <a:gd name="connsiteX43" fmla="*/ 2945501 w 3155894"/>
              <a:gd name="connsiteY43" fmla="*/ 276283 h 672793"/>
              <a:gd name="connsiteX44" fmla="*/ 3002145 w 3155894"/>
              <a:gd name="connsiteY44" fmla="*/ 300560 h 672793"/>
              <a:gd name="connsiteX45" fmla="*/ 3050698 w 3155894"/>
              <a:gd name="connsiteY45" fmla="*/ 341020 h 672793"/>
              <a:gd name="connsiteX46" fmla="*/ 3074974 w 3155894"/>
              <a:gd name="connsiteY46" fmla="*/ 349112 h 672793"/>
              <a:gd name="connsiteX47" fmla="*/ 3123526 w 3155894"/>
              <a:gd name="connsiteY47" fmla="*/ 381480 h 672793"/>
              <a:gd name="connsiteX48" fmla="*/ 3139710 w 3155894"/>
              <a:gd name="connsiteY48" fmla="*/ 430032 h 672793"/>
              <a:gd name="connsiteX49" fmla="*/ 3155894 w 3155894"/>
              <a:gd name="connsiteY49" fmla="*/ 502860 h 672793"/>
              <a:gd name="connsiteX50" fmla="*/ 3147802 w 3155894"/>
              <a:gd name="connsiteY50" fmla="*/ 543321 h 672793"/>
              <a:gd name="connsiteX51" fmla="*/ 3123526 w 3155894"/>
              <a:gd name="connsiteY51" fmla="*/ 608057 h 672793"/>
              <a:gd name="connsiteX52" fmla="*/ 3091158 w 3155894"/>
              <a:gd name="connsiteY52" fmla="*/ 664701 h 672793"/>
              <a:gd name="connsiteX53" fmla="*/ 3074974 w 3155894"/>
              <a:gd name="connsiteY53" fmla="*/ 672793 h 67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155894" h="672793">
                <a:moveTo>
                  <a:pt x="0" y="73983"/>
                </a:moveTo>
                <a:cubicBezTo>
                  <a:pt x="65447" y="188515"/>
                  <a:pt x="2572" y="90016"/>
                  <a:pt x="56644" y="154903"/>
                </a:cubicBezTo>
                <a:cubicBezTo>
                  <a:pt x="62870" y="162374"/>
                  <a:pt x="65234" y="173104"/>
                  <a:pt x="72828" y="179179"/>
                </a:cubicBezTo>
                <a:cubicBezTo>
                  <a:pt x="79489" y="184508"/>
                  <a:pt x="89013" y="184574"/>
                  <a:pt x="97105" y="187271"/>
                </a:cubicBezTo>
                <a:cubicBezTo>
                  <a:pt x="159613" y="228943"/>
                  <a:pt x="135253" y="219689"/>
                  <a:pt x="275129" y="195363"/>
                </a:cubicBezTo>
                <a:cubicBezTo>
                  <a:pt x="288416" y="193052"/>
                  <a:pt x="295049" y="176274"/>
                  <a:pt x="307498" y="171087"/>
                </a:cubicBezTo>
                <a:cubicBezTo>
                  <a:pt x="328030" y="162532"/>
                  <a:pt x="350655" y="160298"/>
                  <a:pt x="372234" y="154903"/>
                </a:cubicBezTo>
                <a:cubicBezTo>
                  <a:pt x="451917" y="134982"/>
                  <a:pt x="311460" y="160986"/>
                  <a:pt x="445062" y="138719"/>
                </a:cubicBezTo>
                <a:cubicBezTo>
                  <a:pt x="488220" y="141416"/>
                  <a:pt x="531293" y="146811"/>
                  <a:pt x="574535" y="146811"/>
                </a:cubicBezTo>
                <a:cubicBezTo>
                  <a:pt x="601643" y="146811"/>
                  <a:pt x="628662" y="142841"/>
                  <a:pt x="655455" y="138719"/>
                </a:cubicBezTo>
                <a:cubicBezTo>
                  <a:pt x="663886" y="137422"/>
                  <a:pt x="671502" y="132871"/>
                  <a:pt x="679731" y="130627"/>
                </a:cubicBezTo>
                <a:cubicBezTo>
                  <a:pt x="701190" y="124775"/>
                  <a:pt x="722888" y="119838"/>
                  <a:pt x="744467" y="114443"/>
                </a:cubicBezTo>
                <a:cubicBezTo>
                  <a:pt x="757954" y="106351"/>
                  <a:pt x="771590" y="98503"/>
                  <a:pt x="784928" y="90167"/>
                </a:cubicBezTo>
                <a:cubicBezTo>
                  <a:pt x="793175" y="85013"/>
                  <a:pt x="800505" y="78332"/>
                  <a:pt x="809204" y="73983"/>
                </a:cubicBezTo>
                <a:cubicBezTo>
                  <a:pt x="816833" y="70168"/>
                  <a:pt x="825278" y="68234"/>
                  <a:pt x="833480" y="65891"/>
                </a:cubicBezTo>
                <a:cubicBezTo>
                  <a:pt x="889228" y="49963"/>
                  <a:pt x="890071" y="57038"/>
                  <a:pt x="971044" y="41614"/>
                </a:cubicBezTo>
                <a:cubicBezTo>
                  <a:pt x="1123233" y="12625"/>
                  <a:pt x="927261" y="33181"/>
                  <a:pt x="1149069" y="17338"/>
                </a:cubicBezTo>
                <a:lnTo>
                  <a:pt x="1335186" y="25430"/>
                </a:lnTo>
                <a:cubicBezTo>
                  <a:pt x="1378371" y="27645"/>
                  <a:pt x="1421417" y="33522"/>
                  <a:pt x="1464659" y="33522"/>
                </a:cubicBezTo>
                <a:cubicBezTo>
                  <a:pt x="1515979" y="33522"/>
                  <a:pt x="1567158" y="28127"/>
                  <a:pt x="1618407" y="25430"/>
                </a:cubicBezTo>
                <a:cubicBezTo>
                  <a:pt x="1623802" y="17338"/>
                  <a:pt x="1624963" y="2529"/>
                  <a:pt x="1634591" y="1154"/>
                </a:cubicBezTo>
                <a:cubicBezTo>
                  <a:pt x="1666745" y="-3439"/>
                  <a:pt x="1699292" y="7011"/>
                  <a:pt x="1731696" y="9246"/>
                </a:cubicBezTo>
                <a:cubicBezTo>
                  <a:pt x="1777521" y="12406"/>
                  <a:pt x="1823405" y="14641"/>
                  <a:pt x="1869260" y="17338"/>
                </a:cubicBezTo>
                <a:cubicBezTo>
                  <a:pt x="1970445" y="42634"/>
                  <a:pt x="1844642" y="10304"/>
                  <a:pt x="1925905" y="33522"/>
                </a:cubicBezTo>
                <a:cubicBezTo>
                  <a:pt x="1936598" y="36577"/>
                  <a:pt x="1947580" y="38559"/>
                  <a:pt x="1958273" y="41614"/>
                </a:cubicBezTo>
                <a:cubicBezTo>
                  <a:pt x="1966475" y="43957"/>
                  <a:pt x="1974085" y="48649"/>
                  <a:pt x="1982549" y="49707"/>
                </a:cubicBezTo>
                <a:cubicBezTo>
                  <a:pt x="2017446" y="54069"/>
                  <a:pt x="2052680" y="55102"/>
                  <a:pt x="2087745" y="57799"/>
                </a:cubicBezTo>
                <a:cubicBezTo>
                  <a:pt x="2117954" y="103112"/>
                  <a:pt x="2086029" y="68016"/>
                  <a:pt x="2152482" y="90167"/>
                </a:cubicBezTo>
                <a:cubicBezTo>
                  <a:pt x="2161708" y="93242"/>
                  <a:pt x="2167652" y="102936"/>
                  <a:pt x="2176758" y="106351"/>
                </a:cubicBezTo>
                <a:cubicBezTo>
                  <a:pt x="2189636" y="111180"/>
                  <a:pt x="2203949" y="110824"/>
                  <a:pt x="2217218" y="114443"/>
                </a:cubicBezTo>
                <a:cubicBezTo>
                  <a:pt x="2317974" y="141922"/>
                  <a:pt x="2213705" y="121949"/>
                  <a:pt x="2314322" y="138719"/>
                </a:cubicBezTo>
                <a:cubicBezTo>
                  <a:pt x="2330506" y="144114"/>
                  <a:pt x="2350811" y="142841"/>
                  <a:pt x="2362874" y="154903"/>
                </a:cubicBezTo>
                <a:cubicBezTo>
                  <a:pt x="2368269" y="160298"/>
                  <a:pt x="2372235" y="167675"/>
                  <a:pt x="2379059" y="171087"/>
                </a:cubicBezTo>
                <a:cubicBezTo>
                  <a:pt x="2389006" y="176061"/>
                  <a:pt x="2400734" y="176124"/>
                  <a:pt x="2411427" y="179179"/>
                </a:cubicBezTo>
                <a:cubicBezTo>
                  <a:pt x="2419629" y="181522"/>
                  <a:pt x="2427611" y="184574"/>
                  <a:pt x="2435703" y="187271"/>
                </a:cubicBezTo>
                <a:cubicBezTo>
                  <a:pt x="2443795" y="195363"/>
                  <a:pt x="2448578" y="210556"/>
                  <a:pt x="2459979" y="211547"/>
                </a:cubicBezTo>
                <a:cubicBezTo>
                  <a:pt x="2517440" y="216544"/>
                  <a:pt x="2626368" y="202950"/>
                  <a:pt x="2694648" y="195363"/>
                </a:cubicBezTo>
                <a:cubicBezTo>
                  <a:pt x="2718924" y="198060"/>
                  <a:pt x="2744798" y="194384"/>
                  <a:pt x="2767476" y="203455"/>
                </a:cubicBezTo>
                <a:cubicBezTo>
                  <a:pt x="2775396" y="206623"/>
                  <a:pt x="2768162" y="223499"/>
                  <a:pt x="2775568" y="227731"/>
                </a:cubicBezTo>
                <a:cubicBezTo>
                  <a:pt x="2789814" y="235871"/>
                  <a:pt x="2807937" y="233126"/>
                  <a:pt x="2824121" y="235823"/>
                </a:cubicBezTo>
                <a:cubicBezTo>
                  <a:pt x="2832213" y="238520"/>
                  <a:pt x="2840070" y="242065"/>
                  <a:pt x="2848397" y="243915"/>
                </a:cubicBezTo>
                <a:cubicBezTo>
                  <a:pt x="2864414" y="247474"/>
                  <a:pt x="2881384" y="246819"/>
                  <a:pt x="2896949" y="252007"/>
                </a:cubicBezTo>
                <a:cubicBezTo>
                  <a:pt x="2906175" y="255082"/>
                  <a:pt x="2912526" y="263842"/>
                  <a:pt x="2921225" y="268191"/>
                </a:cubicBezTo>
                <a:cubicBezTo>
                  <a:pt x="2928854" y="272006"/>
                  <a:pt x="2937409" y="273586"/>
                  <a:pt x="2945501" y="276283"/>
                </a:cubicBezTo>
                <a:cubicBezTo>
                  <a:pt x="3006443" y="316914"/>
                  <a:pt x="2928995" y="269210"/>
                  <a:pt x="3002145" y="300560"/>
                </a:cubicBezTo>
                <a:cubicBezTo>
                  <a:pt x="3039208" y="316444"/>
                  <a:pt x="3015703" y="317690"/>
                  <a:pt x="3050698" y="341020"/>
                </a:cubicBezTo>
                <a:cubicBezTo>
                  <a:pt x="3057795" y="345751"/>
                  <a:pt x="3066882" y="346415"/>
                  <a:pt x="3074974" y="349112"/>
                </a:cubicBezTo>
                <a:lnTo>
                  <a:pt x="3123526" y="381480"/>
                </a:lnTo>
                <a:cubicBezTo>
                  <a:pt x="3137720" y="390943"/>
                  <a:pt x="3134315" y="413848"/>
                  <a:pt x="3139710" y="430032"/>
                </a:cubicBezTo>
                <a:cubicBezTo>
                  <a:pt x="3147574" y="453624"/>
                  <a:pt x="3150499" y="478584"/>
                  <a:pt x="3155894" y="502860"/>
                </a:cubicBezTo>
                <a:cubicBezTo>
                  <a:pt x="3153197" y="516347"/>
                  <a:pt x="3151138" y="529978"/>
                  <a:pt x="3147802" y="543321"/>
                </a:cubicBezTo>
                <a:cubicBezTo>
                  <a:pt x="3143210" y="561688"/>
                  <a:pt x="3129095" y="593207"/>
                  <a:pt x="3123526" y="608057"/>
                </a:cubicBezTo>
                <a:cubicBezTo>
                  <a:pt x="3112416" y="637684"/>
                  <a:pt x="3118581" y="637278"/>
                  <a:pt x="3091158" y="664701"/>
                </a:cubicBezTo>
                <a:cubicBezTo>
                  <a:pt x="3086893" y="668966"/>
                  <a:pt x="3080369" y="670096"/>
                  <a:pt x="3074974" y="67279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888857" y="1909720"/>
            <a:ext cx="2492347" cy="1035781"/>
          </a:xfrm>
          <a:custGeom>
            <a:avLst/>
            <a:gdLst>
              <a:gd name="connsiteX0" fmla="*/ 2492347 w 2492347"/>
              <a:gd name="connsiteY0" fmla="*/ 0 h 1035781"/>
              <a:gd name="connsiteX1" fmla="*/ 2484255 w 2492347"/>
              <a:gd name="connsiteY1" fmla="*/ 89013 h 1035781"/>
              <a:gd name="connsiteX2" fmla="*/ 2468070 w 2492347"/>
              <a:gd name="connsiteY2" fmla="*/ 121381 h 1035781"/>
              <a:gd name="connsiteX3" fmla="*/ 2459978 w 2492347"/>
              <a:gd name="connsiteY3" fmla="*/ 145657 h 1035781"/>
              <a:gd name="connsiteX4" fmla="*/ 2419518 w 2492347"/>
              <a:gd name="connsiteY4" fmla="*/ 250853 h 1035781"/>
              <a:gd name="connsiteX5" fmla="*/ 2387150 w 2492347"/>
              <a:gd name="connsiteY5" fmla="*/ 315590 h 1035781"/>
              <a:gd name="connsiteX6" fmla="*/ 2370966 w 2492347"/>
              <a:gd name="connsiteY6" fmla="*/ 339866 h 1035781"/>
              <a:gd name="connsiteX7" fmla="*/ 2322414 w 2492347"/>
              <a:gd name="connsiteY7" fmla="*/ 420786 h 1035781"/>
              <a:gd name="connsiteX8" fmla="*/ 2306230 w 2492347"/>
              <a:gd name="connsiteY8" fmla="*/ 445062 h 1035781"/>
              <a:gd name="connsiteX9" fmla="*/ 2265770 w 2492347"/>
              <a:gd name="connsiteY9" fmla="*/ 485522 h 1035781"/>
              <a:gd name="connsiteX10" fmla="*/ 2233401 w 2492347"/>
              <a:gd name="connsiteY10" fmla="*/ 493615 h 1035781"/>
              <a:gd name="connsiteX11" fmla="*/ 2192941 w 2492347"/>
              <a:gd name="connsiteY11" fmla="*/ 525983 h 1035781"/>
              <a:gd name="connsiteX12" fmla="*/ 2144389 w 2492347"/>
              <a:gd name="connsiteY12" fmla="*/ 566443 h 1035781"/>
              <a:gd name="connsiteX13" fmla="*/ 2047285 w 2492347"/>
              <a:gd name="connsiteY13" fmla="*/ 639271 h 1035781"/>
              <a:gd name="connsiteX14" fmla="*/ 1982548 w 2492347"/>
              <a:gd name="connsiteY14" fmla="*/ 687823 h 1035781"/>
              <a:gd name="connsiteX15" fmla="*/ 1917812 w 2492347"/>
              <a:gd name="connsiteY15" fmla="*/ 720192 h 1035781"/>
              <a:gd name="connsiteX16" fmla="*/ 1820708 w 2492347"/>
              <a:gd name="connsiteY16" fmla="*/ 768744 h 1035781"/>
              <a:gd name="connsiteX17" fmla="*/ 1723603 w 2492347"/>
              <a:gd name="connsiteY17" fmla="*/ 825388 h 1035781"/>
              <a:gd name="connsiteX18" fmla="*/ 1691235 w 2492347"/>
              <a:gd name="connsiteY18" fmla="*/ 849664 h 1035781"/>
              <a:gd name="connsiteX19" fmla="*/ 1642683 w 2492347"/>
              <a:gd name="connsiteY19" fmla="*/ 865848 h 1035781"/>
              <a:gd name="connsiteX20" fmla="*/ 1569855 w 2492347"/>
              <a:gd name="connsiteY20" fmla="*/ 898216 h 1035781"/>
              <a:gd name="connsiteX21" fmla="*/ 1497026 w 2492347"/>
              <a:gd name="connsiteY21" fmla="*/ 946768 h 1035781"/>
              <a:gd name="connsiteX22" fmla="*/ 1472750 w 2492347"/>
              <a:gd name="connsiteY22" fmla="*/ 954861 h 1035781"/>
              <a:gd name="connsiteX23" fmla="*/ 1424198 w 2492347"/>
              <a:gd name="connsiteY23" fmla="*/ 987229 h 1035781"/>
              <a:gd name="connsiteX24" fmla="*/ 1375646 w 2492347"/>
              <a:gd name="connsiteY24" fmla="*/ 1019597 h 1035781"/>
              <a:gd name="connsiteX25" fmla="*/ 1181437 w 2492347"/>
              <a:gd name="connsiteY25" fmla="*/ 1035781 h 1035781"/>
              <a:gd name="connsiteX26" fmla="*/ 946768 w 2492347"/>
              <a:gd name="connsiteY26" fmla="*/ 1011505 h 1035781"/>
              <a:gd name="connsiteX27" fmla="*/ 906308 w 2492347"/>
              <a:gd name="connsiteY27" fmla="*/ 995321 h 1035781"/>
              <a:gd name="connsiteX28" fmla="*/ 882031 w 2492347"/>
              <a:gd name="connsiteY28" fmla="*/ 971045 h 1035781"/>
              <a:gd name="connsiteX29" fmla="*/ 865847 w 2492347"/>
              <a:gd name="connsiteY29" fmla="*/ 946768 h 1035781"/>
              <a:gd name="connsiteX30" fmla="*/ 809203 w 2492347"/>
              <a:gd name="connsiteY30" fmla="*/ 930584 h 1035781"/>
              <a:gd name="connsiteX31" fmla="*/ 760651 w 2492347"/>
              <a:gd name="connsiteY31" fmla="*/ 898216 h 1035781"/>
              <a:gd name="connsiteX32" fmla="*/ 712099 w 2492347"/>
              <a:gd name="connsiteY32" fmla="*/ 890124 h 1035781"/>
              <a:gd name="connsiteX33" fmla="*/ 534074 w 2492347"/>
              <a:gd name="connsiteY33" fmla="*/ 882032 h 1035781"/>
              <a:gd name="connsiteX34" fmla="*/ 453154 w 2492347"/>
              <a:gd name="connsiteY34" fmla="*/ 873940 h 1035781"/>
              <a:gd name="connsiteX35" fmla="*/ 428878 w 2492347"/>
              <a:gd name="connsiteY35" fmla="*/ 857756 h 1035781"/>
              <a:gd name="connsiteX36" fmla="*/ 404601 w 2492347"/>
              <a:gd name="connsiteY36" fmla="*/ 849664 h 1035781"/>
              <a:gd name="connsiteX37" fmla="*/ 380325 w 2492347"/>
              <a:gd name="connsiteY37" fmla="*/ 825388 h 1035781"/>
              <a:gd name="connsiteX38" fmla="*/ 113288 w 2492347"/>
              <a:gd name="connsiteY38" fmla="*/ 801112 h 1035781"/>
              <a:gd name="connsiteX39" fmla="*/ 0 w 2492347"/>
              <a:gd name="connsiteY39" fmla="*/ 809204 h 10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492347" h="1035781">
                <a:moveTo>
                  <a:pt x="2492347" y="0"/>
                </a:moveTo>
                <a:cubicBezTo>
                  <a:pt x="2489650" y="29671"/>
                  <a:pt x="2490098" y="59798"/>
                  <a:pt x="2484255" y="89013"/>
                </a:cubicBezTo>
                <a:cubicBezTo>
                  <a:pt x="2481889" y="100842"/>
                  <a:pt x="2472822" y="110293"/>
                  <a:pt x="2468070" y="121381"/>
                </a:cubicBezTo>
                <a:cubicBezTo>
                  <a:pt x="2464710" y="129221"/>
                  <a:pt x="2462675" y="137565"/>
                  <a:pt x="2459978" y="145657"/>
                </a:cubicBezTo>
                <a:cubicBezTo>
                  <a:pt x="2447130" y="235595"/>
                  <a:pt x="2464511" y="172114"/>
                  <a:pt x="2419518" y="250853"/>
                </a:cubicBezTo>
                <a:cubicBezTo>
                  <a:pt x="2407548" y="271800"/>
                  <a:pt x="2398703" y="294410"/>
                  <a:pt x="2387150" y="315590"/>
                </a:cubicBezTo>
                <a:cubicBezTo>
                  <a:pt x="2382493" y="324128"/>
                  <a:pt x="2375791" y="331422"/>
                  <a:pt x="2370966" y="339866"/>
                </a:cubicBezTo>
                <a:cubicBezTo>
                  <a:pt x="2321201" y="426955"/>
                  <a:pt x="2401595" y="302014"/>
                  <a:pt x="2322414" y="420786"/>
                </a:cubicBezTo>
                <a:lnTo>
                  <a:pt x="2306230" y="445062"/>
                </a:lnTo>
                <a:cubicBezTo>
                  <a:pt x="2291844" y="466641"/>
                  <a:pt x="2290945" y="474732"/>
                  <a:pt x="2265770" y="485522"/>
                </a:cubicBezTo>
                <a:cubicBezTo>
                  <a:pt x="2255547" y="489903"/>
                  <a:pt x="2244191" y="490917"/>
                  <a:pt x="2233401" y="493615"/>
                </a:cubicBezTo>
                <a:cubicBezTo>
                  <a:pt x="2183837" y="567961"/>
                  <a:pt x="2251570" y="477125"/>
                  <a:pt x="2192941" y="525983"/>
                </a:cubicBezTo>
                <a:cubicBezTo>
                  <a:pt x="2134153" y="574973"/>
                  <a:pt x="2200050" y="547889"/>
                  <a:pt x="2144389" y="566443"/>
                </a:cubicBezTo>
                <a:cubicBezTo>
                  <a:pt x="1960268" y="727549"/>
                  <a:pt x="2151706" y="569658"/>
                  <a:pt x="2047285" y="639271"/>
                </a:cubicBezTo>
                <a:cubicBezTo>
                  <a:pt x="2015004" y="660792"/>
                  <a:pt x="2012313" y="671587"/>
                  <a:pt x="1982548" y="687823"/>
                </a:cubicBezTo>
                <a:cubicBezTo>
                  <a:pt x="1961368" y="699376"/>
                  <a:pt x="1938106" y="707146"/>
                  <a:pt x="1917812" y="720192"/>
                </a:cubicBezTo>
                <a:cubicBezTo>
                  <a:pt x="1832195" y="775232"/>
                  <a:pt x="1909091" y="754014"/>
                  <a:pt x="1820708" y="768744"/>
                </a:cubicBezTo>
                <a:cubicBezTo>
                  <a:pt x="1764619" y="796788"/>
                  <a:pt x="1776610" y="788283"/>
                  <a:pt x="1723603" y="825388"/>
                </a:cubicBezTo>
                <a:cubicBezTo>
                  <a:pt x="1712554" y="833122"/>
                  <a:pt x="1703298" y="843633"/>
                  <a:pt x="1691235" y="849664"/>
                </a:cubicBezTo>
                <a:cubicBezTo>
                  <a:pt x="1675977" y="857293"/>
                  <a:pt x="1658867" y="860453"/>
                  <a:pt x="1642683" y="865848"/>
                </a:cubicBezTo>
                <a:cubicBezTo>
                  <a:pt x="1569232" y="920936"/>
                  <a:pt x="1654216" y="864472"/>
                  <a:pt x="1569855" y="898216"/>
                </a:cubicBezTo>
                <a:cubicBezTo>
                  <a:pt x="1523921" y="916589"/>
                  <a:pt x="1536753" y="924066"/>
                  <a:pt x="1497026" y="946768"/>
                </a:cubicBezTo>
                <a:cubicBezTo>
                  <a:pt x="1489620" y="951000"/>
                  <a:pt x="1480206" y="950718"/>
                  <a:pt x="1472750" y="954861"/>
                </a:cubicBezTo>
                <a:cubicBezTo>
                  <a:pt x="1455747" y="964307"/>
                  <a:pt x="1439551" y="975287"/>
                  <a:pt x="1424198" y="987229"/>
                </a:cubicBezTo>
                <a:cubicBezTo>
                  <a:pt x="1399500" y="1006439"/>
                  <a:pt x="1406598" y="1016158"/>
                  <a:pt x="1375646" y="1019597"/>
                </a:cubicBezTo>
                <a:cubicBezTo>
                  <a:pt x="1311083" y="1026771"/>
                  <a:pt x="1181437" y="1035781"/>
                  <a:pt x="1181437" y="1035781"/>
                </a:cubicBezTo>
                <a:cubicBezTo>
                  <a:pt x="1164134" y="1034397"/>
                  <a:pt x="1012529" y="1033425"/>
                  <a:pt x="946768" y="1011505"/>
                </a:cubicBezTo>
                <a:cubicBezTo>
                  <a:pt x="932988" y="1006912"/>
                  <a:pt x="919795" y="1000716"/>
                  <a:pt x="906308" y="995321"/>
                </a:cubicBezTo>
                <a:cubicBezTo>
                  <a:pt x="898216" y="987229"/>
                  <a:pt x="889357" y="979837"/>
                  <a:pt x="882031" y="971045"/>
                </a:cubicBezTo>
                <a:cubicBezTo>
                  <a:pt x="875805" y="963574"/>
                  <a:pt x="873441" y="952844"/>
                  <a:pt x="865847" y="946768"/>
                </a:cubicBezTo>
                <a:cubicBezTo>
                  <a:pt x="860570" y="942547"/>
                  <a:pt x="811317" y="931113"/>
                  <a:pt x="809203" y="930584"/>
                </a:cubicBezTo>
                <a:lnTo>
                  <a:pt x="760651" y="898216"/>
                </a:lnTo>
                <a:cubicBezTo>
                  <a:pt x="746999" y="889115"/>
                  <a:pt x="728465" y="891293"/>
                  <a:pt x="712099" y="890124"/>
                </a:cubicBezTo>
                <a:cubicBezTo>
                  <a:pt x="652847" y="885892"/>
                  <a:pt x="593416" y="884729"/>
                  <a:pt x="534074" y="882032"/>
                </a:cubicBezTo>
                <a:cubicBezTo>
                  <a:pt x="507101" y="879335"/>
                  <a:pt x="479568" y="880035"/>
                  <a:pt x="453154" y="873940"/>
                </a:cubicBezTo>
                <a:cubicBezTo>
                  <a:pt x="443678" y="871753"/>
                  <a:pt x="437577" y="862105"/>
                  <a:pt x="428878" y="857756"/>
                </a:cubicBezTo>
                <a:cubicBezTo>
                  <a:pt x="421248" y="853941"/>
                  <a:pt x="412693" y="852361"/>
                  <a:pt x="404601" y="849664"/>
                </a:cubicBezTo>
                <a:cubicBezTo>
                  <a:pt x="396509" y="841572"/>
                  <a:pt x="390329" y="830946"/>
                  <a:pt x="380325" y="825388"/>
                </a:cubicBezTo>
                <a:cubicBezTo>
                  <a:pt x="313073" y="788026"/>
                  <a:pt x="133345" y="801855"/>
                  <a:pt x="113288" y="801112"/>
                </a:cubicBezTo>
                <a:cubicBezTo>
                  <a:pt x="21632" y="810278"/>
                  <a:pt x="59476" y="809204"/>
                  <a:pt x="0" y="809204"/>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1626499" y="736375"/>
            <a:ext cx="2435703" cy="5696793"/>
          </a:xfrm>
          <a:custGeom>
            <a:avLst/>
            <a:gdLst>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113289 w 2435703"/>
              <a:gd name="connsiteY26" fmla="*/ 2638004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32368 w 2435703"/>
              <a:gd name="connsiteY30" fmla="*/ 2807937 h 5696793"/>
              <a:gd name="connsiteX31" fmla="*/ 40460 w 2435703"/>
              <a:gd name="connsiteY31" fmla="*/ 2888857 h 5696793"/>
              <a:gd name="connsiteX32" fmla="*/ 56644 w 2435703"/>
              <a:gd name="connsiteY32" fmla="*/ 3018329 h 5696793"/>
              <a:gd name="connsiteX33" fmla="*/ 80920 w 2435703"/>
              <a:gd name="connsiteY33" fmla="*/ 3317735 h 5696793"/>
              <a:gd name="connsiteX34" fmla="*/ 72828 w 2435703"/>
              <a:gd name="connsiteY34" fmla="*/ 3762797 h 5696793"/>
              <a:gd name="connsiteX35" fmla="*/ 40460 w 2435703"/>
              <a:gd name="connsiteY35" fmla="*/ 3859901 h 5696793"/>
              <a:gd name="connsiteX36" fmla="*/ 0 w 2435703"/>
              <a:gd name="connsiteY36" fmla="*/ 4029834 h 5696793"/>
              <a:gd name="connsiteX37" fmla="*/ 16184 w 2435703"/>
              <a:gd name="connsiteY37" fmla="*/ 4782393 h 5696793"/>
              <a:gd name="connsiteX38" fmla="*/ 24276 w 2435703"/>
              <a:gd name="connsiteY38" fmla="*/ 4887590 h 5696793"/>
              <a:gd name="connsiteX39" fmla="*/ 64736 w 2435703"/>
              <a:gd name="connsiteY39" fmla="*/ 5081798 h 5696793"/>
              <a:gd name="connsiteX40" fmla="*/ 97105 w 2435703"/>
              <a:gd name="connsiteY40" fmla="*/ 5138443 h 5696793"/>
              <a:gd name="connsiteX41" fmla="*/ 145657 w 2435703"/>
              <a:gd name="connsiteY41" fmla="*/ 5154627 h 5696793"/>
              <a:gd name="connsiteX42" fmla="*/ 178025 w 2435703"/>
              <a:gd name="connsiteY42" fmla="*/ 5170811 h 5696793"/>
              <a:gd name="connsiteX43" fmla="*/ 202301 w 2435703"/>
              <a:gd name="connsiteY43" fmla="*/ 5195087 h 5696793"/>
              <a:gd name="connsiteX44" fmla="*/ 250853 w 2435703"/>
              <a:gd name="connsiteY44" fmla="*/ 5203179 h 5696793"/>
              <a:gd name="connsiteX45" fmla="*/ 461246 w 2435703"/>
              <a:gd name="connsiteY45" fmla="*/ 5195087 h 5696793"/>
              <a:gd name="connsiteX46" fmla="*/ 647363 w 2435703"/>
              <a:gd name="connsiteY46" fmla="*/ 5178903 h 5696793"/>
              <a:gd name="connsiteX47" fmla="*/ 671639 w 2435703"/>
              <a:gd name="connsiteY47" fmla="*/ 5162719 h 5696793"/>
              <a:gd name="connsiteX48" fmla="*/ 695915 w 2435703"/>
              <a:gd name="connsiteY48" fmla="*/ 5130351 h 5696793"/>
              <a:gd name="connsiteX49" fmla="*/ 833480 w 2435703"/>
              <a:gd name="connsiteY49" fmla="*/ 5122259 h 5696793"/>
              <a:gd name="connsiteX50" fmla="*/ 865848 w 2435703"/>
              <a:gd name="connsiteY50" fmla="*/ 5106075 h 5696793"/>
              <a:gd name="connsiteX51" fmla="*/ 906308 w 2435703"/>
              <a:gd name="connsiteY51" fmla="*/ 5097983 h 5696793"/>
              <a:gd name="connsiteX52" fmla="*/ 922492 w 2435703"/>
              <a:gd name="connsiteY52" fmla="*/ 5073706 h 5696793"/>
              <a:gd name="connsiteX53" fmla="*/ 954860 w 2435703"/>
              <a:gd name="connsiteY53" fmla="*/ 5049430 h 5696793"/>
              <a:gd name="connsiteX54" fmla="*/ 1003413 w 2435703"/>
              <a:gd name="connsiteY54" fmla="*/ 5033246 h 5696793"/>
              <a:gd name="connsiteX55" fmla="*/ 1068149 w 2435703"/>
              <a:gd name="connsiteY55" fmla="*/ 5017062 h 5696793"/>
              <a:gd name="connsiteX56" fmla="*/ 1116701 w 2435703"/>
              <a:gd name="connsiteY56" fmla="*/ 4984694 h 5696793"/>
              <a:gd name="connsiteX57" fmla="*/ 1140977 w 2435703"/>
              <a:gd name="connsiteY57" fmla="*/ 4952326 h 5696793"/>
              <a:gd name="connsiteX58" fmla="*/ 1165253 w 2435703"/>
              <a:gd name="connsiteY58" fmla="*/ 4944234 h 5696793"/>
              <a:gd name="connsiteX59" fmla="*/ 1262358 w 2435703"/>
              <a:gd name="connsiteY59" fmla="*/ 4928050 h 5696793"/>
              <a:gd name="connsiteX60" fmla="*/ 1286634 w 2435703"/>
              <a:gd name="connsiteY60" fmla="*/ 4911866 h 5696793"/>
              <a:gd name="connsiteX61" fmla="*/ 1310910 w 2435703"/>
              <a:gd name="connsiteY61" fmla="*/ 4903774 h 5696793"/>
              <a:gd name="connsiteX62" fmla="*/ 1343278 w 2435703"/>
              <a:gd name="connsiteY62" fmla="*/ 4887590 h 5696793"/>
              <a:gd name="connsiteX63" fmla="*/ 1683143 w 2435703"/>
              <a:gd name="connsiteY63" fmla="*/ 4903774 h 5696793"/>
              <a:gd name="connsiteX64" fmla="*/ 1731696 w 2435703"/>
              <a:gd name="connsiteY64" fmla="*/ 4928050 h 5696793"/>
              <a:gd name="connsiteX65" fmla="*/ 1780248 w 2435703"/>
              <a:gd name="connsiteY65" fmla="*/ 4936142 h 5696793"/>
              <a:gd name="connsiteX66" fmla="*/ 1820708 w 2435703"/>
              <a:gd name="connsiteY66" fmla="*/ 4952326 h 5696793"/>
              <a:gd name="connsiteX67" fmla="*/ 1836892 w 2435703"/>
              <a:gd name="connsiteY67" fmla="*/ 4976602 h 5696793"/>
              <a:gd name="connsiteX68" fmla="*/ 1901628 w 2435703"/>
              <a:gd name="connsiteY68" fmla="*/ 4992786 h 5696793"/>
              <a:gd name="connsiteX69" fmla="*/ 1942089 w 2435703"/>
              <a:gd name="connsiteY69" fmla="*/ 5041338 h 5696793"/>
              <a:gd name="connsiteX70" fmla="*/ 1958273 w 2435703"/>
              <a:gd name="connsiteY70" fmla="*/ 5065614 h 5696793"/>
              <a:gd name="connsiteX71" fmla="*/ 1982549 w 2435703"/>
              <a:gd name="connsiteY71" fmla="*/ 5081798 h 5696793"/>
              <a:gd name="connsiteX72" fmla="*/ 2023009 w 2435703"/>
              <a:gd name="connsiteY72" fmla="*/ 5122259 h 5696793"/>
              <a:gd name="connsiteX73" fmla="*/ 2079653 w 2435703"/>
              <a:gd name="connsiteY73" fmla="*/ 5170811 h 5696793"/>
              <a:gd name="connsiteX74" fmla="*/ 2160574 w 2435703"/>
              <a:gd name="connsiteY74" fmla="*/ 5251731 h 5696793"/>
              <a:gd name="connsiteX75" fmla="*/ 2233402 w 2435703"/>
              <a:gd name="connsiteY75" fmla="*/ 5324560 h 5696793"/>
              <a:gd name="connsiteX76" fmla="*/ 2249586 w 2435703"/>
              <a:gd name="connsiteY76" fmla="*/ 5348836 h 5696793"/>
              <a:gd name="connsiteX77" fmla="*/ 2273862 w 2435703"/>
              <a:gd name="connsiteY77" fmla="*/ 5373112 h 5696793"/>
              <a:gd name="connsiteX78" fmla="*/ 2338598 w 2435703"/>
              <a:gd name="connsiteY78" fmla="*/ 5389296 h 5696793"/>
              <a:gd name="connsiteX79" fmla="*/ 2354782 w 2435703"/>
              <a:gd name="connsiteY79" fmla="*/ 5413572 h 5696793"/>
              <a:gd name="connsiteX80" fmla="*/ 2411427 w 2435703"/>
              <a:gd name="connsiteY80" fmla="*/ 5462124 h 5696793"/>
              <a:gd name="connsiteX81" fmla="*/ 2419519 w 2435703"/>
              <a:gd name="connsiteY81" fmla="*/ 5486400 h 5696793"/>
              <a:gd name="connsiteX82" fmla="*/ 2435703 w 2435703"/>
              <a:gd name="connsiteY82" fmla="*/ 5599689 h 5696793"/>
              <a:gd name="connsiteX83" fmla="*/ 2427611 w 2435703"/>
              <a:gd name="connsiteY83" fmla="*/ 5656333 h 5696793"/>
              <a:gd name="connsiteX84" fmla="*/ 2419519 w 2435703"/>
              <a:gd name="connsiteY84"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32368 w 2435703"/>
              <a:gd name="connsiteY30" fmla="*/ 2807937 h 5696793"/>
              <a:gd name="connsiteX31" fmla="*/ 40460 w 2435703"/>
              <a:gd name="connsiteY31" fmla="*/ 2888857 h 5696793"/>
              <a:gd name="connsiteX32" fmla="*/ 56644 w 2435703"/>
              <a:gd name="connsiteY32" fmla="*/ 3018329 h 5696793"/>
              <a:gd name="connsiteX33" fmla="*/ 80920 w 2435703"/>
              <a:gd name="connsiteY33" fmla="*/ 3317735 h 5696793"/>
              <a:gd name="connsiteX34" fmla="*/ 72828 w 2435703"/>
              <a:gd name="connsiteY34" fmla="*/ 3762797 h 5696793"/>
              <a:gd name="connsiteX35" fmla="*/ 40460 w 2435703"/>
              <a:gd name="connsiteY35" fmla="*/ 3859901 h 5696793"/>
              <a:gd name="connsiteX36" fmla="*/ 0 w 2435703"/>
              <a:gd name="connsiteY36" fmla="*/ 4029834 h 5696793"/>
              <a:gd name="connsiteX37" fmla="*/ 16184 w 2435703"/>
              <a:gd name="connsiteY37" fmla="*/ 4782393 h 5696793"/>
              <a:gd name="connsiteX38" fmla="*/ 24276 w 2435703"/>
              <a:gd name="connsiteY38" fmla="*/ 4887590 h 5696793"/>
              <a:gd name="connsiteX39" fmla="*/ 64736 w 2435703"/>
              <a:gd name="connsiteY39" fmla="*/ 5081798 h 5696793"/>
              <a:gd name="connsiteX40" fmla="*/ 97105 w 2435703"/>
              <a:gd name="connsiteY40" fmla="*/ 5138443 h 5696793"/>
              <a:gd name="connsiteX41" fmla="*/ 145657 w 2435703"/>
              <a:gd name="connsiteY41" fmla="*/ 5154627 h 5696793"/>
              <a:gd name="connsiteX42" fmla="*/ 178025 w 2435703"/>
              <a:gd name="connsiteY42" fmla="*/ 5170811 h 5696793"/>
              <a:gd name="connsiteX43" fmla="*/ 202301 w 2435703"/>
              <a:gd name="connsiteY43" fmla="*/ 5195087 h 5696793"/>
              <a:gd name="connsiteX44" fmla="*/ 250853 w 2435703"/>
              <a:gd name="connsiteY44" fmla="*/ 5203179 h 5696793"/>
              <a:gd name="connsiteX45" fmla="*/ 461246 w 2435703"/>
              <a:gd name="connsiteY45" fmla="*/ 5195087 h 5696793"/>
              <a:gd name="connsiteX46" fmla="*/ 647363 w 2435703"/>
              <a:gd name="connsiteY46" fmla="*/ 5178903 h 5696793"/>
              <a:gd name="connsiteX47" fmla="*/ 671639 w 2435703"/>
              <a:gd name="connsiteY47" fmla="*/ 5162719 h 5696793"/>
              <a:gd name="connsiteX48" fmla="*/ 695915 w 2435703"/>
              <a:gd name="connsiteY48" fmla="*/ 5130351 h 5696793"/>
              <a:gd name="connsiteX49" fmla="*/ 833480 w 2435703"/>
              <a:gd name="connsiteY49" fmla="*/ 5122259 h 5696793"/>
              <a:gd name="connsiteX50" fmla="*/ 865848 w 2435703"/>
              <a:gd name="connsiteY50" fmla="*/ 5106075 h 5696793"/>
              <a:gd name="connsiteX51" fmla="*/ 906308 w 2435703"/>
              <a:gd name="connsiteY51" fmla="*/ 5097983 h 5696793"/>
              <a:gd name="connsiteX52" fmla="*/ 922492 w 2435703"/>
              <a:gd name="connsiteY52" fmla="*/ 5073706 h 5696793"/>
              <a:gd name="connsiteX53" fmla="*/ 954860 w 2435703"/>
              <a:gd name="connsiteY53" fmla="*/ 5049430 h 5696793"/>
              <a:gd name="connsiteX54" fmla="*/ 1003413 w 2435703"/>
              <a:gd name="connsiteY54" fmla="*/ 5033246 h 5696793"/>
              <a:gd name="connsiteX55" fmla="*/ 1068149 w 2435703"/>
              <a:gd name="connsiteY55" fmla="*/ 5017062 h 5696793"/>
              <a:gd name="connsiteX56" fmla="*/ 1116701 w 2435703"/>
              <a:gd name="connsiteY56" fmla="*/ 4984694 h 5696793"/>
              <a:gd name="connsiteX57" fmla="*/ 1140977 w 2435703"/>
              <a:gd name="connsiteY57" fmla="*/ 4952326 h 5696793"/>
              <a:gd name="connsiteX58" fmla="*/ 1165253 w 2435703"/>
              <a:gd name="connsiteY58" fmla="*/ 4944234 h 5696793"/>
              <a:gd name="connsiteX59" fmla="*/ 1262358 w 2435703"/>
              <a:gd name="connsiteY59" fmla="*/ 4928050 h 5696793"/>
              <a:gd name="connsiteX60" fmla="*/ 1286634 w 2435703"/>
              <a:gd name="connsiteY60" fmla="*/ 4911866 h 5696793"/>
              <a:gd name="connsiteX61" fmla="*/ 1310910 w 2435703"/>
              <a:gd name="connsiteY61" fmla="*/ 4903774 h 5696793"/>
              <a:gd name="connsiteX62" fmla="*/ 1343278 w 2435703"/>
              <a:gd name="connsiteY62" fmla="*/ 4887590 h 5696793"/>
              <a:gd name="connsiteX63" fmla="*/ 1683143 w 2435703"/>
              <a:gd name="connsiteY63" fmla="*/ 4903774 h 5696793"/>
              <a:gd name="connsiteX64" fmla="*/ 1731696 w 2435703"/>
              <a:gd name="connsiteY64" fmla="*/ 4928050 h 5696793"/>
              <a:gd name="connsiteX65" fmla="*/ 1780248 w 2435703"/>
              <a:gd name="connsiteY65" fmla="*/ 4936142 h 5696793"/>
              <a:gd name="connsiteX66" fmla="*/ 1820708 w 2435703"/>
              <a:gd name="connsiteY66" fmla="*/ 4952326 h 5696793"/>
              <a:gd name="connsiteX67" fmla="*/ 1836892 w 2435703"/>
              <a:gd name="connsiteY67" fmla="*/ 4976602 h 5696793"/>
              <a:gd name="connsiteX68" fmla="*/ 1901628 w 2435703"/>
              <a:gd name="connsiteY68" fmla="*/ 4992786 h 5696793"/>
              <a:gd name="connsiteX69" fmla="*/ 1942089 w 2435703"/>
              <a:gd name="connsiteY69" fmla="*/ 5041338 h 5696793"/>
              <a:gd name="connsiteX70" fmla="*/ 1958273 w 2435703"/>
              <a:gd name="connsiteY70" fmla="*/ 5065614 h 5696793"/>
              <a:gd name="connsiteX71" fmla="*/ 1982549 w 2435703"/>
              <a:gd name="connsiteY71" fmla="*/ 5081798 h 5696793"/>
              <a:gd name="connsiteX72" fmla="*/ 2023009 w 2435703"/>
              <a:gd name="connsiteY72" fmla="*/ 5122259 h 5696793"/>
              <a:gd name="connsiteX73" fmla="*/ 2079653 w 2435703"/>
              <a:gd name="connsiteY73" fmla="*/ 5170811 h 5696793"/>
              <a:gd name="connsiteX74" fmla="*/ 2160574 w 2435703"/>
              <a:gd name="connsiteY74" fmla="*/ 5251731 h 5696793"/>
              <a:gd name="connsiteX75" fmla="*/ 2233402 w 2435703"/>
              <a:gd name="connsiteY75" fmla="*/ 5324560 h 5696793"/>
              <a:gd name="connsiteX76" fmla="*/ 2249586 w 2435703"/>
              <a:gd name="connsiteY76" fmla="*/ 5348836 h 5696793"/>
              <a:gd name="connsiteX77" fmla="*/ 2273862 w 2435703"/>
              <a:gd name="connsiteY77" fmla="*/ 5373112 h 5696793"/>
              <a:gd name="connsiteX78" fmla="*/ 2338598 w 2435703"/>
              <a:gd name="connsiteY78" fmla="*/ 5389296 h 5696793"/>
              <a:gd name="connsiteX79" fmla="*/ 2354782 w 2435703"/>
              <a:gd name="connsiteY79" fmla="*/ 5413572 h 5696793"/>
              <a:gd name="connsiteX80" fmla="*/ 2411427 w 2435703"/>
              <a:gd name="connsiteY80" fmla="*/ 5462124 h 5696793"/>
              <a:gd name="connsiteX81" fmla="*/ 2419519 w 2435703"/>
              <a:gd name="connsiteY81" fmla="*/ 5486400 h 5696793"/>
              <a:gd name="connsiteX82" fmla="*/ 2435703 w 2435703"/>
              <a:gd name="connsiteY82" fmla="*/ 5599689 h 5696793"/>
              <a:gd name="connsiteX83" fmla="*/ 2427611 w 2435703"/>
              <a:gd name="connsiteY83" fmla="*/ 5656333 h 5696793"/>
              <a:gd name="connsiteX84" fmla="*/ 2419519 w 2435703"/>
              <a:gd name="connsiteY84"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32368 w 2435703"/>
              <a:gd name="connsiteY30" fmla="*/ 2807937 h 5696793"/>
              <a:gd name="connsiteX31" fmla="*/ 55700 w 2435703"/>
              <a:gd name="connsiteY31" fmla="*/ 2894572 h 5696793"/>
              <a:gd name="connsiteX32" fmla="*/ 56644 w 2435703"/>
              <a:gd name="connsiteY32" fmla="*/ 3018329 h 5696793"/>
              <a:gd name="connsiteX33" fmla="*/ 80920 w 2435703"/>
              <a:gd name="connsiteY33" fmla="*/ 3317735 h 5696793"/>
              <a:gd name="connsiteX34" fmla="*/ 72828 w 2435703"/>
              <a:gd name="connsiteY34" fmla="*/ 3762797 h 5696793"/>
              <a:gd name="connsiteX35" fmla="*/ 40460 w 2435703"/>
              <a:gd name="connsiteY35" fmla="*/ 3859901 h 5696793"/>
              <a:gd name="connsiteX36" fmla="*/ 0 w 2435703"/>
              <a:gd name="connsiteY36" fmla="*/ 4029834 h 5696793"/>
              <a:gd name="connsiteX37" fmla="*/ 16184 w 2435703"/>
              <a:gd name="connsiteY37" fmla="*/ 4782393 h 5696793"/>
              <a:gd name="connsiteX38" fmla="*/ 24276 w 2435703"/>
              <a:gd name="connsiteY38" fmla="*/ 4887590 h 5696793"/>
              <a:gd name="connsiteX39" fmla="*/ 64736 w 2435703"/>
              <a:gd name="connsiteY39" fmla="*/ 5081798 h 5696793"/>
              <a:gd name="connsiteX40" fmla="*/ 97105 w 2435703"/>
              <a:gd name="connsiteY40" fmla="*/ 5138443 h 5696793"/>
              <a:gd name="connsiteX41" fmla="*/ 145657 w 2435703"/>
              <a:gd name="connsiteY41" fmla="*/ 5154627 h 5696793"/>
              <a:gd name="connsiteX42" fmla="*/ 178025 w 2435703"/>
              <a:gd name="connsiteY42" fmla="*/ 5170811 h 5696793"/>
              <a:gd name="connsiteX43" fmla="*/ 202301 w 2435703"/>
              <a:gd name="connsiteY43" fmla="*/ 5195087 h 5696793"/>
              <a:gd name="connsiteX44" fmla="*/ 250853 w 2435703"/>
              <a:gd name="connsiteY44" fmla="*/ 5203179 h 5696793"/>
              <a:gd name="connsiteX45" fmla="*/ 461246 w 2435703"/>
              <a:gd name="connsiteY45" fmla="*/ 5195087 h 5696793"/>
              <a:gd name="connsiteX46" fmla="*/ 647363 w 2435703"/>
              <a:gd name="connsiteY46" fmla="*/ 5178903 h 5696793"/>
              <a:gd name="connsiteX47" fmla="*/ 671639 w 2435703"/>
              <a:gd name="connsiteY47" fmla="*/ 5162719 h 5696793"/>
              <a:gd name="connsiteX48" fmla="*/ 695915 w 2435703"/>
              <a:gd name="connsiteY48" fmla="*/ 5130351 h 5696793"/>
              <a:gd name="connsiteX49" fmla="*/ 833480 w 2435703"/>
              <a:gd name="connsiteY49" fmla="*/ 5122259 h 5696793"/>
              <a:gd name="connsiteX50" fmla="*/ 865848 w 2435703"/>
              <a:gd name="connsiteY50" fmla="*/ 5106075 h 5696793"/>
              <a:gd name="connsiteX51" fmla="*/ 906308 w 2435703"/>
              <a:gd name="connsiteY51" fmla="*/ 5097983 h 5696793"/>
              <a:gd name="connsiteX52" fmla="*/ 922492 w 2435703"/>
              <a:gd name="connsiteY52" fmla="*/ 5073706 h 5696793"/>
              <a:gd name="connsiteX53" fmla="*/ 954860 w 2435703"/>
              <a:gd name="connsiteY53" fmla="*/ 5049430 h 5696793"/>
              <a:gd name="connsiteX54" fmla="*/ 1003413 w 2435703"/>
              <a:gd name="connsiteY54" fmla="*/ 5033246 h 5696793"/>
              <a:gd name="connsiteX55" fmla="*/ 1068149 w 2435703"/>
              <a:gd name="connsiteY55" fmla="*/ 5017062 h 5696793"/>
              <a:gd name="connsiteX56" fmla="*/ 1116701 w 2435703"/>
              <a:gd name="connsiteY56" fmla="*/ 4984694 h 5696793"/>
              <a:gd name="connsiteX57" fmla="*/ 1140977 w 2435703"/>
              <a:gd name="connsiteY57" fmla="*/ 4952326 h 5696793"/>
              <a:gd name="connsiteX58" fmla="*/ 1165253 w 2435703"/>
              <a:gd name="connsiteY58" fmla="*/ 4944234 h 5696793"/>
              <a:gd name="connsiteX59" fmla="*/ 1262358 w 2435703"/>
              <a:gd name="connsiteY59" fmla="*/ 4928050 h 5696793"/>
              <a:gd name="connsiteX60" fmla="*/ 1286634 w 2435703"/>
              <a:gd name="connsiteY60" fmla="*/ 4911866 h 5696793"/>
              <a:gd name="connsiteX61" fmla="*/ 1310910 w 2435703"/>
              <a:gd name="connsiteY61" fmla="*/ 4903774 h 5696793"/>
              <a:gd name="connsiteX62" fmla="*/ 1343278 w 2435703"/>
              <a:gd name="connsiteY62" fmla="*/ 4887590 h 5696793"/>
              <a:gd name="connsiteX63" fmla="*/ 1683143 w 2435703"/>
              <a:gd name="connsiteY63" fmla="*/ 4903774 h 5696793"/>
              <a:gd name="connsiteX64" fmla="*/ 1731696 w 2435703"/>
              <a:gd name="connsiteY64" fmla="*/ 4928050 h 5696793"/>
              <a:gd name="connsiteX65" fmla="*/ 1780248 w 2435703"/>
              <a:gd name="connsiteY65" fmla="*/ 4936142 h 5696793"/>
              <a:gd name="connsiteX66" fmla="*/ 1820708 w 2435703"/>
              <a:gd name="connsiteY66" fmla="*/ 4952326 h 5696793"/>
              <a:gd name="connsiteX67" fmla="*/ 1836892 w 2435703"/>
              <a:gd name="connsiteY67" fmla="*/ 4976602 h 5696793"/>
              <a:gd name="connsiteX68" fmla="*/ 1901628 w 2435703"/>
              <a:gd name="connsiteY68" fmla="*/ 4992786 h 5696793"/>
              <a:gd name="connsiteX69" fmla="*/ 1942089 w 2435703"/>
              <a:gd name="connsiteY69" fmla="*/ 5041338 h 5696793"/>
              <a:gd name="connsiteX70" fmla="*/ 1958273 w 2435703"/>
              <a:gd name="connsiteY70" fmla="*/ 5065614 h 5696793"/>
              <a:gd name="connsiteX71" fmla="*/ 1982549 w 2435703"/>
              <a:gd name="connsiteY71" fmla="*/ 5081798 h 5696793"/>
              <a:gd name="connsiteX72" fmla="*/ 2023009 w 2435703"/>
              <a:gd name="connsiteY72" fmla="*/ 5122259 h 5696793"/>
              <a:gd name="connsiteX73" fmla="*/ 2079653 w 2435703"/>
              <a:gd name="connsiteY73" fmla="*/ 5170811 h 5696793"/>
              <a:gd name="connsiteX74" fmla="*/ 2160574 w 2435703"/>
              <a:gd name="connsiteY74" fmla="*/ 5251731 h 5696793"/>
              <a:gd name="connsiteX75" fmla="*/ 2233402 w 2435703"/>
              <a:gd name="connsiteY75" fmla="*/ 5324560 h 5696793"/>
              <a:gd name="connsiteX76" fmla="*/ 2249586 w 2435703"/>
              <a:gd name="connsiteY76" fmla="*/ 5348836 h 5696793"/>
              <a:gd name="connsiteX77" fmla="*/ 2273862 w 2435703"/>
              <a:gd name="connsiteY77" fmla="*/ 5373112 h 5696793"/>
              <a:gd name="connsiteX78" fmla="*/ 2338598 w 2435703"/>
              <a:gd name="connsiteY78" fmla="*/ 5389296 h 5696793"/>
              <a:gd name="connsiteX79" fmla="*/ 2354782 w 2435703"/>
              <a:gd name="connsiteY79" fmla="*/ 5413572 h 5696793"/>
              <a:gd name="connsiteX80" fmla="*/ 2411427 w 2435703"/>
              <a:gd name="connsiteY80" fmla="*/ 5462124 h 5696793"/>
              <a:gd name="connsiteX81" fmla="*/ 2419519 w 2435703"/>
              <a:gd name="connsiteY81" fmla="*/ 5486400 h 5696793"/>
              <a:gd name="connsiteX82" fmla="*/ 2435703 w 2435703"/>
              <a:gd name="connsiteY82" fmla="*/ 5599689 h 5696793"/>
              <a:gd name="connsiteX83" fmla="*/ 2427611 w 2435703"/>
              <a:gd name="connsiteY83" fmla="*/ 5656333 h 5696793"/>
              <a:gd name="connsiteX84" fmla="*/ 2419519 w 2435703"/>
              <a:gd name="connsiteY84"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86096 w 2435703"/>
              <a:gd name="connsiteY30" fmla="*/ 2803115 h 5696793"/>
              <a:gd name="connsiteX31" fmla="*/ 32368 w 2435703"/>
              <a:gd name="connsiteY31" fmla="*/ 2807937 h 5696793"/>
              <a:gd name="connsiteX32" fmla="*/ 55700 w 2435703"/>
              <a:gd name="connsiteY32" fmla="*/ 2894572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86096 w 2435703"/>
              <a:gd name="connsiteY30" fmla="*/ 2803115 h 5696793"/>
              <a:gd name="connsiteX31" fmla="*/ 78088 w 2435703"/>
              <a:gd name="connsiteY31" fmla="*/ 2842227 h 5696793"/>
              <a:gd name="connsiteX32" fmla="*/ 55700 w 2435703"/>
              <a:gd name="connsiteY32" fmla="*/ 2894572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80920 w 2435703"/>
              <a:gd name="connsiteY28" fmla="*/ 2718924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103780 w 2435703"/>
              <a:gd name="connsiteY28" fmla="*/ 2692254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94255 w 2435703"/>
              <a:gd name="connsiteY28" fmla="*/ 2686539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1421 w 2435703"/>
              <a:gd name="connsiteY39" fmla="*/ 487616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8546 w 2435703"/>
              <a:gd name="connsiteY40" fmla="*/ 503226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8546 w 2435703"/>
              <a:gd name="connsiteY40" fmla="*/ 503226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435703" h="5696793">
                <a:moveTo>
                  <a:pt x="712099" y="0"/>
                </a:moveTo>
                <a:cubicBezTo>
                  <a:pt x="707564" y="31743"/>
                  <a:pt x="715639" y="56139"/>
                  <a:pt x="687823" y="72829"/>
                </a:cubicBezTo>
                <a:cubicBezTo>
                  <a:pt x="680509" y="77218"/>
                  <a:pt x="671639" y="78224"/>
                  <a:pt x="663547" y="80921"/>
                </a:cubicBezTo>
                <a:cubicBezTo>
                  <a:pt x="655455" y="86316"/>
                  <a:pt x="646148" y="90228"/>
                  <a:pt x="639271" y="97105"/>
                </a:cubicBezTo>
                <a:cubicBezTo>
                  <a:pt x="629778" y="106598"/>
                  <a:pt x="603160" y="158113"/>
                  <a:pt x="598811" y="161841"/>
                </a:cubicBezTo>
                <a:cubicBezTo>
                  <a:pt x="590367" y="169079"/>
                  <a:pt x="577095" y="166737"/>
                  <a:pt x="566443" y="169933"/>
                </a:cubicBezTo>
                <a:cubicBezTo>
                  <a:pt x="566431" y="169936"/>
                  <a:pt x="505758" y="190161"/>
                  <a:pt x="493614" y="194209"/>
                </a:cubicBezTo>
                <a:cubicBezTo>
                  <a:pt x="480566" y="198558"/>
                  <a:pt x="466641" y="199604"/>
                  <a:pt x="453154" y="202301"/>
                </a:cubicBezTo>
                <a:lnTo>
                  <a:pt x="380326" y="250853"/>
                </a:lnTo>
                <a:cubicBezTo>
                  <a:pt x="368240" y="258910"/>
                  <a:pt x="352564" y="259983"/>
                  <a:pt x="339866" y="267037"/>
                </a:cubicBezTo>
                <a:cubicBezTo>
                  <a:pt x="272338" y="304552"/>
                  <a:pt x="342237" y="282627"/>
                  <a:pt x="275129" y="299406"/>
                </a:cubicBezTo>
                <a:cubicBezTo>
                  <a:pt x="215773" y="358762"/>
                  <a:pt x="218074" y="347970"/>
                  <a:pt x="178025" y="420786"/>
                </a:cubicBezTo>
                <a:cubicBezTo>
                  <a:pt x="160585" y="452495"/>
                  <a:pt x="129473" y="517890"/>
                  <a:pt x="129473" y="517890"/>
                </a:cubicBezTo>
                <a:cubicBezTo>
                  <a:pt x="113685" y="581042"/>
                  <a:pt x="131634" y="521663"/>
                  <a:pt x="89013" y="606903"/>
                </a:cubicBezTo>
                <a:cubicBezTo>
                  <a:pt x="79826" y="625277"/>
                  <a:pt x="72828" y="644666"/>
                  <a:pt x="64736" y="663547"/>
                </a:cubicBezTo>
                <a:cubicBezTo>
                  <a:pt x="62039" y="679731"/>
                  <a:pt x="59862" y="696010"/>
                  <a:pt x="56644" y="712099"/>
                </a:cubicBezTo>
                <a:cubicBezTo>
                  <a:pt x="54463" y="723004"/>
                  <a:pt x="48949" y="733353"/>
                  <a:pt x="48552" y="744467"/>
                </a:cubicBezTo>
                <a:cubicBezTo>
                  <a:pt x="43545" y="884666"/>
                  <a:pt x="44888" y="1025035"/>
                  <a:pt x="40460" y="1165253"/>
                </a:cubicBezTo>
                <a:cubicBezTo>
                  <a:pt x="33413" y="1388396"/>
                  <a:pt x="28151" y="1455092"/>
                  <a:pt x="16184" y="1634591"/>
                </a:cubicBezTo>
                <a:cubicBezTo>
                  <a:pt x="18881" y="1664262"/>
                  <a:pt x="22824" y="1693846"/>
                  <a:pt x="24276" y="1723604"/>
                </a:cubicBezTo>
                <a:cubicBezTo>
                  <a:pt x="28221" y="1804473"/>
                  <a:pt x="27614" y="1885539"/>
                  <a:pt x="32368" y="1966365"/>
                </a:cubicBezTo>
                <a:cubicBezTo>
                  <a:pt x="34063" y="1995186"/>
                  <a:pt x="45598" y="2005327"/>
                  <a:pt x="56644" y="2031101"/>
                </a:cubicBezTo>
                <a:cubicBezTo>
                  <a:pt x="60004" y="2038941"/>
                  <a:pt x="62039" y="2047285"/>
                  <a:pt x="64736" y="2055377"/>
                </a:cubicBezTo>
                <a:cubicBezTo>
                  <a:pt x="67433" y="2082351"/>
                  <a:pt x="69245" y="2109428"/>
                  <a:pt x="72828" y="2136298"/>
                </a:cubicBezTo>
                <a:cubicBezTo>
                  <a:pt x="74646" y="2149931"/>
                  <a:pt x="78829" y="2163164"/>
                  <a:pt x="80920" y="2176758"/>
                </a:cubicBezTo>
                <a:cubicBezTo>
                  <a:pt x="84227" y="2198252"/>
                  <a:pt x="86315" y="2219915"/>
                  <a:pt x="89013" y="2241494"/>
                </a:cubicBezTo>
                <a:cubicBezTo>
                  <a:pt x="86310" y="2336199"/>
                  <a:pt x="80112" y="2461435"/>
                  <a:pt x="80904" y="2525609"/>
                </a:cubicBezTo>
                <a:cubicBezTo>
                  <a:pt x="81696" y="2589783"/>
                  <a:pt x="91542" y="2599718"/>
                  <a:pt x="93767" y="2626540"/>
                </a:cubicBezTo>
                <a:cubicBezTo>
                  <a:pt x="95992" y="2653362"/>
                  <a:pt x="94806" y="2666778"/>
                  <a:pt x="94255" y="2686539"/>
                </a:cubicBezTo>
                <a:cubicBezTo>
                  <a:pt x="93704" y="2706300"/>
                  <a:pt x="101251" y="2737013"/>
                  <a:pt x="90462" y="2745105"/>
                </a:cubicBezTo>
                <a:cubicBezTo>
                  <a:pt x="82117" y="2758184"/>
                  <a:pt x="88793" y="2792326"/>
                  <a:pt x="86096" y="2803115"/>
                </a:cubicBezTo>
                <a:cubicBezTo>
                  <a:pt x="83399" y="2813904"/>
                  <a:pt x="81249" y="2826667"/>
                  <a:pt x="78088" y="2842227"/>
                </a:cubicBezTo>
                <a:cubicBezTo>
                  <a:pt x="74927" y="2857787"/>
                  <a:pt x="70704" y="2867127"/>
                  <a:pt x="67130" y="2896477"/>
                </a:cubicBezTo>
                <a:cubicBezTo>
                  <a:pt x="63556" y="2925827"/>
                  <a:pt x="54346" y="2948119"/>
                  <a:pt x="56644" y="3018329"/>
                </a:cubicBezTo>
                <a:cubicBezTo>
                  <a:pt x="58942" y="3088539"/>
                  <a:pt x="42420" y="2932736"/>
                  <a:pt x="80920" y="3317735"/>
                </a:cubicBezTo>
                <a:cubicBezTo>
                  <a:pt x="87635" y="3492299"/>
                  <a:pt x="98749" y="3585674"/>
                  <a:pt x="72828" y="3762797"/>
                </a:cubicBezTo>
                <a:cubicBezTo>
                  <a:pt x="67888" y="3796556"/>
                  <a:pt x="49437" y="3826984"/>
                  <a:pt x="40460" y="3859901"/>
                </a:cubicBezTo>
                <a:cubicBezTo>
                  <a:pt x="25139" y="3916077"/>
                  <a:pt x="0" y="4029834"/>
                  <a:pt x="0" y="4029834"/>
                </a:cubicBezTo>
                <a:cubicBezTo>
                  <a:pt x="21353" y="4563669"/>
                  <a:pt x="8963" y="4633084"/>
                  <a:pt x="16184" y="4782393"/>
                </a:cubicBezTo>
                <a:cubicBezTo>
                  <a:pt x="23405" y="4931702"/>
                  <a:pt x="34599" y="4884044"/>
                  <a:pt x="43326" y="4925690"/>
                </a:cubicBezTo>
                <a:cubicBezTo>
                  <a:pt x="52053" y="4967336"/>
                  <a:pt x="39830" y="4965964"/>
                  <a:pt x="68546" y="5032268"/>
                </a:cubicBezTo>
                <a:cubicBezTo>
                  <a:pt x="71025" y="5037226"/>
                  <a:pt x="84253" y="5118050"/>
                  <a:pt x="97105" y="5138443"/>
                </a:cubicBezTo>
                <a:cubicBezTo>
                  <a:pt x="109957" y="5158836"/>
                  <a:pt x="129473" y="5149232"/>
                  <a:pt x="145657" y="5154627"/>
                </a:cubicBezTo>
                <a:cubicBezTo>
                  <a:pt x="157101" y="5158442"/>
                  <a:pt x="168209" y="5163800"/>
                  <a:pt x="178025" y="5170811"/>
                </a:cubicBezTo>
                <a:cubicBezTo>
                  <a:pt x="187337" y="5177463"/>
                  <a:pt x="191844" y="5190439"/>
                  <a:pt x="202301" y="5195087"/>
                </a:cubicBezTo>
                <a:cubicBezTo>
                  <a:pt x="217294" y="5201751"/>
                  <a:pt x="234669" y="5200482"/>
                  <a:pt x="250853" y="5203179"/>
                </a:cubicBezTo>
                <a:lnTo>
                  <a:pt x="461246" y="5195087"/>
                </a:lnTo>
                <a:cubicBezTo>
                  <a:pt x="627773" y="5187847"/>
                  <a:pt x="572450" y="5203874"/>
                  <a:pt x="647363" y="5178903"/>
                </a:cubicBezTo>
                <a:cubicBezTo>
                  <a:pt x="655455" y="5173508"/>
                  <a:pt x="664762" y="5169596"/>
                  <a:pt x="671639" y="5162719"/>
                </a:cubicBezTo>
                <a:cubicBezTo>
                  <a:pt x="681176" y="5153182"/>
                  <a:pt x="682831" y="5133622"/>
                  <a:pt x="695915" y="5130351"/>
                </a:cubicBezTo>
                <a:cubicBezTo>
                  <a:pt x="740478" y="5119210"/>
                  <a:pt x="787625" y="5124956"/>
                  <a:pt x="833480" y="5122259"/>
                </a:cubicBezTo>
                <a:cubicBezTo>
                  <a:pt x="844269" y="5116864"/>
                  <a:pt x="854404" y="5109890"/>
                  <a:pt x="865848" y="5106075"/>
                </a:cubicBezTo>
                <a:cubicBezTo>
                  <a:pt x="878896" y="5101726"/>
                  <a:pt x="894366" y="5104807"/>
                  <a:pt x="906308" y="5097983"/>
                </a:cubicBezTo>
                <a:cubicBezTo>
                  <a:pt x="914752" y="5093158"/>
                  <a:pt x="915615" y="5080583"/>
                  <a:pt x="922492" y="5073706"/>
                </a:cubicBezTo>
                <a:cubicBezTo>
                  <a:pt x="932028" y="5064169"/>
                  <a:pt x="942797" y="5055461"/>
                  <a:pt x="954860" y="5049430"/>
                </a:cubicBezTo>
                <a:cubicBezTo>
                  <a:pt x="970119" y="5041801"/>
                  <a:pt x="987229" y="5038641"/>
                  <a:pt x="1003413" y="5033246"/>
                </a:cubicBezTo>
                <a:cubicBezTo>
                  <a:pt x="1040738" y="5020804"/>
                  <a:pt x="1019323" y="5026827"/>
                  <a:pt x="1068149" y="5017062"/>
                </a:cubicBezTo>
                <a:cubicBezTo>
                  <a:pt x="1084333" y="5006273"/>
                  <a:pt x="1105031" y="5000255"/>
                  <a:pt x="1116701" y="4984694"/>
                </a:cubicBezTo>
                <a:cubicBezTo>
                  <a:pt x="1124793" y="4973905"/>
                  <a:pt x="1130616" y="4960960"/>
                  <a:pt x="1140977" y="4952326"/>
                </a:cubicBezTo>
                <a:cubicBezTo>
                  <a:pt x="1147530" y="4946865"/>
                  <a:pt x="1156978" y="4946303"/>
                  <a:pt x="1165253" y="4944234"/>
                </a:cubicBezTo>
                <a:cubicBezTo>
                  <a:pt x="1196807" y="4936345"/>
                  <a:pt x="1230385" y="4932618"/>
                  <a:pt x="1262358" y="4928050"/>
                </a:cubicBezTo>
                <a:cubicBezTo>
                  <a:pt x="1270450" y="4922655"/>
                  <a:pt x="1277935" y="4916215"/>
                  <a:pt x="1286634" y="4911866"/>
                </a:cubicBezTo>
                <a:cubicBezTo>
                  <a:pt x="1294263" y="4908051"/>
                  <a:pt x="1303070" y="4907134"/>
                  <a:pt x="1310910" y="4903774"/>
                </a:cubicBezTo>
                <a:cubicBezTo>
                  <a:pt x="1321998" y="4899022"/>
                  <a:pt x="1332489" y="4892985"/>
                  <a:pt x="1343278" y="4887590"/>
                </a:cubicBezTo>
                <a:lnTo>
                  <a:pt x="1683143" y="4903774"/>
                </a:lnTo>
                <a:cubicBezTo>
                  <a:pt x="1717541" y="4906067"/>
                  <a:pt x="1699302" y="4917252"/>
                  <a:pt x="1731696" y="4928050"/>
                </a:cubicBezTo>
                <a:cubicBezTo>
                  <a:pt x="1747261" y="4933238"/>
                  <a:pt x="1764064" y="4933445"/>
                  <a:pt x="1780248" y="4936142"/>
                </a:cubicBezTo>
                <a:cubicBezTo>
                  <a:pt x="1793735" y="4941537"/>
                  <a:pt x="1808888" y="4943883"/>
                  <a:pt x="1820708" y="4952326"/>
                </a:cubicBezTo>
                <a:cubicBezTo>
                  <a:pt x="1828622" y="4957979"/>
                  <a:pt x="1829298" y="4970527"/>
                  <a:pt x="1836892" y="4976602"/>
                </a:cubicBezTo>
                <a:cubicBezTo>
                  <a:pt x="1845186" y="4983237"/>
                  <a:pt x="1899613" y="4992383"/>
                  <a:pt x="1901628" y="4992786"/>
                </a:cubicBezTo>
                <a:cubicBezTo>
                  <a:pt x="1924630" y="5015786"/>
                  <a:pt x="1918044" y="5007674"/>
                  <a:pt x="1942089" y="5041338"/>
                </a:cubicBezTo>
                <a:cubicBezTo>
                  <a:pt x="1947742" y="5049252"/>
                  <a:pt x="1951396" y="5058737"/>
                  <a:pt x="1958273" y="5065614"/>
                </a:cubicBezTo>
                <a:cubicBezTo>
                  <a:pt x="1965150" y="5072491"/>
                  <a:pt x="1975230" y="5075394"/>
                  <a:pt x="1982549" y="5081798"/>
                </a:cubicBezTo>
                <a:cubicBezTo>
                  <a:pt x="1996903" y="5094358"/>
                  <a:pt x="2010250" y="5108082"/>
                  <a:pt x="2023009" y="5122259"/>
                </a:cubicBezTo>
                <a:cubicBezTo>
                  <a:pt x="2067436" y="5171623"/>
                  <a:pt x="2035668" y="5156149"/>
                  <a:pt x="2079653" y="5170811"/>
                </a:cubicBezTo>
                <a:cubicBezTo>
                  <a:pt x="2156566" y="5232341"/>
                  <a:pt x="2084658" y="5170393"/>
                  <a:pt x="2160574" y="5251731"/>
                </a:cubicBezTo>
                <a:cubicBezTo>
                  <a:pt x="2183999" y="5276829"/>
                  <a:pt x="2214358" y="5295994"/>
                  <a:pt x="2233402" y="5324560"/>
                </a:cubicBezTo>
                <a:cubicBezTo>
                  <a:pt x="2238797" y="5332652"/>
                  <a:pt x="2243360" y="5341365"/>
                  <a:pt x="2249586" y="5348836"/>
                </a:cubicBezTo>
                <a:cubicBezTo>
                  <a:pt x="2256912" y="5357627"/>
                  <a:pt x="2263444" y="5368377"/>
                  <a:pt x="2273862" y="5373112"/>
                </a:cubicBezTo>
                <a:cubicBezTo>
                  <a:pt x="2294111" y="5382316"/>
                  <a:pt x="2338598" y="5389296"/>
                  <a:pt x="2338598" y="5389296"/>
                </a:cubicBezTo>
                <a:cubicBezTo>
                  <a:pt x="2343993" y="5397388"/>
                  <a:pt x="2348556" y="5406101"/>
                  <a:pt x="2354782" y="5413572"/>
                </a:cubicBezTo>
                <a:cubicBezTo>
                  <a:pt x="2373566" y="5436112"/>
                  <a:pt x="2387617" y="5444266"/>
                  <a:pt x="2411427" y="5462124"/>
                </a:cubicBezTo>
                <a:cubicBezTo>
                  <a:pt x="2414124" y="5470216"/>
                  <a:pt x="2418037" y="5478000"/>
                  <a:pt x="2419519" y="5486400"/>
                </a:cubicBezTo>
                <a:cubicBezTo>
                  <a:pt x="2426148" y="5523966"/>
                  <a:pt x="2435703" y="5599689"/>
                  <a:pt x="2435703" y="5599689"/>
                </a:cubicBezTo>
                <a:cubicBezTo>
                  <a:pt x="2433006" y="5618570"/>
                  <a:pt x="2430747" y="5637519"/>
                  <a:pt x="2427611" y="5656333"/>
                </a:cubicBezTo>
                <a:cubicBezTo>
                  <a:pt x="2425350" y="5669900"/>
                  <a:pt x="2419519" y="5696793"/>
                  <a:pt x="2419519" y="569679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450619" y="4515356"/>
            <a:ext cx="1254678" cy="1893536"/>
          </a:xfrm>
          <a:custGeom>
            <a:avLst/>
            <a:gdLst>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205714 w 1254678"/>
              <a:gd name="connsiteY19" fmla="*/ 776835 h 1893536"/>
              <a:gd name="connsiteX20" fmla="*/ 1181438 w 1254678"/>
              <a:gd name="connsiteY20" fmla="*/ 768743 h 1893536"/>
              <a:gd name="connsiteX21" fmla="*/ 1100517 w 1254678"/>
              <a:gd name="connsiteY21" fmla="*/ 720191 h 1893536"/>
              <a:gd name="connsiteX22" fmla="*/ 1092425 w 1254678"/>
              <a:gd name="connsiteY22" fmla="*/ 695915 h 1893536"/>
              <a:gd name="connsiteX23" fmla="*/ 1043873 w 1254678"/>
              <a:gd name="connsiteY23" fmla="*/ 65545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92379 w 1254678"/>
              <a:gd name="connsiteY19" fmla="*/ 790170 h 1893536"/>
              <a:gd name="connsiteX20" fmla="*/ 1181438 w 1254678"/>
              <a:gd name="connsiteY20" fmla="*/ 768743 h 1893536"/>
              <a:gd name="connsiteX21" fmla="*/ 1100517 w 1254678"/>
              <a:gd name="connsiteY21" fmla="*/ 720191 h 1893536"/>
              <a:gd name="connsiteX22" fmla="*/ 1092425 w 1254678"/>
              <a:gd name="connsiteY22" fmla="*/ 695915 h 1893536"/>
              <a:gd name="connsiteX23" fmla="*/ 1043873 w 1254678"/>
              <a:gd name="connsiteY23" fmla="*/ 65545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92379 w 1254678"/>
              <a:gd name="connsiteY19" fmla="*/ 790170 h 1893536"/>
              <a:gd name="connsiteX20" fmla="*/ 1171913 w 1254678"/>
              <a:gd name="connsiteY20" fmla="*/ 778268 h 1893536"/>
              <a:gd name="connsiteX21" fmla="*/ 1100517 w 1254678"/>
              <a:gd name="connsiteY21" fmla="*/ 720191 h 1893536"/>
              <a:gd name="connsiteX22" fmla="*/ 1092425 w 1254678"/>
              <a:gd name="connsiteY22" fmla="*/ 695915 h 1893536"/>
              <a:gd name="connsiteX23" fmla="*/ 1043873 w 1254678"/>
              <a:gd name="connsiteY23" fmla="*/ 65545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84759 w 1254678"/>
              <a:gd name="connsiteY19" fmla="*/ 803505 h 1893536"/>
              <a:gd name="connsiteX20" fmla="*/ 1171913 w 1254678"/>
              <a:gd name="connsiteY20" fmla="*/ 778268 h 1893536"/>
              <a:gd name="connsiteX21" fmla="*/ 1100517 w 1254678"/>
              <a:gd name="connsiteY21" fmla="*/ 720191 h 1893536"/>
              <a:gd name="connsiteX22" fmla="*/ 1092425 w 1254678"/>
              <a:gd name="connsiteY22" fmla="*/ 695915 h 1893536"/>
              <a:gd name="connsiteX23" fmla="*/ 1043873 w 1254678"/>
              <a:gd name="connsiteY23" fmla="*/ 65545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84759 w 1254678"/>
              <a:gd name="connsiteY19" fmla="*/ 803505 h 1893536"/>
              <a:gd name="connsiteX20" fmla="*/ 1171913 w 1254678"/>
              <a:gd name="connsiteY20" fmla="*/ 778268 h 1893536"/>
              <a:gd name="connsiteX21" fmla="*/ 1100517 w 1254678"/>
              <a:gd name="connsiteY21" fmla="*/ 720191 h 1893536"/>
              <a:gd name="connsiteX22" fmla="*/ 1092425 w 1254678"/>
              <a:gd name="connsiteY22" fmla="*/ 695915 h 1893536"/>
              <a:gd name="connsiteX23" fmla="*/ 1051493 w 1254678"/>
              <a:gd name="connsiteY23" fmla="*/ 67069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84759 w 1254678"/>
              <a:gd name="connsiteY19" fmla="*/ 803505 h 1893536"/>
              <a:gd name="connsiteX20" fmla="*/ 1171913 w 1254678"/>
              <a:gd name="connsiteY20" fmla="*/ 778268 h 1893536"/>
              <a:gd name="connsiteX21" fmla="*/ 1111947 w 1254678"/>
              <a:gd name="connsiteY21" fmla="*/ 714476 h 1893536"/>
              <a:gd name="connsiteX22" fmla="*/ 1092425 w 1254678"/>
              <a:gd name="connsiteY22" fmla="*/ 695915 h 1893536"/>
              <a:gd name="connsiteX23" fmla="*/ 1051493 w 1254678"/>
              <a:gd name="connsiteY23" fmla="*/ 67069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54678" h="1893536">
                <a:moveTo>
                  <a:pt x="647363" y="1877352"/>
                </a:moveTo>
                <a:cubicBezTo>
                  <a:pt x="689499" y="1883371"/>
                  <a:pt x="753746" y="1893536"/>
                  <a:pt x="793020" y="1893536"/>
                </a:cubicBezTo>
                <a:cubicBezTo>
                  <a:pt x="804141" y="1893536"/>
                  <a:pt x="814418" y="1887272"/>
                  <a:pt x="825388" y="1885444"/>
                </a:cubicBezTo>
                <a:cubicBezTo>
                  <a:pt x="846839" y="1881869"/>
                  <a:pt x="868673" y="1880927"/>
                  <a:pt x="890124" y="1877352"/>
                </a:cubicBezTo>
                <a:cubicBezTo>
                  <a:pt x="920483" y="1872292"/>
                  <a:pt x="919830" y="1868865"/>
                  <a:pt x="946769" y="1861168"/>
                </a:cubicBezTo>
                <a:cubicBezTo>
                  <a:pt x="980569" y="1851511"/>
                  <a:pt x="989537" y="1851343"/>
                  <a:pt x="1027689" y="1844984"/>
                </a:cubicBezTo>
                <a:cubicBezTo>
                  <a:pt x="1092425" y="1823405"/>
                  <a:pt x="1016900" y="1855773"/>
                  <a:pt x="1060057" y="1812616"/>
                </a:cubicBezTo>
                <a:cubicBezTo>
                  <a:pt x="1068587" y="1804086"/>
                  <a:pt x="1081952" y="1802417"/>
                  <a:pt x="1092425" y="1796432"/>
                </a:cubicBezTo>
                <a:cubicBezTo>
                  <a:pt x="1100869" y="1791607"/>
                  <a:pt x="1109107" y="1786324"/>
                  <a:pt x="1116701" y="1780248"/>
                </a:cubicBezTo>
                <a:cubicBezTo>
                  <a:pt x="1122659" y="1775482"/>
                  <a:pt x="1128119" y="1770021"/>
                  <a:pt x="1132885" y="1764063"/>
                </a:cubicBezTo>
                <a:cubicBezTo>
                  <a:pt x="1138960" y="1756469"/>
                  <a:pt x="1141685" y="1746116"/>
                  <a:pt x="1149069" y="1739787"/>
                </a:cubicBezTo>
                <a:cubicBezTo>
                  <a:pt x="1161011" y="1729551"/>
                  <a:pt x="1176043" y="1723603"/>
                  <a:pt x="1189530" y="1715511"/>
                </a:cubicBezTo>
                <a:cubicBezTo>
                  <a:pt x="1222771" y="1665650"/>
                  <a:pt x="1190474" y="1720770"/>
                  <a:pt x="1213806" y="1650775"/>
                </a:cubicBezTo>
                <a:cubicBezTo>
                  <a:pt x="1217621" y="1639331"/>
                  <a:pt x="1224595" y="1629196"/>
                  <a:pt x="1229990" y="1618407"/>
                </a:cubicBezTo>
                <a:cubicBezTo>
                  <a:pt x="1232687" y="1559065"/>
                  <a:pt x="1231004" y="1499362"/>
                  <a:pt x="1238082" y="1440382"/>
                </a:cubicBezTo>
                <a:cubicBezTo>
                  <a:pt x="1239241" y="1430726"/>
                  <a:pt x="1253780" y="1425819"/>
                  <a:pt x="1254266" y="1416106"/>
                </a:cubicBezTo>
                <a:cubicBezTo>
                  <a:pt x="1256560" y="1370229"/>
                  <a:pt x="1248653" y="1324408"/>
                  <a:pt x="1246174" y="1278541"/>
                </a:cubicBezTo>
                <a:cubicBezTo>
                  <a:pt x="1244447" y="1246584"/>
                  <a:pt x="1234627" y="1032055"/>
                  <a:pt x="1229990" y="987228"/>
                </a:cubicBezTo>
                <a:cubicBezTo>
                  <a:pt x="1226339" y="951938"/>
                  <a:pt x="1219201" y="917097"/>
                  <a:pt x="1213806" y="882032"/>
                </a:cubicBezTo>
                <a:cubicBezTo>
                  <a:pt x="1211109" y="846966"/>
                  <a:pt x="1191741" y="820799"/>
                  <a:pt x="1184759" y="803505"/>
                </a:cubicBezTo>
                <a:cubicBezTo>
                  <a:pt x="1177777" y="786211"/>
                  <a:pt x="1184048" y="793106"/>
                  <a:pt x="1171913" y="778268"/>
                </a:cubicBezTo>
                <a:cubicBezTo>
                  <a:pt x="1159778" y="763430"/>
                  <a:pt x="1150577" y="743448"/>
                  <a:pt x="1111947" y="714476"/>
                </a:cubicBezTo>
                <a:cubicBezTo>
                  <a:pt x="1109250" y="706384"/>
                  <a:pt x="1102501" y="703212"/>
                  <a:pt x="1092425" y="695915"/>
                </a:cubicBezTo>
                <a:cubicBezTo>
                  <a:pt x="1082349" y="688618"/>
                  <a:pt x="1069406" y="682637"/>
                  <a:pt x="1051493" y="670695"/>
                </a:cubicBezTo>
                <a:cubicBezTo>
                  <a:pt x="1037459" y="671971"/>
                  <a:pt x="956130" y="664738"/>
                  <a:pt x="898216" y="671639"/>
                </a:cubicBezTo>
                <a:cubicBezTo>
                  <a:pt x="840302" y="678540"/>
                  <a:pt x="882636" y="697213"/>
                  <a:pt x="704008" y="712099"/>
                </a:cubicBezTo>
                <a:lnTo>
                  <a:pt x="558351" y="695915"/>
                </a:lnTo>
                <a:cubicBezTo>
                  <a:pt x="536748" y="693422"/>
                  <a:pt x="515319" y="689180"/>
                  <a:pt x="493615" y="687823"/>
                </a:cubicBezTo>
                <a:cubicBezTo>
                  <a:pt x="428949" y="683781"/>
                  <a:pt x="364142" y="682428"/>
                  <a:pt x="299406" y="679731"/>
                </a:cubicBezTo>
                <a:cubicBezTo>
                  <a:pt x="265382" y="674060"/>
                  <a:pt x="197094" y="663215"/>
                  <a:pt x="169933" y="655455"/>
                </a:cubicBezTo>
                <a:cubicBezTo>
                  <a:pt x="158334" y="652141"/>
                  <a:pt x="149119" y="642737"/>
                  <a:pt x="137565" y="639271"/>
                </a:cubicBezTo>
                <a:cubicBezTo>
                  <a:pt x="121850" y="634556"/>
                  <a:pt x="105197" y="633876"/>
                  <a:pt x="89013" y="631179"/>
                </a:cubicBezTo>
                <a:cubicBezTo>
                  <a:pt x="80921" y="623087"/>
                  <a:pt x="71085" y="616424"/>
                  <a:pt x="64737" y="606902"/>
                </a:cubicBezTo>
                <a:cubicBezTo>
                  <a:pt x="60006" y="599805"/>
                  <a:pt x="60005" y="590466"/>
                  <a:pt x="56645" y="582626"/>
                </a:cubicBezTo>
                <a:cubicBezTo>
                  <a:pt x="51893" y="571538"/>
                  <a:pt x="45360" y="561281"/>
                  <a:pt x="40461" y="550258"/>
                </a:cubicBezTo>
                <a:cubicBezTo>
                  <a:pt x="34562" y="536984"/>
                  <a:pt x="29672" y="523285"/>
                  <a:pt x="24277" y="509798"/>
                </a:cubicBezTo>
                <a:cubicBezTo>
                  <a:pt x="21580" y="463943"/>
                  <a:pt x="19708" y="418032"/>
                  <a:pt x="16185" y="372233"/>
                </a:cubicBezTo>
                <a:cubicBezTo>
                  <a:pt x="10765" y="301766"/>
                  <a:pt x="14556" y="318791"/>
                  <a:pt x="0" y="275129"/>
                </a:cubicBezTo>
                <a:cubicBezTo>
                  <a:pt x="5395" y="215787"/>
                  <a:pt x="9085" y="156266"/>
                  <a:pt x="16185" y="97104"/>
                </a:cubicBezTo>
                <a:cubicBezTo>
                  <a:pt x="17201" y="88635"/>
                  <a:pt x="19546" y="79925"/>
                  <a:pt x="24277" y="72828"/>
                </a:cubicBezTo>
                <a:cubicBezTo>
                  <a:pt x="30625" y="63306"/>
                  <a:pt x="40461" y="56644"/>
                  <a:pt x="48553" y="48552"/>
                </a:cubicBezTo>
                <a:cubicBezTo>
                  <a:pt x="51250" y="40460"/>
                  <a:pt x="51317" y="30937"/>
                  <a:pt x="56645" y="24276"/>
                </a:cubicBezTo>
                <a:cubicBezTo>
                  <a:pt x="68053" y="10015"/>
                  <a:pt x="89205" y="5331"/>
                  <a:pt x="105197" y="0"/>
                </a:cubicBezTo>
                <a:cubicBezTo>
                  <a:pt x="169852" y="9236"/>
                  <a:pt x="161841" y="-10981"/>
                  <a:pt x="161841" y="3236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706152" y="1050549"/>
            <a:ext cx="2597626" cy="5479725"/>
          </a:xfrm>
          <a:custGeom>
            <a:avLst/>
            <a:gdLst>
              <a:gd name="connsiteX0" fmla="*/ 1408014 w 2597626"/>
              <a:gd name="connsiteY0" fmla="*/ 5365020 h 5502585"/>
              <a:gd name="connsiteX1" fmla="*/ 1432290 w 2597626"/>
              <a:gd name="connsiteY1" fmla="*/ 5413572 h 5502585"/>
              <a:gd name="connsiteX2" fmla="*/ 1448475 w 2597626"/>
              <a:gd name="connsiteY2" fmla="*/ 5429756 h 5502585"/>
              <a:gd name="connsiteX3" fmla="*/ 1472751 w 2597626"/>
              <a:gd name="connsiteY3" fmla="*/ 5445940 h 5502585"/>
              <a:gd name="connsiteX4" fmla="*/ 1561763 w 2597626"/>
              <a:gd name="connsiteY4" fmla="*/ 5462124 h 5502585"/>
              <a:gd name="connsiteX5" fmla="*/ 1618407 w 2597626"/>
              <a:gd name="connsiteY5" fmla="*/ 5478308 h 5502585"/>
              <a:gd name="connsiteX6" fmla="*/ 1658867 w 2597626"/>
              <a:gd name="connsiteY6" fmla="*/ 5486400 h 5502585"/>
              <a:gd name="connsiteX7" fmla="*/ 1731696 w 2597626"/>
              <a:gd name="connsiteY7" fmla="*/ 5494493 h 5502585"/>
              <a:gd name="connsiteX8" fmla="*/ 1796432 w 2597626"/>
              <a:gd name="connsiteY8" fmla="*/ 5502585 h 5502585"/>
              <a:gd name="connsiteX9" fmla="*/ 1885444 w 2597626"/>
              <a:gd name="connsiteY9" fmla="*/ 5494493 h 5502585"/>
              <a:gd name="connsiteX10" fmla="*/ 1909721 w 2597626"/>
              <a:gd name="connsiteY10" fmla="*/ 5486400 h 5502585"/>
              <a:gd name="connsiteX11" fmla="*/ 1998733 w 2597626"/>
              <a:gd name="connsiteY11" fmla="*/ 5470216 h 5502585"/>
              <a:gd name="connsiteX12" fmla="*/ 2039193 w 2597626"/>
              <a:gd name="connsiteY12" fmla="*/ 5437848 h 5502585"/>
              <a:gd name="connsiteX13" fmla="*/ 2128206 w 2597626"/>
              <a:gd name="connsiteY13" fmla="*/ 5389296 h 5502585"/>
              <a:gd name="connsiteX14" fmla="*/ 2176758 w 2597626"/>
              <a:gd name="connsiteY14" fmla="*/ 5340744 h 5502585"/>
              <a:gd name="connsiteX15" fmla="*/ 2184850 w 2597626"/>
              <a:gd name="connsiteY15" fmla="*/ 5308376 h 5502585"/>
              <a:gd name="connsiteX16" fmla="*/ 2233402 w 2597626"/>
              <a:gd name="connsiteY16" fmla="*/ 5284100 h 5502585"/>
              <a:gd name="connsiteX17" fmla="*/ 2273862 w 2597626"/>
              <a:gd name="connsiteY17" fmla="*/ 5235547 h 5502585"/>
              <a:gd name="connsiteX18" fmla="*/ 2330506 w 2597626"/>
              <a:gd name="connsiteY18" fmla="*/ 5138443 h 5502585"/>
              <a:gd name="connsiteX19" fmla="*/ 2362875 w 2597626"/>
              <a:gd name="connsiteY19" fmla="*/ 5130351 h 5502585"/>
              <a:gd name="connsiteX20" fmla="*/ 2403335 w 2597626"/>
              <a:gd name="connsiteY20" fmla="*/ 5065615 h 5502585"/>
              <a:gd name="connsiteX21" fmla="*/ 2419519 w 2597626"/>
              <a:gd name="connsiteY21" fmla="*/ 5025154 h 5502585"/>
              <a:gd name="connsiteX22" fmla="*/ 2468071 w 2597626"/>
              <a:gd name="connsiteY22" fmla="*/ 4960418 h 5502585"/>
              <a:gd name="connsiteX23" fmla="*/ 2492347 w 2597626"/>
              <a:gd name="connsiteY23" fmla="*/ 4928050 h 5502585"/>
              <a:gd name="connsiteX24" fmla="*/ 2524715 w 2597626"/>
              <a:gd name="connsiteY24" fmla="*/ 4839038 h 5502585"/>
              <a:gd name="connsiteX25" fmla="*/ 2548991 w 2597626"/>
              <a:gd name="connsiteY25" fmla="*/ 4830946 h 5502585"/>
              <a:gd name="connsiteX26" fmla="*/ 2565175 w 2597626"/>
              <a:gd name="connsiteY26" fmla="*/ 4733841 h 5502585"/>
              <a:gd name="connsiteX27" fmla="*/ 2589452 w 2597626"/>
              <a:gd name="connsiteY27" fmla="*/ 4652921 h 5502585"/>
              <a:gd name="connsiteX28" fmla="*/ 2597544 w 2597626"/>
              <a:gd name="connsiteY28" fmla="*/ 4572000 h 5502585"/>
              <a:gd name="connsiteX29" fmla="*/ 2581360 w 2597626"/>
              <a:gd name="connsiteY29" fmla="*/ 4402068 h 5502585"/>
              <a:gd name="connsiteX30" fmla="*/ 2573267 w 2597626"/>
              <a:gd name="connsiteY30" fmla="*/ 4369700 h 5502585"/>
              <a:gd name="connsiteX31" fmla="*/ 2565175 w 2597626"/>
              <a:gd name="connsiteY31" fmla="*/ 4313055 h 5502585"/>
              <a:gd name="connsiteX32" fmla="*/ 2540899 w 2597626"/>
              <a:gd name="connsiteY32" fmla="*/ 4159307 h 5502585"/>
              <a:gd name="connsiteX33" fmla="*/ 2524715 w 2597626"/>
              <a:gd name="connsiteY33" fmla="*/ 3884177 h 5502585"/>
              <a:gd name="connsiteX34" fmla="*/ 2500439 w 2597626"/>
              <a:gd name="connsiteY34" fmla="*/ 3754705 h 5502585"/>
              <a:gd name="connsiteX35" fmla="*/ 2492347 w 2597626"/>
              <a:gd name="connsiteY35" fmla="*/ 3706153 h 5502585"/>
              <a:gd name="connsiteX36" fmla="*/ 2468071 w 2597626"/>
              <a:gd name="connsiteY36" fmla="*/ 3560496 h 5502585"/>
              <a:gd name="connsiteX37" fmla="*/ 2451887 w 2597626"/>
              <a:gd name="connsiteY37" fmla="*/ 3528128 h 5502585"/>
              <a:gd name="connsiteX38" fmla="*/ 2411427 w 2597626"/>
              <a:gd name="connsiteY38" fmla="*/ 3463392 h 5502585"/>
              <a:gd name="connsiteX39" fmla="*/ 2403335 w 2597626"/>
              <a:gd name="connsiteY39" fmla="*/ 3398655 h 5502585"/>
              <a:gd name="connsiteX40" fmla="*/ 2387151 w 2597626"/>
              <a:gd name="connsiteY40" fmla="*/ 3366287 h 5502585"/>
              <a:gd name="connsiteX41" fmla="*/ 2379059 w 2597626"/>
              <a:gd name="connsiteY41" fmla="*/ 3309643 h 5502585"/>
              <a:gd name="connsiteX42" fmla="*/ 2362875 w 2597626"/>
              <a:gd name="connsiteY42" fmla="*/ 3244907 h 5502585"/>
              <a:gd name="connsiteX43" fmla="*/ 2354783 w 2597626"/>
              <a:gd name="connsiteY43" fmla="*/ 3204447 h 5502585"/>
              <a:gd name="connsiteX44" fmla="*/ 2330506 w 2597626"/>
              <a:gd name="connsiteY44" fmla="*/ 3147802 h 5502585"/>
              <a:gd name="connsiteX45" fmla="*/ 2322414 w 2597626"/>
              <a:gd name="connsiteY45" fmla="*/ 3115434 h 5502585"/>
              <a:gd name="connsiteX46" fmla="*/ 2281954 w 2597626"/>
              <a:gd name="connsiteY46" fmla="*/ 3099250 h 5502585"/>
              <a:gd name="connsiteX47" fmla="*/ 2265770 w 2597626"/>
              <a:gd name="connsiteY47" fmla="*/ 3050698 h 5502585"/>
              <a:gd name="connsiteX48" fmla="*/ 2217218 w 2597626"/>
              <a:gd name="connsiteY48" fmla="*/ 3018330 h 5502585"/>
              <a:gd name="connsiteX49" fmla="*/ 2192942 w 2597626"/>
              <a:gd name="connsiteY49" fmla="*/ 3002146 h 5502585"/>
              <a:gd name="connsiteX50" fmla="*/ 2136298 w 2597626"/>
              <a:gd name="connsiteY50" fmla="*/ 2985962 h 5502585"/>
              <a:gd name="connsiteX51" fmla="*/ 2079653 w 2597626"/>
              <a:gd name="connsiteY51" fmla="*/ 2977870 h 5502585"/>
              <a:gd name="connsiteX52" fmla="*/ 2063469 w 2597626"/>
              <a:gd name="connsiteY52" fmla="*/ 2953593 h 5502585"/>
              <a:gd name="connsiteX53" fmla="*/ 1966365 w 2597626"/>
              <a:gd name="connsiteY53" fmla="*/ 2929317 h 5502585"/>
              <a:gd name="connsiteX54" fmla="*/ 1942089 w 2597626"/>
              <a:gd name="connsiteY54" fmla="*/ 2921225 h 5502585"/>
              <a:gd name="connsiteX55" fmla="*/ 1917813 w 2597626"/>
              <a:gd name="connsiteY55" fmla="*/ 2905041 h 5502585"/>
              <a:gd name="connsiteX56" fmla="*/ 1836892 w 2597626"/>
              <a:gd name="connsiteY56" fmla="*/ 2888857 h 5502585"/>
              <a:gd name="connsiteX57" fmla="*/ 1804524 w 2597626"/>
              <a:gd name="connsiteY57" fmla="*/ 2880765 h 5502585"/>
              <a:gd name="connsiteX58" fmla="*/ 1731696 w 2597626"/>
              <a:gd name="connsiteY58" fmla="*/ 2864581 h 5502585"/>
              <a:gd name="connsiteX59" fmla="*/ 1699328 w 2597626"/>
              <a:gd name="connsiteY59" fmla="*/ 2848397 h 5502585"/>
              <a:gd name="connsiteX60" fmla="*/ 1521303 w 2597626"/>
              <a:gd name="connsiteY60" fmla="*/ 2832213 h 5502585"/>
              <a:gd name="connsiteX61" fmla="*/ 1416106 w 2597626"/>
              <a:gd name="connsiteY61" fmla="*/ 2807937 h 5502585"/>
              <a:gd name="connsiteX62" fmla="*/ 1367554 w 2597626"/>
              <a:gd name="connsiteY62" fmla="*/ 2791753 h 5502585"/>
              <a:gd name="connsiteX63" fmla="*/ 1343278 w 2597626"/>
              <a:gd name="connsiteY63" fmla="*/ 2783661 h 5502585"/>
              <a:gd name="connsiteX64" fmla="*/ 1310910 w 2597626"/>
              <a:gd name="connsiteY64" fmla="*/ 2743200 h 5502585"/>
              <a:gd name="connsiteX65" fmla="*/ 1254266 w 2597626"/>
              <a:gd name="connsiteY65" fmla="*/ 2702740 h 5502585"/>
              <a:gd name="connsiteX66" fmla="*/ 1213806 w 2597626"/>
              <a:gd name="connsiteY66" fmla="*/ 2670372 h 5502585"/>
              <a:gd name="connsiteX67" fmla="*/ 1181437 w 2597626"/>
              <a:gd name="connsiteY67" fmla="*/ 2629912 h 5502585"/>
              <a:gd name="connsiteX68" fmla="*/ 1149069 w 2597626"/>
              <a:gd name="connsiteY68" fmla="*/ 2613728 h 5502585"/>
              <a:gd name="connsiteX69" fmla="*/ 1100517 w 2597626"/>
              <a:gd name="connsiteY69" fmla="*/ 2573268 h 5502585"/>
              <a:gd name="connsiteX70" fmla="*/ 1060057 w 2597626"/>
              <a:gd name="connsiteY70" fmla="*/ 2492347 h 5502585"/>
              <a:gd name="connsiteX71" fmla="*/ 1027689 w 2597626"/>
              <a:gd name="connsiteY71" fmla="*/ 2459979 h 5502585"/>
              <a:gd name="connsiteX72" fmla="*/ 979136 w 2597626"/>
              <a:gd name="connsiteY72" fmla="*/ 2403335 h 5502585"/>
              <a:gd name="connsiteX73" fmla="*/ 962952 w 2597626"/>
              <a:gd name="connsiteY73" fmla="*/ 2265770 h 5502585"/>
              <a:gd name="connsiteX74" fmla="*/ 946768 w 2597626"/>
              <a:gd name="connsiteY74" fmla="*/ 2233402 h 5502585"/>
              <a:gd name="connsiteX75" fmla="*/ 938676 w 2597626"/>
              <a:gd name="connsiteY75" fmla="*/ 2192942 h 5502585"/>
              <a:gd name="connsiteX76" fmla="*/ 914400 w 2597626"/>
              <a:gd name="connsiteY76" fmla="*/ 2120114 h 5502585"/>
              <a:gd name="connsiteX77" fmla="*/ 906308 w 2597626"/>
              <a:gd name="connsiteY77" fmla="*/ 2039193 h 5502585"/>
              <a:gd name="connsiteX78" fmla="*/ 857756 w 2597626"/>
              <a:gd name="connsiteY78" fmla="*/ 1950181 h 5502585"/>
              <a:gd name="connsiteX79" fmla="*/ 801112 w 2597626"/>
              <a:gd name="connsiteY79" fmla="*/ 1877353 h 5502585"/>
              <a:gd name="connsiteX80" fmla="*/ 793020 w 2597626"/>
              <a:gd name="connsiteY80" fmla="*/ 1844985 h 5502585"/>
              <a:gd name="connsiteX81" fmla="*/ 768744 w 2597626"/>
              <a:gd name="connsiteY81" fmla="*/ 1650776 h 5502585"/>
              <a:gd name="connsiteX82" fmla="*/ 760652 w 2597626"/>
              <a:gd name="connsiteY82" fmla="*/ 1626500 h 5502585"/>
              <a:gd name="connsiteX83" fmla="*/ 744467 w 2597626"/>
              <a:gd name="connsiteY83" fmla="*/ 1424199 h 5502585"/>
              <a:gd name="connsiteX84" fmla="*/ 736375 w 2597626"/>
              <a:gd name="connsiteY84" fmla="*/ 1375647 h 5502585"/>
              <a:gd name="connsiteX85" fmla="*/ 720191 w 2597626"/>
              <a:gd name="connsiteY85" fmla="*/ 1343278 h 5502585"/>
              <a:gd name="connsiteX86" fmla="*/ 704007 w 2597626"/>
              <a:gd name="connsiteY86" fmla="*/ 995321 h 5502585"/>
              <a:gd name="connsiteX87" fmla="*/ 687823 w 2597626"/>
              <a:gd name="connsiteY87" fmla="*/ 930585 h 5502585"/>
              <a:gd name="connsiteX88" fmla="*/ 679731 w 2597626"/>
              <a:gd name="connsiteY88" fmla="*/ 890124 h 5502585"/>
              <a:gd name="connsiteX89" fmla="*/ 663547 w 2597626"/>
              <a:gd name="connsiteY89" fmla="*/ 720192 h 5502585"/>
              <a:gd name="connsiteX90" fmla="*/ 655455 w 2597626"/>
              <a:gd name="connsiteY90" fmla="*/ 687824 h 5502585"/>
              <a:gd name="connsiteX91" fmla="*/ 639271 w 2597626"/>
              <a:gd name="connsiteY91" fmla="*/ 623087 h 5502585"/>
              <a:gd name="connsiteX92" fmla="*/ 614995 w 2597626"/>
              <a:gd name="connsiteY92" fmla="*/ 493615 h 5502585"/>
              <a:gd name="connsiteX93" fmla="*/ 590719 w 2597626"/>
              <a:gd name="connsiteY93" fmla="*/ 469339 h 5502585"/>
              <a:gd name="connsiteX94" fmla="*/ 582627 w 2597626"/>
              <a:gd name="connsiteY94" fmla="*/ 445062 h 5502585"/>
              <a:gd name="connsiteX95" fmla="*/ 574535 w 2597626"/>
              <a:gd name="connsiteY95" fmla="*/ 404602 h 5502585"/>
              <a:gd name="connsiteX96" fmla="*/ 558351 w 2597626"/>
              <a:gd name="connsiteY96" fmla="*/ 364142 h 5502585"/>
              <a:gd name="connsiteX97" fmla="*/ 550259 w 2597626"/>
              <a:gd name="connsiteY97" fmla="*/ 291314 h 5502585"/>
              <a:gd name="connsiteX98" fmla="*/ 542167 w 2597626"/>
              <a:gd name="connsiteY98" fmla="*/ 258946 h 5502585"/>
              <a:gd name="connsiteX99" fmla="*/ 525983 w 2597626"/>
              <a:gd name="connsiteY99" fmla="*/ 169933 h 5502585"/>
              <a:gd name="connsiteX100" fmla="*/ 517890 w 2597626"/>
              <a:gd name="connsiteY100" fmla="*/ 137565 h 5502585"/>
              <a:gd name="connsiteX101" fmla="*/ 509798 w 2597626"/>
              <a:gd name="connsiteY101" fmla="*/ 80921 h 5502585"/>
              <a:gd name="connsiteX102" fmla="*/ 477430 w 2597626"/>
              <a:gd name="connsiteY102" fmla="*/ 16185 h 5502585"/>
              <a:gd name="connsiteX103" fmla="*/ 461246 w 2597626"/>
              <a:gd name="connsiteY103" fmla="*/ 0 h 5502585"/>
              <a:gd name="connsiteX104" fmla="*/ 372234 w 2597626"/>
              <a:gd name="connsiteY104" fmla="*/ 16185 h 5502585"/>
              <a:gd name="connsiteX105" fmla="*/ 323682 w 2597626"/>
              <a:gd name="connsiteY105" fmla="*/ 40461 h 5502585"/>
              <a:gd name="connsiteX106" fmla="*/ 283221 w 2597626"/>
              <a:gd name="connsiteY106" fmla="*/ 48553 h 5502585"/>
              <a:gd name="connsiteX107" fmla="*/ 202301 w 2597626"/>
              <a:gd name="connsiteY107" fmla="*/ 105197 h 5502585"/>
              <a:gd name="connsiteX108" fmla="*/ 178025 w 2597626"/>
              <a:gd name="connsiteY108" fmla="*/ 121381 h 5502585"/>
              <a:gd name="connsiteX109" fmla="*/ 161841 w 2597626"/>
              <a:gd name="connsiteY109" fmla="*/ 145657 h 5502585"/>
              <a:gd name="connsiteX110" fmla="*/ 145657 w 2597626"/>
              <a:gd name="connsiteY110" fmla="*/ 194209 h 5502585"/>
              <a:gd name="connsiteX111" fmla="*/ 113289 w 2597626"/>
              <a:gd name="connsiteY111" fmla="*/ 210393 h 5502585"/>
              <a:gd name="connsiteX112" fmla="*/ 89013 w 2597626"/>
              <a:gd name="connsiteY112" fmla="*/ 234670 h 5502585"/>
              <a:gd name="connsiteX113" fmla="*/ 48552 w 2597626"/>
              <a:gd name="connsiteY113" fmla="*/ 307498 h 5502585"/>
              <a:gd name="connsiteX114" fmla="*/ 24276 w 2597626"/>
              <a:gd name="connsiteY114" fmla="*/ 323682 h 5502585"/>
              <a:gd name="connsiteX115" fmla="*/ 8092 w 2597626"/>
              <a:gd name="connsiteY115" fmla="*/ 356050 h 5502585"/>
              <a:gd name="connsiteX116" fmla="*/ 0 w 2597626"/>
              <a:gd name="connsiteY116" fmla="*/ 364142 h 5502585"/>
              <a:gd name="connsiteX0" fmla="*/ 1408014 w 2597626"/>
              <a:gd name="connsiteY0" fmla="*/ 5351351 h 5488916"/>
              <a:gd name="connsiteX1" fmla="*/ 1432290 w 2597626"/>
              <a:gd name="connsiteY1" fmla="*/ 5399903 h 5488916"/>
              <a:gd name="connsiteX2" fmla="*/ 1448475 w 2597626"/>
              <a:gd name="connsiteY2" fmla="*/ 5416087 h 5488916"/>
              <a:gd name="connsiteX3" fmla="*/ 1472751 w 2597626"/>
              <a:gd name="connsiteY3" fmla="*/ 5432271 h 5488916"/>
              <a:gd name="connsiteX4" fmla="*/ 1561763 w 2597626"/>
              <a:gd name="connsiteY4" fmla="*/ 5448455 h 5488916"/>
              <a:gd name="connsiteX5" fmla="*/ 1618407 w 2597626"/>
              <a:gd name="connsiteY5" fmla="*/ 5464639 h 5488916"/>
              <a:gd name="connsiteX6" fmla="*/ 1658867 w 2597626"/>
              <a:gd name="connsiteY6" fmla="*/ 5472731 h 5488916"/>
              <a:gd name="connsiteX7" fmla="*/ 1731696 w 2597626"/>
              <a:gd name="connsiteY7" fmla="*/ 5480824 h 5488916"/>
              <a:gd name="connsiteX8" fmla="*/ 1796432 w 2597626"/>
              <a:gd name="connsiteY8" fmla="*/ 5488916 h 5488916"/>
              <a:gd name="connsiteX9" fmla="*/ 1885444 w 2597626"/>
              <a:gd name="connsiteY9" fmla="*/ 5480824 h 5488916"/>
              <a:gd name="connsiteX10" fmla="*/ 1909721 w 2597626"/>
              <a:gd name="connsiteY10" fmla="*/ 5472731 h 5488916"/>
              <a:gd name="connsiteX11" fmla="*/ 1998733 w 2597626"/>
              <a:gd name="connsiteY11" fmla="*/ 5456547 h 5488916"/>
              <a:gd name="connsiteX12" fmla="*/ 2039193 w 2597626"/>
              <a:gd name="connsiteY12" fmla="*/ 5424179 h 5488916"/>
              <a:gd name="connsiteX13" fmla="*/ 2128206 w 2597626"/>
              <a:gd name="connsiteY13" fmla="*/ 5375627 h 5488916"/>
              <a:gd name="connsiteX14" fmla="*/ 2176758 w 2597626"/>
              <a:gd name="connsiteY14" fmla="*/ 5327075 h 5488916"/>
              <a:gd name="connsiteX15" fmla="*/ 2184850 w 2597626"/>
              <a:gd name="connsiteY15" fmla="*/ 5294707 h 5488916"/>
              <a:gd name="connsiteX16" fmla="*/ 2233402 w 2597626"/>
              <a:gd name="connsiteY16" fmla="*/ 5270431 h 5488916"/>
              <a:gd name="connsiteX17" fmla="*/ 2273862 w 2597626"/>
              <a:gd name="connsiteY17" fmla="*/ 5221878 h 5488916"/>
              <a:gd name="connsiteX18" fmla="*/ 2330506 w 2597626"/>
              <a:gd name="connsiteY18" fmla="*/ 5124774 h 5488916"/>
              <a:gd name="connsiteX19" fmla="*/ 2362875 w 2597626"/>
              <a:gd name="connsiteY19" fmla="*/ 5116682 h 5488916"/>
              <a:gd name="connsiteX20" fmla="*/ 2403335 w 2597626"/>
              <a:gd name="connsiteY20" fmla="*/ 5051946 h 5488916"/>
              <a:gd name="connsiteX21" fmla="*/ 2419519 w 2597626"/>
              <a:gd name="connsiteY21" fmla="*/ 5011485 h 5488916"/>
              <a:gd name="connsiteX22" fmla="*/ 2468071 w 2597626"/>
              <a:gd name="connsiteY22" fmla="*/ 4946749 h 5488916"/>
              <a:gd name="connsiteX23" fmla="*/ 2492347 w 2597626"/>
              <a:gd name="connsiteY23" fmla="*/ 4914381 h 5488916"/>
              <a:gd name="connsiteX24" fmla="*/ 2524715 w 2597626"/>
              <a:gd name="connsiteY24" fmla="*/ 4825369 h 5488916"/>
              <a:gd name="connsiteX25" fmla="*/ 2548991 w 2597626"/>
              <a:gd name="connsiteY25" fmla="*/ 4817277 h 5488916"/>
              <a:gd name="connsiteX26" fmla="*/ 2565175 w 2597626"/>
              <a:gd name="connsiteY26" fmla="*/ 4720172 h 5488916"/>
              <a:gd name="connsiteX27" fmla="*/ 2589452 w 2597626"/>
              <a:gd name="connsiteY27" fmla="*/ 4639252 h 5488916"/>
              <a:gd name="connsiteX28" fmla="*/ 2597544 w 2597626"/>
              <a:gd name="connsiteY28" fmla="*/ 4558331 h 5488916"/>
              <a:gd name="connsiteX29" fmla="*/ 2581360 w 2597626"/>
              <a:gd name="connsiteY29" fmla="*/ 4388399 h 5488916"/>
              <a:gd name="connsiteX30" fmla="*/ 2573267 w 2597626"/>
              <a:gd name="connsiteY30" fmla="*/ 4356031 h 5488916"/>
              <a:gd name="connsiteX31" fmla="*/ 2565175 w 2597626"/>
              <a:gd name="connsiteY31" fmla="*/ 4299386 h 5488916"/>
              <a:gd name="connsiteX32" fmla="*/ 2540899 w 2597626"/>
              <a:gd name="connsiteY32" fmla="*/ 4145638 h 5488916"/>
              <a:gd name="connsiteX33" fmla="*/ 2524715 w 2597626"/>
              <a:gd name="connsiteY33" fmla="*/ 3870508 h 5488916"/>
              <a:gd name="connsiteX34" fmla="*/ 2500439 w 2597626"/>
              <a:gd name="connsiteY34" fmla="*/ 3741036 h 5488916"/>
              <a:gd name="connsiteX35" fmla="*/ 2492347 w 2597626"/>
              <a:gd name="connsiteY35" fmla="*/ 3692484 h 5488916"/>
              <a:gd name="connsiteX36" fmla="*/ 2468071 w 2597626"/>
              <a:gd name="connsiteY36" fmla="*/ 3546827 h 5488916"/>
              <a:gd name="connsiteX37" fmla="*/ 2451887 w 2597626"/>
              <a:gd name="connsiteY37" fmla="*/ 3514459 h 5488916"/>
              <a:gd name="connsiteX38" fmla="*/ 2411427 w 2597626"/>
              <a:gd name="connsiteY38" fmla="*/ 3449723 h 5488916"/>
              <a:gd name="connsiteX39" fmla="*/ 2403335 w 2597626"/>
              <a:gd name="connsiteY39" fmla="*/ 3384986 h 5488916"/>
              <a:gd name="connsiteX40" fmla="*/ 2387151 w 2597626"/>
              <a:gd name="connsiteY40" fmla="*/ 3352618 h 5488916"/>
              <a:gd name="connsiteX41" fmla="*/ 2379059 w 2597626"/>
              <a:gd name="connsiteY41" fmla="*/ 3295974 h 5488916"/>
              <a:gd name="connsiteX42" fmla="*/ 2362875 w 2597626"/>
              <a:gd name="connsiteY42" fmla="*/ 3231238 h 5488916"/>
              <a:gd name="connsiteX43" fmla="*/ 2354783 w 2597626"/>
              <a:gd name="connsiteY43" fmla="*/ 3190778 h 5488916"/>
              <a:gd name="connsiteX44" fmla="*/ 2330506 w 2597626"/>
              <a:gd name="connsiteY44" fmla="*/ 3134133 h 5488916"/>
              <a:gd name="connsiteX45" fmla="*/ 2322414 w 2597626"/>
              <a:gd name="connsiteY45" fmla="*/ 3101765 h 5488916"/>
              <a:gd name="connsiteX46" fmla="*/ 2281954 w 2597626"/>
              <a:gd name="connsiteY46" fmla="*/ 3085581 h 5488916"/>
              <a:gd name="connsiteX47" fmla="*/ 2265770 w 2597626"/>
              <a:gd name="connsiteY47" fmla="*/ 3037029 h 5488916"/>
              <a:gd name="connsiteX48" fmla="*/ 2217218 w 2597626"/>
              <a:gd name="connsiteY48" fmla="*/ 3004661 h 5488916"/>
              <a:gd name="connsiteX49" fmla="*/ 2192942 w 2597626"/>
              <a:gd name="connsiteY49" fmla="*/ 2988477 h 5488916"/>
              <a:gd name="connsiteX50" fmla="*/ 2136298 w 2597626"/>
              <a:gd name="connsiteY50" fmla="*/ 2972293 h 5488916"/>
              <a:gd name="connsiteX51" fmla="*/ 2079653 w 2597626"/>
              <a:gd name="connsiteY51" fmla="*/ 2964201 h 5488916"/>
              <a:gd name="connsiteX52" fmla="*/ 2063469 w 2597626"/>
              <a:gd name="connsiteY52" fmla="*/ 2939924 h 5488916"/>
              <a:gd name="connsiteX53" fmla="*/ 1966365 w 2597626"/>
              <a:gd name="connsiteY53" fmla="*/ 2915648 h 5488916"/>
              <a:gd name="connsiteX54" fmla="*/ 1942089 w 2597626"/>
              <a:gd name="connsiteY54" fmla="*/ 2907556 h 5488916"/>
              <a:gd name="connsiteX55" fmla="*/ 1917813 w 2597626"/>
              <a:gd name="connsiteY55" fmla="*/ 2891372 h 5488916"/>
              <a:gd name="connsiteX56" fmla="*/ 1836892 w 2597626"/>
              <a:gd name="connsiteY56" fmla="*/ 2875188 h 5488916"/>
              <a:gd name="connsiteX57" fmla="*/ 1804524 w 2597626"/>
              <a:gd name="connsiteY57" fmla="*/ 2867096 h 5488916"/>
              <a:gd name="connsiteX58" fmla="*/ 1731696 w 2597626"/>
              <a:gd name="connsiteY58" fmla="*/ 2850912 h 5488916"/>
              <a:gd name="connsiteX59" fmla="*/ 1699328 w 2597626"/>
              <a:gd name="connsiteY59" fmla="*/ 2834728 h 5488916"/>
              <a:gd name="connsiteX60" fmla="*/ 1521303 w 2597626"/>
              <a:gd name="connsiteY60" fmla="*/ 2818544 h 5488916"/>
              <a:gd name="connsiteX61" fmla="*/ 1416106 w 2597626"/>
              <a:gd name="connsiteY61" fmla="*/ 2794268 h 5488916"/>
              <a:gd name="connsiteX62" fmla="*/ 1367554 w 2597626"/>
              <a:gd name="connsiteY62" fmla="*/ 2778084 h 5488916"/>
              <a:gd name="connsiteX63" fmla="*/ 1343278 w 2597626"/>
              <a:gd name="connsiteY63" fmla="*/ 2769992 h 5488916"/>
              <a:gd name="connsiteX64" fmla="*/ 1310910 w 2597626"/>
              <a:gd name="connsiteY64" fmla="*/ 2729531 h 5488916"/>
              <a:gd name="connsiteX65" fmla="*/ 1254266 w 2597626"/>
              <a:gd name="connsiteY65" fmla="*/ 2689071 h 5488916"/>
              <a:gd name="connsiteX66" fmla="*/ 1213806 w 2597626"/>
              <a:gd name="connsiteY66" fmla="*/ 2656703 h 5488916"/>
              <a:gd name="connsiteX67" fmla="*/ 1181437 w 2597626"/>
              <a:gd name="connsiteY67" fmla="*/ 2616243 h 5488916"/>
              <a:gd name="connsiteX68" fmla="*/ 1149069 w 2597626"/>
              <a:gd name="connsiteY68" fmla="*/ 2600059 h 5488916"/>
              <a:gd name="connsiteX69" fmla="*/ 1100517 w 2597626"/>
              <a:gd name="connsiteY69" fmla="*/ 2559599 h 5488916"/>
              <a:gd name="connsiteX70" fmla="*/ 1060057 w 2597626"/>
              <a:gd name="connsiteY70" fmla="*/ 2478678 h 5488916"/>
              <a:gd name="connsiteX71" fmla="*/ 1027689 w 2597626"/>
              <a:gd name="connsiteY71" fmla="*/ 2446310 h 5488916"/>
              <a:gd name="connsiteX72" fmla="*/ 979136 w 2597626"/>
              <a:gd name="connsiteY72" fmla="*/ 2389666 h 5488916"/>
              <a:gd name="connsiteX73" fmla="*/ 962952 w 2597626"/>
              <a:gd name="connsiteY73" fmla="*/ 2252101 h 5488916"/>
              <a:gd name="connsiteX74" fmla="*/ 946768 w 2597626"/>
              <a:gd name="connsiteY74" fmla="*/ 2219733 h 5488916"/>
              <a:gd name="connsiteX75" fmla="*/ 938676 w 2597626"/>
              <a:gd name="connsiteY75" fmla="*/ 2179273 h 5488916"/>
              <a:gd name="connsiteX76" fmla="*/ 914400 w 2597626"/>
              <a:gd name="connsiteY76" fmla="*/ 2106445 h 5488916"/>
              <a:gd name="connsiteX77" fmla="*/ 906308 w 2597626"/>
              <a:gd name="connsiteY77" fmla="*/ 2025524 h 5488916"/>
              <a:gd name="connsiteX78" fmla="*/ 857756 w 2597626"/>
              <a:gd name="connsiteY78" fmla="*/ 1936512 h 5488916"/>
              <a:gd name="connsiteX79" fmla="*/ 801112 w 2597626"/>
              <a:gd name="connsiteY79" fmla="*/ 1863684 h 5488916"/>
              <a:gd name="connsiteX80" fmla="*/ 793020 w 2597626"/>
              <a:gd name="connsiteY80" fmla="*/ 1831316 h 5488916"/>
              <a:gd name="connsiteX81" fmla="*/ 768744 w 2597626"/>
              <a:gd name="connsiteY81" fmla="*/ 1637107 h 5488916"/>
              <a:gd name="connsiteX82" fmla="*/ 760652 w 2597626"/>
              <a:gd name="connsiteY82" fmla="*/ 1612831 h 5488916"/>
              <a:gd name="connsiteX83" fmla="*/ 744467 w 2597626"/>
              <a:gd name="connsiteY83" fmla="*/ 1410530 h 5488916"/>
              <a:gd name="connsiteX84" fmla="*/ 736375 w 2597626"/>
              <a:gd name="connsiteY84" fmla="*/ 1361978 h 5488916"/>
              <a:gd name="connsiteX85" fmla="*/ 720191 w 2597626"/>
              <a:gd name="connsiteY85" fmla="*/ 1329609 h 5488916"/>
              <a:gd name="connsiteX86" fmla="*/ 704007 w 2597626"/>
              <a:gd name="connsiteY86" fmla="*/ 981652 h 5488916"/>
              <a:gd name="connsiteX87" fmla="*/ 687823 w 2597626"/>
              <a:gd name="connsiteY87" fmla="*/ 916916 h 5488916"/>
              <a:gd name="connsiteX88" fmla="*/ 679731 w 2597626"/>
              <a:gd name="connsiteY88" fmla="*/ 876455 h 5488916"/>
              <a:gd name="connsiteX89" fmla="*/ 663547 w 2597626"/>
              <a:gd name="connsiteY89" fmla="*/ 706523 h 5488916"/>
              <a:gd name="connsiteX90" fmla="*/ 655455 w 2597626"/>
              <a:gd name="connsiteY90" fmla="*/ 674155 h 5488916"/>
              <a:gd name="connsiteX91" fmla="*/ 639271 w 2597626"/>
              <a:gd name="connsiteY91" fmla="*/ 609418 h 5488916"/>
              <a:gd name="connsiteX92" fmla="*/ 614995 w 2597626"/>
              <a:gd name="connsiteY92" fmla="*/ 479946 h 5488916"/>
              <a:gd name="connsiteX93" fmla="*/ 590719 w 2597626"/>
              <a:gd name="connsiteY93" fmla="*/ 455670 h 5488916"/>
              <a:gd name="connsiteX94" fmla="*/ 582627 w 2597626"/>
              <a:gd name="connsiteY94" fmla="*/ 431393 h 5488916"/>
              <a:gd name="connsiteX95" fmla="*/ 574535 w 2597626"/>
              <a:gd name="connsiteY95" fmla="*/ 390933 h 5488916"/>
              <a:gd name="connsiteX96" fmla="*/ 558351 w 2597626"/>
              <a:gd name="connsiteY96" fmla="*/ 350473 h 5488916"/>
              <a:gd name="connsiteX97" fmla="*/ 550259 w 2597626"/>
              <a:gd name="connsiteY97" fmla="*/ 277645 h 5488916"/>
              <a:gd name="connsiteX98" fmla="*/ 542167 w 2597626"/>
              <a:gd name="connsiteY98" fmla="*/ 245277 h 5488916"/>
              <a:gd name="connsiteX99" fmla="*/ 525983 w 2597626"/>
              <a:gd name="connsiteY99" fmla="*/ 156264 h 5488916"/>
              <a:gd name="connsiteX100" fmla="*/ 517890 w 2597626"/>
              <a:gd name="connsiteY100" fmla="*/ 123896 h 5488916"/>
              <a:gd name="connsiteX101" fmla="*/ 509798 w 2597626"/>
              <a:gd name="connsiteY101" fmla="*/ 67252 h 5488916"/>
              <a:gd name="connsiteX102" fmla="*/ 477430 w 2597626"/>
              <a:gd name="connsiteY102" fmla="*/ 2516 h 5488916"/>
              <a:gd name="connsiteX103" fmla="*/ 455531 w 2597626"/>
              <a:gd name="connsiteY103" fmla="*/ 9191 h 5488916"/>
              <a:gd name="connsiteX104" fmla="*/ 372234 w 2597626"/>
              <a:gd name="connsiteY104" fmla="*/ 2516 h 5488916"/>
              <a:gd name="connsiteX105" fmla="*/ 323682 w 2597626"/>
              <a:gd name="connsiteY105" fmla="*/ 26792 h 5488916"/>
              <a:gd name="connsiteX106" fmla="*/ 283221 w 2597626"/>
              <a:gd name="connsiteY106" fmla="*/ 34884 h 5488916"/>
              <a:gd name="connsiteX107" fmla="*/ 202301 w 2597626"/>
              <a:gd name="connsiteY107" fmla="*/ 91528 h 5488916"/>
              <a:gd name="connsiteX108" fmla="*/ 178025 w 2597626"/>
              <a:gd name="connsiteY108" fmla="*/ 107712 h 5488916"/>
              <a:gd name="connsiteX109" fmla="*/ 161841 w 2597626"/>
              <a:gd name="connsiteY109" fmla="*/ 131988 h 5488916"/>
              <a:gd name="connsiteX110" fmla="*/ 145657 w 2597626"/>
              <a:gd name="connsiteY110" fmla="*/ 180540 h 5488916"/>
              <a:gd name="connsiteX111" fmla="*/ 113289 w 2597626"/>
              <a:gd name="connsiteY111" fmla="*/ 196724 h 5488916"/>
              <a:gd name="connsiteX112" fmla="*/ 89013 w 2597626"/>
              <a:gd name="connsiteY112" fmla="*/ 221001 h 5488916"/>
              <a:gd name="connsiteX113" fmla="*/ 48552 w 2597626"/>
              <a:gd name="connsiteY113" fmla="*/ 293829 h 5488916"/>
              <a:gd name="connsiteX114" fmla="*/ 24276 w 2597626"/>
              <a:gd name="connsiteY114" fmla="*/ 310013 h 5488916"/>
              <a:gd name="connsiteX115" fmla="*/ 8092 w 2597626"/>
              <a:gd name="connsiteY115" fmla="*/ 342381 h 5488916"/>
              <a:gd name="connsiteX116" fmla="*/ 0 w 2597626"/>
              <a:gd name="connsiteY116" fmla="*/ 350473 h 5488916"/>
              <a:gd name="connsiteX0" fmla="*/ 1408014 w 2597626"/>
              <a:gd name="connsiteY0" fmla="*/ 5351351 h 5488916"/>
              <a:gd name="connsiteX1" fmla="*/ 1432290 w 2597626"/>
              <a:gd name="connsiteY1" fmla="*/ 5399903 h 5488916"/>
              <a:gd name="connsiteX2" fmla="*/ 1448475 w 2597626"/>
              <a:gd name="connsiteY2" fmla="*/ 5416087 h 5488916"/>
              <a:gd name="connsiteX3" fmla="*/ 1472751 w 2597626"/>
              <a:gd name="connsiteY3" fmla="*/ 5432271 h 5488916"/>
              <a:gd name="connsiteX4" fmla="*/ 1561763 w 2597626"/>
              <a:gd name="connsiteY4" fmla="*/ 5448455 h 5488916"/>
              <a:gd name="connsiteX5" fmla="*/ 1618407 w 2597626"/>
              <a:gd name="connsiteY5" fmla="*/ 5464639 h 5488916"/>
              <a:gd name="connsiteX6" fmla="*/ 1658867 w 2597626"/>
              <a:gd name="connsiteY6" fmla="*/ 5472731 h 5488916"/>
              <a:gd name="connsiteX7" fmla="*/ 1731696 w 2597626"/>
              <a:gd name="connsiteY7" fmla="*/ 5480824 h 5488916"/>
              <a:gd name="connsiteX8" fmla="*/ 1796432 w 2597626"/>
              <a:gd name="connsiteY8" fmla="*/ 5488916 h 5488916"/>
              <a:gd name="connsiteX9" fmla="*/ 1885444 w 2597626"/>
              <a:gd name="connsiteY9" fmla="*/ 5480824 h 5488916"/>
              <a:gd name="connsiteX10" fmla="*/ 1909721 w 2597626"/>
              <a:gd name="connsiteY10" fmla="*/ 5472731 h 5488916"/>
              <a:gd name="connsiteX11" fmla="*/ 1998733 w 2597626"/>
              <a:gd name="connsiteY11" fmla="*/ 5456547 h 5488916"/>
              <a:gd name="connsiteX12" fmla="*/ 2039193 w 2597626"/>
              <a:gd name="connsiteY12" fmla="*/ 5424179 h 5488916"/>
              <a:gd name="connsiteX13" fmla="*/ 2128206 w 2597626"/>
              <a:gd name="connsiteY13" fmla="*/ 5375627 h 5488916"/>
              <a:gd name="connsiteX14" fmla="*/ 2176758 w 2597626"/>
              <a:gd name="connsiteY14" fmla="*/ 5327075 h 5488916"/>
              <a:gd name="connsiteX15" fmla="*/ 2184850 w 2597626"/>
              <a:gd name="connsiteY15" fmla="*/ 5294707 h 5488916"/>
              <a:gd name="connsiteX16" fmla="*/ 2233402 w 2597626"/>
              <a:gd name="connsiteY16" fmla="*/ 5270431 h 5488916"/>
              <a:gd name="connsiteX17" fmla="*/ 2273862 w 2597626"/>
              <a:gd name="connsiteY17" fmla="*/ 5221878 h 5488916"/>
              <a:gd name="connsiteX18" fmla="*/ 2330506 w 2597626"/>
              <a:gd name="connsiteY18" fmla="*/ 5124774 h 5488916"/>
              <a:gd name="connsiteX19" fmla="*/ 2362875 w 2597626"/>
              <a:gd name="connsiteY19" fmla="*/ 5116682 h 5488916"/>
              <a:gd name="connsiteX20" fmla="*/ 2403335 w 2597626"/>
              <a:gd name="connsiteY20" fmla="*/ 5051946 h 5488916"/>
              <a:gd name="connsiteX21" fmla="*/ 2419519 w 2597626"/>
              <a:gd name="connsiteY21" fmla="*/ 5011485 h 5488916"/>
              <a:gd name="connsiteX22" fmla="*/ 2468071 w 2597626"/>
              <a:gd name="connsiteY22" fmla="*/ 4946749 h 5488916"/>
              <a:gd name="connsiteX23" fmla="*/ 2492347 w 2597626"/>
              <a:gd name="connsiteY23" fmla="*/ 4914381 h 5488916"/>
              <a:gd name="connsiteX24" fmla="*/ 2524715 w 2597626"/>
              <a:gd name="connsiteY24" fmla="*/ 4825369 h 5488916"/>
              <a:gd name="connsiteX25" fmla="*/ 2548991 w 2597626"/>
              <a:gd name="connsiteY25" fmla="*/ 4817277 h 5488916"/>
              <a:gd name="connsiteX26" fmla="*/ 2565175 w 2597626"/>
              <a:gd name="connsiteY26" fmla="*/ 4720172 h 5488916"/>
              <a:gd name="connsiteX27" fmla="*/ 2589452 w 2597626"/>
              <a:gd name="connsiteY27" fmla="*/ 4639252 h 5488916"/>
              <a:gd name="connsiteX28" fmla="*/ 2597544 w 2597626"/>
              <a:gd name="connsiteY28" fmla="*/ 4558331 h 5488916"/>
              <a:gd name="connsiteX29" fmla="*/ 2581360 w 2597626"/>
              <a:gd name="connsiteY29" fmla="*/ 4388399 h 5488916"/>
              <a:gd name="connsiteX30" fmla="*/ 2573267 w 2597626"/>
              <a:gd name="connsiteY30" fmla="*/ 4356031 h 5488916"/>
              <a:gd name="connsiteX31" fmla="*/ 2565175 w 2597626"/>
              <a:gd name="connsiteY31" fmla="*/ 4299386 h 5488916"/>
              <a:gd name="connsiteX32" fmla="*/ 2540899 w 2597626"/>
              <a:gd name="connsiteY32" fmla="*/ 4145638 h 5488916"/>
              <a:gd name="connsiteX33" fmla="*/ 2524715 w 2597626"/>
              <a:gd name="connsiteY33" fmla="*/ 3870508 h 5488916"/>
              <a:gd name="connsiteX34" fmla="*/ 2500439 w 2597626"/>
              <a:gd name="connsiteY34" fmla="*/ 3741036 h 5488916"/>
              <a:gd name="connsiteX35" fmla="*/ 2492347 w 2597626"/>
              <a:gd name="connsiteY35" fmla="*/ 3692484 h 5488916"/>
              <a:gd name="connsiteX36" fmla="*/ 2468071 w 2597626"/>
              <a:gd name="connsiteY36" fmla="*/ 3546827 h 5488916"/>
              <a:gd name="connsiteX37" fmla="*/ 2451887 w 2597626"/>
              <a:gd name="connsiteY37" fmla="*/ 3514459 h 5488916"/>
              <a:gd name="connsiteX38" fmla="*/ 2411427 w 2597626"/>
              <a:gd name="connsiteY38" fmla="*/ 3449723 h 5488916"/>
              <a:gd name="connsiteX39" fmla="*/ 2403335 w 2597626"/>
              <a:gd name="connsiteY39" fmla="*/ 3384986 h 5488916"/>
              <a:gd name="connsiteX40" fmla="*/ 2387151 w 2597626"/>
              <a:gd name="connsiteY40" fmla="*/ 3352618 h 5488916"/>
              <a:gd name="connsiteX41" fmla="*/ 2379059 w 2597626"/>
              <a:gd name="connsiteY41" fmla="*/ 3295974 h 5488916"/>
              <a:gd name="connsiteX42" fmla="*/ 2362875 w 2597626"/>
              <a:gd name="connsiteY42" fmla="*/ 3231238 h 5488916"/>
              <a:gd name="connsiteX43" fmla="*/ 2354783 w 2597626"/>
              <a:gd name="connsiteY43" fmla="*/ 3190778 h 5488916"/>
              <a:gd name="connsiteX44" fmla="*/ 2330506 w 2597626"/>
              <a:gd name="connsiteY44" fmla="*/ 3134133 h 5488916"/>
              <a:gd name="connsiteX45" fmla="*/ 2322414 w 2597626"/>
              <a:gd name="connsiteY45" fmla="*/ 3101765 h 5488916"/>
              <a:gd name="connsiteX46" fmla="*/ 2281954 w 2597626"/>
              <a:gd name="connsiteY46" fmla="*/ 3085581 h 5488916"/>
              <a:gd name="connsiteX47" fmla="*/ 2265770 w 2597626"/>
              <a:gd name="connsiteY47" fmla="*/ 3037029 h 5488916"/>
              <a:gd name="connsiteX48" fmla="*/ 2217218 w 2597626"/>
              <a:gd name="connsiteY48" fmla="*/ 3004661 h 5488916"/>
              <a:gd name="connsiteX49" fmla="*/ 2192942 w 2597626"/>
              <a:gd name="connsiteY49" fmla="*/ 2988477 h 5488916"/>
              <a:gd name="connsiteX50" fmla="*/ 2136298 w 2597626"/>
              <a:gd name="connsiteY50" fmla="*/ 2972293 h 5488916"/>
              <a:gd name="connsiteX51" fmla="*/ 2079653 w 2597626"/>
              <a:gd name="connsiteY51" fmla="*/ 2964201 h 5488916"/>
              <a:gd name="connsiteX52" fmla="*/ 2063469 w 2597626"/>
              <a:gd name="connsiteY52" fmla="*/ 2939924 h 5488916"/>
              <a:gd name="connsiteX53" fmla="*/ 1966365 w 2597626"/>
              <a:gd name="connsiteY53" fmla="*/ 2915648 h 5488916"/>
              <a:gd name="connsiteX54" fmla="*/ 1942089 w 2597626"/>
              <a:gd name="connsiteY54" fmla="*/ 2907556 h 5488916"/>
              <a:gd name="connsiteX55" fmla="*/ 1917813 w 2597626"/>
              <a:gd name="connsiteY55" fmla="*/ 2891372 h 5488916"/>
              <a:gd name="connsiteX56" fmla="*/ 1836892 w 2597626"/>
              <a:gd name="connsiteY56" fmla="*/ 2875188 h 5488916"/>
              <a:gd name="connsiteX57" fmla="*/ 1804524 w 2597626"/>
              <a:gd name="connsiteY57" fmla="*/ 2867096 h 5488916"/>
              <a:gd name="connsiteX58" fmla="*/ 1731696 w 2597626"/>
              <a:gd name="connsiteY58" fmla="*/ 2850912 h 5488916"/>
              <a:gd name="connsiteX59" fmla="*/ 1699328 w 2597626"/>
              <a:gd name="connsiteY59" fmla="*/ 2834728 h 5488916"/>
              <a:gd name="connsiteX60" fmla="*/ 1521303 w 2597626"/>
              <a:gd name="connsiteY60" fmla="*/ 2818544 h 5488916"/>
              <a:gd name="connsiteX61" fmla="*/ 1416106 w 2597626"/>
              <a:gd name="connsiteY61" fmla="*/ 2794268 h 5488916"/>
              <a:gd name="connsiteX62" fmla="*/ 1367554 w 2597626"/>
              <a:gd name="connsiteY62" fmla="*/ 2778084 h 5488916"/>
              <a:gd name="connsiteX63" fmla="*/ 1343278 w 2597626"/>
              <a:gd name="connsiteY63" fmla="*/ 2769992 h 5488916"/>
              <a:gd name="connsiteX64" fmla="*/ 1310910 w 2597626"/>
              <a:gd name="connsiteY64" fmla="*/ 2729531 h 5488916"/>
              <a:gd name="connsiteX65" fmla="*/ 1254266 w 2597626"/>
              <a:gd name="connsiteY65" fmla="*/ 2689071 h 5488916"/>
              <a:gd name="connsiteX66" fmla="*/ 1213806 w 2597626"/>
              <a:gd name="connsiteY66" fmla="*/ 2656703 h 5488916"/>
              <a:gd name="connsiteX67" fmla="*/ 1181437 w 2597626"/>
              <a:gd name="connsiteY67" fmla="*/ 2616243 h 5488916"/>
              <a:gd name="connsiteX68" fmla="*/ 1149069 w 2597626"/>
              <a:gd name="connsiteY68" fmla="*/ 2600059 h 5488916"/>
              <a:gd name="connsiteX69" fmla="*/ 1100517 w 2597626"/>
              <a:gd name="connsiteY69" fmla="*/ 2559599 h 5488916"/>
              <a:gd name="connsiteX70" fmla="*/ 1060057 w 2597626"/>
              <a:gd name="connsiteY70" fmla="*/ 2478678 h 5488916"/>
              <a:gd name="connsiteX71" fmla="*/ 1027689 w 2597626"/>
              <a:gd name="connsiteY71" fmla="*/ 2446310 h 5488916"/>
              <a:gd name="connsiteX72" fmla="*/ 979136 w 2597626"/>
              <a:gd name="connsiteY72" fmla="*/ 2389666 h 5488916"/>
              <a:gd name="connsiteX73" fmla="*/ 962952 w 2597626"/>
              <a:gd name="connsiteY73" fmla="*/ 2252101 h 5488916"/>
              <a:gd name="connsiteX74" fmla="*/ 946768 w 2597626"/>
              <a:gd name="connsiteY74" fmla="*/ 2219733 h 5488916"/>
              <a:gd name="connsiteX75" fmla="*/ 938676 w 2597626"/>
              <a:gd name="connsiteY75" fmla="*/ 2179273 h 5488916"/>
              <a:gd name="connsiteX76" fmla="*/ 914400 w 2597626"/>
              <a:gd name="connsiteY76" fmla="*/ 2106445 h 5488916"/>
              <a:gd name="connsiteX77" fmla="*/ 906308 w 2597626"/>
              <a:gd name="connsiteY77" fmla="*/ 2025524 h 5488916"/>
              <a:gd name="connsiteX78" fmla="*/ 857756 w 2597626"/>
              <a:gd name="connsiteY78" fmla="*/ 1936512 h 5488916"/>
              <a:gd name="connsiteX79" fmla="*/ 801112 w 2597626"/>
              <a:gd name="connsiteY79" fmla="*/ 1863684 h 5488916"/>
              <a:gd name="connsiteX80" fmla="*/ 793020 w 2597626"/>
              <a:gd name="connsiteY80" fmla="*/ 1831316 h 5488916"/>
              <a:gd name="connsiteX81" fmla="*/ 768744 w 2597626"/>
              <a:gd name="connsiteY81" fmla="*/ 1637107 h 5488916"/>
              <a:gd name="connsiteX82" fmla="*/ 760652 w 2597626"/>
              <a:gd name="connsiteY82" fmla="*/ 1612831 h 5488916"/>
              <a:gd name="connsiteX83" fmla="*/ 744467 w 2597626"/>
              <a:gd name="connsiteY83" fmla="*/ 1410530 h 5488916"/>
              <a:gd name="connsiteX84" fmla="*/ 736375 w 2597626"/>
              <a:gd name="connsiteY84" fmla="*/ 1361978 h 5488916"/>
              <a:gd name="connsiteX85" fmla="*/ 720191 w 2597626"/>
              <a:gd name="connsiteY85" fmla="*/ 1329609 h 5488916"/>
              <a:gd name="connsiteX86" fmla="*/ 704007 w 2597626"/>
              <a:gd name="connsiteY86" fmla="*/ 981652 h 5488916"/>
              <a:gd name="connsiteX87" fmla="*/ 687823 w 2597626"/>
              <a:gd name="connsiteY87" fmla="*/ 916916 h 5488916"/>
              <a:gd name="connsiteX88" fmla="*/ 679731 w 2597626"/>
              <a:gd name="connsiteY88" fmla="*/ 876455 h 5488916"/>
              <a:gd name="connsiteX89" fmla="*/ 663547 w 2597626"/>
              <a:gd name="connsiteY89" fmla="*/ 706523 h 5488916"/>
              <a:gd name="connsiteX90" fmla="*/ 655455 w 2597626"/>
              <a:gd name="connsiteY90" fmla="*/ 674155 h 5488916"/>
              <a:gd name="connsiteX91" fmla="*/ 639271 w 2597626"/>
              <a:gd name="connsiteY91" fmla="*/ 609418 h 5488916"/>
              <a:gd name="connsiteX92" fmla="*/ 614995 w 2597626"/>
              <a:gd name="connsiteY92" fmla="*/ 479946 h 5488916"/>
              <a:gd name="connsiteX93" fmla="*/ 590719 w 2597626"/>
              <a:gd name="connsiteY93" fmla="*/ 455670 h 5488916"/>
              <a:gd name="connsiteX94" fmla="*/ 582627 w 2597626"/>
              <a:gd name="connsiteY94" fmla="*/ 431393 h 5488916"/>
              <a:gd name="connsiteX95" fmla="*/ 574535 w 2597626"/>
              <a:gd name="connsiteY95" fmla="*/ 390933 h 5488916"/>
              <a:gd name="connsiteX96" fmla="*/ 558351 w 2597626"/>
              <a:gd name="connsiteY96" fmla="*/ 350473 h 5488916"/>
              <a:gd name="connsiteX97" fmla="*/ 550259 w 2597626"/>
              <a:gd name="connsiteY97" fmla="*/ 277645 h 5488916"/>
              <a:gd name="connsiteX98" fmla="*/ 542167 w 2597626"/>
              <a:gd name="connsiteY98" fmla="*/ 245277 h 5488916"/>
              <a:gd name="connsiteX99" fmla="*/ 525983 w 2597626"/>
              <a:gd name="connsiteY99" fmla="*/ 156264 h 5488916"/>
              <a:gd name="connsiteX100" fmla="*/ 517890 w 2597626"/>
              <a:gd name="connsiteY100" fmla="*/ 123896 h 5488916"/>
              <a:gd name="connsiteX101" fmla="*/ 509798 w 2597626"/>
              <a:gd name="connsiteY101" fmla="*/ 67252 h 5488916"/>
              <a:gd name="connsiteX102" fmla="*/ 477430 w 2597626"/>
              <a:gd name="connsiteY102" fmla="*/ 2516 h 5488916"/>
              <a:gd name="connsiteX103" fmla="*/ 455531 w 2597626"/>
              <a:gd name="connsiteY103" fmla="*/ 9191 h 5488916"/>
              <a:gd name="connsiteX104" fmla="*/ 376044 w 2597626"/>
              <a:gd name="connsiteY104" fmla="*/ 10136 h 5488916"/>
              <a:gd name="connsiteX105" fmla="*/ 323682 w 2597626"/>
              <a:gd name="connsiteY105" fmla="*/ 26792 h 5488916"/>
              <a:gd name="connsiteX106" fmla="*/ 283221 w 2597626"/>
              <a:gd name="connsiteY106" fmla="*/ 34884 h 5488916"/>
              <a:gd name="connsiteX107" fmla="*/ 202301 w 2597626"/>
              <a:gd name="connsiteY107" fmla="*/ 91528 h 5488916"/>
              <a:gd name="connsiteX108" fmla="*/ 178025 w 2597626"/>
              <a:gd name="connsiteY108" fmla="*/ 107712 h 5488916"/>
              <a:gd name="connsiteX109" fmla="*/ 161841 w 2597626"/>
              <a:gd name="connsiteY109" fmla="*/ 131988 h 5488916"/>
              <a:gd name="connsiteX110" fmla="*/ 145657 w 2597626"/>
              <a:gd name="connsiteY110" fmla="*/ 180540 h 5488916"/>
              <a:gd name="connsiteX111" fmla="*/ 113289 w 2597626"/>
              <a:gd name="connsiteY111" fmla="*/ 196724 h 5488916"/>
              <a:gd name="connsiteX112" fmla="*/ 89013 w 2597626"/>
              <a:gd name="connsiteY112" fmla="*/ 221001 h 5488916"/>
              <a:gd name="connsiteX113" fmla="*/ 48552 w 2597626"/>
              <a:gd name="connsiteY113" fmla="*/ 293829 h 5488916"/>
              <a:gd name="connsiteX114" fmla="*/ 24276 w 2597626"/>
              <a:gd name="connsiteY114" fmla="*/ 310013 h 5488916"/>
              <a:gd name="connsiteX115" fmla="*/ 8092 w 2597626"/>
              <a:gd name="connsiteY115" fmla="*/ 342381 h 5488916"/>
              <a:gd name="connsiteX116" fmla="*/ 0 w 2597626"/>
              <a:gd name="connsiteY116" fmla="*/ 350473 h 5488916"/>
              <a:gd name="connsiteX0" fmla="*/ 1408014 w 2597626"/>
              <a:gd name="connsiteY0" fmla="*/ 5342160 h 5479725"/>
              <a:gd name="connsiteX1" fmla="*/ 1432290 w 2597626"/>
              <a:gd name="connsiteY1" fmla="*/ 5390712 h 5479725"/>
              <a:gd name="connsiteX2" fmla="*/ 1448475 w 2597626"/>
              <a:gd name="connsiteY2" fmla="*/ 5406896 h 5479725"/>
              <a:gd name="connsiteX3" fmla="*/ 1472751 w 2597626"/>
              <a:gd name="connsiteY3" fmla="*/ 5423080 h 5479725"/>
              <a:gd name="connsiteX4" fmla="*/ 1561763 w 2597626"/>
              <a:gd name="connsiteY4" fmla="*/ 5439264 h 5479725"/>
              <a:gd name="connsiteX5" fmla="*/ 1618407 w 2597626"/>
              <a:gd name="connsiteY5" fmla="*/ 5455448 h 5479725"/>
              <a:gd name="connsiteX6" fmla="*/ 1658867 w 2597626"/>
              <a:gd name="connsiteY6" fmla="*/ 5463540 h 5479725"/>
              <a:gd name="connsiteX7" fmla="*/ 1731696 w 2597626"/>
              <a:gd name="connsiteY7" fmla="*/ 5471633 h 5479725"/>
              <a:gd name="connsiteX8" fmla="*/ 1796432 w 2597626"/>
              <a:gd name="connsiteY8" fmla="*/ 5479725 h 5479725"/>
              <a:gd name="connsiteX9" fmla="*/ 1885444 w 2597626"/>
              <a:gd name="connsiteY9" fmla="*/ 5471633 h 5479725"/>
              <a:gd name="connsiteX10" fmla="*/ 1909721 w 2597626"/>
              <a:gd name="connsiteY10" fmla="*/ 5463540 h 5479725"/>
              <a:gd name="connsiteX11" fmla="*/ 1998733 w 2597626"/>
              <a:gd name="connsiteY11" fmla="*/ 5447356 h 5479725"/>
              <a:gd name="connsiteX12" fmla="*/ 2039193 w 2597626"/>
              <a:gd name="connsiteY12" fmla="*/ 5414988 h 5479725"/>
              <a:gd name="connsiteX13" fmla="*/ 2128206 w 2597626"/>
              <a:gd name="connsiteY13" fmla="*/ 5366436 h 5479725"/>
              <a:gd name="connsiteX14" fmla="*/ 2176758 w 2597626"/>
              <a:gd name="connsiteY14" fmla="*/ 5317884 h 5479725"/>
              <a:gd name="connsiteX15" fmla="*/ 2184850 w 2597626"/>
              <a:gd name="connsiteY15" fmla="*/ 5285516 h 5479725"/>
              <a:gd name="connsiteX16" fmla="*/ 2233402 w 2597626"/>
              <a:gd name="connsiteY16" fmla="*/ 5261240 h 5479725"/>
              <a:gd name="connsiteX17" fmla="*/ 2273862 w 2597626"/>
              <a:gd name="connsiteY17" fmla="*/ 5212687 h 5479725"/>
              <a:gd name="connsiteX18" fmla="*/ 2330506 w 2597626"/>
              <a:gd name="connsiteY18" fmla="*/ 5115583 h 5479725"/>
              <a:gd name="connsiteX19" fmla="*/ 2362875 w 2597626"/>
              <a:gd name="connsiteY19" fmla="*/ 5107491 h 5479725"/>
              <a:gd name="connsiteX20" fmla="*/ 2403335 w 2597626"/>
              <a:gd name="connsiteY20" fmla="*/ 5042755 h 5479725"/>
              <a:gd name="connsiteX21" fmla="*/ 2419519 w 2597626"/>
              <a:gd name="connsiteY21" fmla="*/ 5002294 h 5479725"/>
              <a:gd name="connsiteX22" fmla="*/ 2468071 w 2597626"/>
              <a:gd name="connsiteY22" fmla="*/ 4937558 h 5479725"/>
              <a:gd name="connsiteX23" fmla="*/ 2492347 w 2597626"/>
              <a:gd name="connsiteY23" fmla="*/ 4905190 h 5479725"/>
              <a:gd name="connsiteX24" fmla="*/ 2524715 w 2597626"/>
              <a:gd name="connsiteY24" fmla="*/ 4816178 h 5479725"/>
              <a:gd name="connsiteX25" fmla="*/ 2548991 w 2597626"/>
              <a:gd name="connsiteY25" fmla="*/ 4808086 h 5479725"/>
              <a:gd name="connsiteX26" fmla="*/ 2565175 w 2597626"/>
              <a:gd name="connsiteY26" fmla="*/ 4710981 h 5479725"/>
              <a:gd name="connsiteX27" fmla="*/ 2589452 w 2597626"/>
              <a:gd name="connsiteY27" fmla="*/ 4630061 h 5479725"/>
              <a:gd name="connsiteX28" fmla="*/ 2597544 w 2597626"/>
              <a:gd name="connsiteY28" fmla="*/ 4549140 h 5479725"/>
              <a:gd name="connsiteX29" fmla="*/ 2581360 w 2597626"/>
              <a:gd name="connsiteY29" fmla="*/ 4379208 h 5479725"/>
              <a:gd name="connsiteX30" fmla="*/ 2573267 w 2597626"/>
              <a:gd name="connsiteY30" fmla="*/ 4346840 h 5479725"/>
              <a:gd name="connsiteX31" fmla="*/ 2565175 w 2597626"/>
              <a:gd name="connsiteY31" fmla="*/ 4290195 h 5479725"/>
              <a:gd name="connsiteX32" fmla="*/ 2540899 w 2597626"/>
              <a:gd name="connsiteY32" fmla="*/ 4136447 h 5479725"/>
              <a:gd name="connsiteX33" fmla="*/ 2524715 w 2597626"/>
              <a:gd name="connsiteY33" fmla="*/ 3861317 h 5479725"/>
              <a:gd name="connsiteX34" fmla="*/ 2500439 w 2597626"/>
              <a:gd name="connsiteY34" fmla="*/ 3731845 h 5479725"/>
              <a:gd name="connsiteX35" fmla="*/ 2492347 w 2597626"/>
              <a:gd name="connsiteY35" fmla="*/ 3683293 h 5479725"/>
              <a:gd name="connsiteX36" fmla="*/ 2468071 w 2597626"/>
              <a:gd name="connsiteY36" fmla="*/ 3537636 h 5479725"/>
              <a:gd name="connsiteX37" fmla="*/ 2451887 w 2597626"/>
              <a:gd name="connsiteY37" fmla="*/ 3505268 h 5479725"/>
              <a:gd name="connsiteX38" fmla="*/ 2411427 w 2597626"/>
              <a:gd name="connsiteY38" fmla="*/ 3440532 h 5479725"/>
              <a:gd name="connsiteX39" fmla="*/ 2403335 w 2597626"/>
              <a:gd name="connsiteY39" fmla="*/ 3375795 h 5479725"/>
              <a:gd name="connsiteX40" fmla="*/ 2387151 w 2597626"/>
              <a:gd name="connsiteY40" fmla="*/ 3343427 h 5479725"/>
              <a:gd name="connsiteX41" fmla="*/ 2379059 w 2597626"/>
              <a:gd name="connsiteY41" fmla="*/ 3286783 h 5479725"/>
              <a:gd name="connsiteX42" fmla="*/ 2362875 w 2597626"/>
              <a:gd name="connsiteY42" fmla="*/ 3222047 h 5479725"/>
              <a:gd name="connsiteX43" fmla="*/ 2354783 w 2597626"/>
              <a:gd name="connsiteY43" fmla="*/ 3181587 h 5479725"/>
              <a:gd name="connsiteX44" fmla="*/ 2330506 w 2597626"/>
              <a:gd name="connsiteY44" fmla="*/ 3124942 h 5479725"/>
              <a:gd name="connsiteX45" fmla="*/ 2322414 w 2597626"/>
              <a:gd name="connsiteY45" fmla="*/ 3092574 h 5479725"/>
              <a:gd name="connsiteX46" fmla="*/ 2281954 w 2597626"/>
              <a:gd name="connsiteY46" fmla="*/ 3076390 h 5479725"/>
              <a:gd name="connsiteX47" fmla="*/ 2265770 w 2597626"/>
              <a:gd name="connsiteY47" fmla="*/ 3027838 h 5479725"/>
              <a:gd name="connsiteX48" fmla="*/ 2217218 w 2597626"/>
              <a:gd name="connsiteY48" fmla="*/ 2995470 h 5479725"/>
              <a:gd name="connsiteX49" fmla="*/ 2192942 w 2597626"/>
              <a:gd name="connsiteY49" fmla="*/ 2979286 h 5479725"/>
              <a:gd name="connsiteX50" fmla="*/ 2136298 w 2597626"/>
              <a:gd name="connsiteY50" fmla="*/ 2963102 h 5479725"/>
              <a:gd name="connsiteX51" fmla="*/ 2079653 w 2597626"/>
              <a:gd name="connsiteY51" fmla="*/ 2955010 h 5479725"/>
              <a:gd name="connsiteX52" fmla="*/ 2063469 w 2597626"/>
              <a:gd name="connsiteY52" fmla="*/ 2930733 h 5479725"/>
              <a:gd name="connsiteX53" fmla="*/ 1966365 w 2597626"/>
              <a:gd name="connsiteY53" fmla="*/ 2906457 h 5479725"/>
              <a:gd name="connsiteX54" fmla="*/ 1942089 w 2597626"/>
              <a:gd name="connsiteY54" fmla="*/ 2898365 h 5479725"/>
              <a:gd name="connsiteX55" fmla="*/ 1917813 w 2597626"/>
              <a:gd name="connsiteY55" fmla="*/ 2882181 h 5479725"/>
              <a:gd name="connsiteX56" fmla="*/ 1836892 w 2597626"/>
              <a:gd name="connsiteY56" fmla="*/ 2865997 h 5479725"/>
              <a:gd name="connsiteX57" fmla="*/ 1804524 w 2597626"/>
              <a:gd name="connsiteY57" fmla="*/ 2857905 h 5479725"/>
              <a:gd name="connsiteX58" fmla="*/ 1731696 w 2597626"/>
              <a:gd name="connsiteY58" fmla="*/ 2841721 h 5479725"/>
              <a:gd name="connsiteX59" fmla="*/ 1699328 w 2597626"/>
              <a:gd name="connsiteY59" fmla="*/ 2825537 h 5479725"/>
              <a:gd name="connsiteX60" fmla="*/ 1521303 w 2597626"/>
              <a:gd name="connsiteY60" fmla="*/ 2809353 h 5479725"/>
              <a:gd name="connsiteX61" fmla="*/ 1416106 w 2597626"/>
              <a:gd name="connsiteY61" fmla="*/ 2785077 h 5479725"/>
              <a:gd name="connsiteX62" fmla="*/ 1367554 w 2597626"/>
              <a:gd name="connsiteY62" fmla="*/ 2768893 h 5479725"/>
              <a:gd name="connsiteX63" fmla="*/ 1343278 w 2597626"/>
              <a:gd name="connsiteY63" fmla="*/ 2760801 h 5479725"/>
              <a:gd name="connsiteX64" fmla="*/ 1310910 w 2597626"/>
              <a:gd name="connsiteY64" fmla="*/ 2720340 h 5479725"/>
              <a:gd name="connsiteX65" fmla="*/ 1254266 w 2597626"/>
              <a:gd name="connsiteY65" fmla="*/ 2679880 h 5479725"/>
              <a:gd name="connsiteX66" fmla="*/ 1213806 w 2597626"/>
              <a:gd name="connsiteY66" fmla="*/ 2647512 h 5479725"/>
              <a:gd name="connsiteX67" fmla="*/ 1181437 w 2597626"/>
              <a:gd name="connsiteY67" fmla="*/ 2607052 h 5479725"/>
              <a:gd name="connsiteX68" fmla="*/ 1149069 w 2597626"/>
              <a:gd name="connsiteY68" fmla="*/ 2590868 h 5479725"/>
              <a:gd name="connsiteX69" fmla="*/ 1100517 w 2597626"/>
              <a:gd name="connsiteY69" fmla="*/ 2550408 h 5479725"/>
              <a:gd name="connsiteX70" fmla="*/ 1060057 w 2597626"/>
              <a:gd name="connsiteY70" fmla="*/ 2469487 h 5479725"/>
              <a:gd name="connsiteX71" fmla="*/ 1027689 w 2597626"/>
              <a:gd name="connsiteY71" fmla="*/ 2437119 h 5479725"/>
              <a:gd name="connsiteX72" fmla="*/ 979136 w 2597626"/>
              <a:gd name="connsiteY72" fmla="*/ 2380475 h 5479725"/>
              <a:gd name="connsiteX73" fmla="*/ 962952 w 2597626"/>
              <a:gd name="connsiteY73" fmla="*/ 2242910 h 5479725"/>
              <a:gd name="connsiteX74" fmla="*/ 946768 w 2597626"/>
              <a:gd name="connsiteY74" fmla="*/ 2210542 h 5479725"/>
              <a:gd name="connsiteX75" fmla="*/ 938676 w 2597626"/>
              <a:gd name="connsiteY75" fmla="*/ 2170082 h 5479725"/>
              <a:gd name="connsiteX76" fmla="*/ 914400 w 2597626"/>
              <a:gd name="connsiteY76" fmla="*/ 2097254 h 5479725"/>
              <a:gd name="connsiteX77" fmla="*/ 906308 w 2597626"/>
              <a:gd name="connsiteY77" fmla="*/ 2016333 h 5479725"/>
              <a:gd name="connsiteX78" fmla="*/ 857756 w 2597626"/>
              <a:gd name="connsiteY78" fmla="*/ 1927321 h 5479725"/>
              <a:gd name="connsiteX79" fmla="*/ 801112 w 2597626"/>
              <a:gd name="connsiteY79" fmla="*/ 1854493 h 5479725"/>
              <a:gd name="connsiteX80" fmla="*/ 793020 w 2597626"/>
              <a:gd name="connsiteY80" fmla="*/ 1822125 h 5479725"/>
              <a:gd name="connsiteX81" fmla="*/ 768744 w 2597626"/>
              <a:gd name="connsiteY81" fmla="*/ 1627916 h 5479725"/>
              <a:gd name="connsiteX82" fmla="*/ 760652 w 2597626"/>
              <a:gd name="connsiteY82" fmla="*/ 1603640 h 5479725"/>
              <a:gd name="connsiteX83" fmla="*/ 744467 w 2597626"/>
              <a:gd name="connsiteY83" fmla="*/ 1401339 h 5479725"/>
              <a:gd name="connsiteX84" fmla="*/ 736375 w 2597626"/>
              <a:gd name="connsiteY84" fmla="*/ 1352787 h 5479725"/>
              <a:gd name="connsiteX85" fmla="*/ 720191 w 2597626"/>
              <a:gd name="connsiteY85" fmla="*/ 1320418 h 5479725"/>
              <a:gd name="connsiteX86" fmla="*/ 704007 w 2597626"/>
              <a:gd name="connsiteY86" fmla="*/ 972461 h 5479725"/>
              <a:gd name="connsiteX87" fmla="*/ 687823 w 2597626"/>
              <a:gd name="connsiteY87" fmla="*/ 907725 h 5479725"/>
              <a:gd name="connsiteX88" fmla="*/ 679731 w 2597626"/>
              <a:gd name="connsiteY88" fmla="*/ 867264 h 5479725"/>
              <a:gd name="connsiteX89" fmla="*/ 663547 w 2597626"/>
              <a:gd name="connsiteY89" fmla="*/ 697332 h 5479725"/>
              <a:gd name="connsiteX90" fmla="*/ 655455 w 2597626"/>
              <a:gd name="connsiteY90" fmla="*/ 664964 h 5479725"/>
              <a:gd name="connsiteX91" fmla="*/ 639271 w 2597626"/>
              <a:gd name="connsiteY91" fmla="*/ 600227 h 5479725"/>
              <a:gd name="connsiteX92" fmla="*/ 614995 w 2597626"/>
              <a:gd name="connsiteY92" fmla="*/ 470755 h 5479725"/>
              <a:gd name="connsiteX93" fmla="*/ 590719 w 2597626"/>
              <a:gd name="connsiteY93" fmla="*/ 446479 h 5479725"/>
              <a:gd name="connsiteX94" fmla="*/ 582627 w 2597626"/>
              <a:gd name="connsiteY94" fmla="*/ 422202 h 5479725"/>
              <a:gd name="connsiteX95" fmla="*/ 574535 w 2597626"/>
              <a:gd name="connsiteY95" fmla="*/ 381742 h 5479725"/>
              <a:gd name="connsiteX96" fmla="*/ 558351 w 2597626"/>
              <a:gd name="connsiteY96" fmla="*/ 341282 h 5479725"/>
              <a:gd name="connsiteX97" fmla="*/ 550259 w 2597626"/>
              <a:gd name="connsiteY97" fmla="*/ 268454 h 5479725"/>
              <a:gd name="connsiteX98" fmla="*/ 542167 w 2597626"/>
              <a:gd name="connsiteY98" fmla="*/ 236086 h 5479725"/>
              <a:gd name="connsiteX99" fmla="*/ 525983 w 2597626"/>
              <a:gd name="connsiteY99" fmla="*/ 147073 h 5479725"/>
              <a:gd name="connsiteX100" fmla="*/ 517890 w 2597626"/>
              <a:gd name="connsiteY100" fmla="*/ 114705 h 5479725"/>
              <a:gd name="connsiteX101" fmla="*/ 509798 w 2597626"/>
              <a:gd name="connsiteY101" fmla="*/ 58061 h 5479725"/>
              <a:gd name="connsiteX102" fmla="*/ 498385 w 2597626"/>
              <a:gd name="connsiteY102" fmla="*/ 27615 h 5479725"/>
              <a:gd name="connsiteX103" fmla="*/ 455531 w 2597626"/>
              <a:gd name="connsiteY103" fmla="*/ 0 h 5479725"/>
              <a:gd name="connsiteX104" fmla="*/ 376044 w 2597626"/>
              <a:gd name="connsiteY104" fmla="*/ 945 h 5479725"/>
              <a:gd name="connsiteX105" fmla="*/ 323682 w 2597626"/>
              <a:gd name="connsiteY105" fmla="*/ 17601 h 5479725"/>
              <a:gd name="connsiteX106" fmla="*/ 283221 w 2597626"/>
              <a:gd name="connsiteY106" fmla="*/ 25693 h 5479725"/>
              <a:gd name="connsiteX107" fmla="*/ 202301 w 2597626"/>
              <a:gd name="connsiteY107" fmla="*/ 82337 h 5479725"/>
              <a:gd name="connsiteX108" fmla="*/ 178025 w 2597626"/>
              <a:gd name="connsiteY108" fmla="*/ 98521 h 5479725"/>
              <a:gd name="connsiteX109" fmla="*/ 161841 w 2597626"/>
              <a:gd name="connsiteY109" fmla="*/ 122797 h 5479725"/>
              <a:gd name="connsiteX110" fmla="*/ 145657 w 2597626"/>
              <a:gd name="connsiteY110" fmla="*/ 171349 h 5479725"/>
              <a:gd name="connsiteX111" fmla="*/ 113289 w 2597626"/>
              <a:gd name="connsiteY111" fmla="*/ 187533 h 5479725"/>
              <a:gd name="connsiteX112" fmla="*/ 89013 w 2597626"/>
              <a:gd name="connsiteY112" fmla="*/ 211810 h 5479725"/>
              <a:gd name="connsiteX113" fmla="*/ 48552 w 2597626"/>
              <a:gd name="connsiteY113" fmla="*/ 284638 h 5479725"/>
              <a:gd name="connsiteX114" fmla="*/ 24276 w 2597626"/>
              <a:gd name="connsiteY114" fmla="*/ 300822 h 5479725"/>
              <a:gd name="connsiteX115" fmla="*/ 8092 w 2597626"/>
              <a:gd name="connsiteY115" fmla="*/ 333190 h 5479725"/>
              <a:gd name="connsiteX116" fmla="*/ 0 w 2597626"/>
              <a:gd name="connsiteY116" fmla="*/ 341282 h 5479725"/>
              <a:gd name="connsiteX0" fmla="*/ 1408014 w 2597626"/>
              <a:gd name="connsiteY0" fmla="*/ 5342160 h 5479725"/>
              <a:gd name="connsiteX1" fmla="*/ 1432290 w 2597626"/>
              <a:gd name="connsiteY1" fmla="*/ 5390712 h 5479725"/>
              <a:gd name="connsiteX2" fmla="*/ 1448475 w 2597626"/>
              <a:gd name="connsiteY2" fmla="*/ 5406896 h 5479725"/>
              <a:gd name="connsiteX3" fmla="*/ 1472751 w 2597626"/>
              <a:gd name="connsiteY3" fmla="*/ 5423080 h 5479725"/>
              <a:gd name="connsiteX4" fmla="*/ 1561763 w 2597626"/>
              <a:gd name="connsiteY4" fmla="*/ 5439264 h 5479725"/>
              <a:gd name="connsiteX5" fmla="*/ 1618407 w 2597626"/>
              <a:gd name="connsiteY5" fmla="*/ 5455448 h 5479725"/>
              <a:gd name="connsiteX6" fmla="*/ 1658867 w 2597626"/>
              <a:gd name="connsiteY6" fmla="*/ 5463540 h 5479725"/>
              <a:gd name="connsiteX7" fmla="*/ 1731696 w 2597626"/>
              <a:gd name="connsiteY7" fmla="*/ 5471633 h 5479725"/>
              <a:gd name="connsiteX8" fmla="*/ 1796432 w 2597626"/>
              <a:gd name="connsiteY8" fmla="*/ 5479725 h 5479725"/>
              <a:gd name="connsiteX9" fmla="*/ 1885444 w 2597626"/>
              <a:gd name="connsiteY9" fmla="*/ 5471633 h 5479725"/>
              <a:gd name="connsiteX10" fmla="*/ 1909721 w 2597626"/>
              <a:gd name="connsiteY10" fmla="*/ 5463540 h 5479725"/>
              <a:gd name="connsiteX11" fmla="*/ 1998733 w 2597626"/>
              <a:gd name="connsiteY11" fmla="*/ 5447356 h 5479725"/>
              <a:gd name="connsiteX12" fmla="*/ 2039193 w 2597626"/>
              <a:gd name="connsiteY12" fmla="*/ 5414988 h 5479725"/>
              <a:gd name="connsiteX13" fmla="*/ 2128206 w 2597626"/>
              <a:gd name="connsiteY13" fmla="*/ 5366436 h 5479725"/>
              <a:gd name="connsiteX14" fmla="*/ 2176758 w 2597626"/>
              <a:gd name="connsiteY14" fmla="*/ 5317884 h 5479725"/>
              <a:gd name="connsiteX15" fmla="*/ 2184850 w 2597626"/>
              <a:gd name="connsiteY15" fmla="*/ 5285516 h 5479725"/>
              <a:gd name="connsiteX16" fmla="*/ 2233402 w 2597626"/>
              <a:gd name="connsiteY16" fmla="*/ 5261240 h 5479725"/>
              <a:gd name="connsiteX17" fmla="*/ 2273862 w 2597626"/>
              <a:gd name="connsiteY17" fmla="*/ 5212687 h 5479725"/>
              <a:gd name="connsiteX18" fmla="*/ 2330506 w 2597626"/>
              <a:gd name="connsiteY18" fmla="*/ 5115583 h 5479725"/>
              <a:gd name="connsiteX19" fmla="*/ 2362875 w 2597626"/>
              <a:gd name="connsiteY19" fmla="*/ 5107491 h 5479725"/>
              <a:gd name="connsiteX20" fmla="*/ 2403335 w 2597626"/>
              <a:gd name="connsiteY20" fmla="*/ 5042755 h 5479725"/>
              <a:gd name="connsiteX21" fmla="*/ 2419519 w 2597626"/>
              <a:gd name="connsiteY21" fmla="*/ 5002294 h 5479725"/>
              <a:gd name="connsiteX22" fmla="*/ 2468071 w 2597626"/>
              <a:gd name="connsiteY22" fmla="*/ 4937558 h 5479725"/>
              <a:gd name="connsiteX23" fmla="*/ 2492347 w 2597626"/>
              <a:gd name="connsiteY23" fmla="*/ 4905190 h 5479725"/>
              <a:gd name="connsiteX24" fmla="*/ 2524715 w 2597626"/>
              <a:gd name="connsiteY24" fmla="*/ 4816178 h 5479725"/>
              <a:gd name="connsiteX25" fmla="*/ 2548991 w 2597626"/>
              <a:gd name="connsiteY25" fmla="*/ 4808086 h 5479725"/>
              <a:gd name="connsiteX26" fmla="*/ 2565175 w 2597626"/>
              <a:gd name="connsiteY26" fmla="*/ 4710981 h 5479725"/>
              <a:gd name="connsiteX27" fmla="*/ 2589452 w 2597626"/>
              <a:gd name="connsiteY27" fmla="*/ 4630061 h 5479725"/>
              <a:gd name="connsiteX28" fmla="*/ 2597544 w 2597626"/>
              <a:gd name="connsiteY28" fmla="*/ 4549140 h 5479725"/>
              <a:gd name="connsiteX29" fmla="*/ 2581360 w 2597626"/>
              <a:gd name="connsiteY29" fmla="*/ 4379208 h 5479725"/>
              <a:gd name="connsiteX30" fmla="*/ 2573267 w 2597626"/>
              <a:gd name="connsiteY30" fmla="*/ 4346840 h 5479725"/>
              <a:gd name="connsiteX31" fmla="*/ 2565175 w 2597626"/>
              <a:gd name="connsiteY31" fmla="*/ 4290195 h 5479725"/>
              <a:gd name="connsiteX32" fmla="*/ 2540899 w 2597626"/>
              <a:gd name="connsiteY32" fmla="*/ 4136447 h 5479725"/>
              <a:gd name="connsiteX33" fmla="*/ 2524715 w 2597626"/>
              <a:gd name="connsiteY33" fmla="*/ 3861317 h 5479725"/>
              <a:gd name="connsiteX34" fmla="*/ 2500439 w 2597626"/>
              <a:gd name="connsiteY34" fmla="*/ 3731845 h 5479725"/>
              <a:gd name="connsiteX35" fmla="*/ 2492347 w 2597626"/>
              <a:gd name="connsiteY35" fmla="*/ 3683293 h 5479725"/>
              <a:gd name="connsiteX36" fmla="*/ 2468071 w 2597626"/>
              <a:gd name="connsiteY36" fmla="*/ 3537636 h 5479725"/>
              <a:gd name="connsiteX37" fmla="*/ 2451887 w 2597626"/>
              <a:gd name="connsiteY37" fmla="*/ 3505268 h 5479725"/>
              <a:gd name="connsiteX38" fmla="*/ 2411427 w 2597626"/>
              <a:gd name="connsiteY38" fmla="*/ 3440532 h 5479725"/>
              <a:gd name="connsiteX39" fmla="*/ 2403335 w 2597626"/>
              <a:gd name="connsiteY39" fmla="*/ 3375795 h 5479725"/>
              <a:gd name="connsiteX40" fmla="*/ 2387151 w 2597626"/>
              <a:gd name="connsiteY40" fmla="*/ 3343427 h 5479725"/>
              <a:gd name="connsiteX41" fmla="*/ 2379059 w 2597626"/>
              <a:gd name="connsiteY41" fmla="*/ 3286783 h 5479725"/>
              <a:gd name="connsiteX42" fmla="*/ 2362875 w 2597626"/>
              <a:gd name="connsiteY42" fmla="*/ 3222047 h 5479725"/>
              <a:gd name="connsiteX43" fmla="*/ 2354783 w 2597626"/>
              <a:gd name="connsiteY43" fmla="*/ 3181587 h 5479725"/>
              <a:gd name="connsiteX44" fmla="*/ 2330506 w 2597626"/>
              <a:gd name="connsiteY44" fmla="*/ 3124942 h 5479725"/>
              <a:gd name="connsiteX45" fmla="*/ 2322414 w 2597626"/>
              <a:gd name="connsiteY45" fmla="*/ 3092574 h 5479725"/>
              <a:gd name="connsiteX46" fmla="*/ 2281954 w 2597626"/>
              <a:gd name="connsiteY46" fmla="*/ 3076390 h 5479725"/>
              <a:gd name="connsiteX47" fmla="*/ 2265770 w 2597626"/>
              <a:gd name="connsiteY47" fmla="*/ 3027838 h 5479725"/>
              <a:gd name="connsiteX48" fmla="*/ 2217218 w 2597626"/>
              <a:gd name="connsiteY48" fmla="*/ 2995470 h 5479725"/>
              <a:gd name="connsiteX49" fmla="*/ 2192942 w 2597626"/>
              <a:gd name="connsiteY49" fmla="*/ 2979286 h 5479725"/>
              <a:gd name="connsiteX50" fmla="*/ 2136298 w 2597626"/>
              <a:gd name="connsiteY50" fmla="*/ 2963102 h 5479725"/>
              <a:gd name="connsiteX51" fmla="*/ 2079653 w 2597626"/>
              <a:gd name="connsiteY51" fmla="*/ 2955010 h 5479725"/>
              <a:gd name="connsiteX52" fmla="*/ 2063469 w 2597626"/>
              <a:gd name="connsiteY52" fmla="*/ 2930733 h 5479725"/>
              <a:gd name="connsiteX53" fmla="*/ 1966365 w 2597626"/>
              <a:gd name="connsiteY53" fmla="*/ 2906457 h 5479725"/>
              <a:gd name="connsiteX54" fmla="*/ 1942089 w 2597626"/>
              <a:gd name="connsiteY54" fmla="*/ 2898365 h 5479725"/>
              <a:gd name="connsiteX55" fmla="*/ 1917813 w 2597626"/>
              <a:gd name="connsiteY55" fmla="*/ 2882181 h 5479725"/>
              <a:gd name="connsiteX56" fmla="*/ 1836892 w 2597626"/>
              <a:gd name="connsiteY56" fmla="*/ 2865997 h 5479725"/>
              <a:gd name="connsiteX57" fmla="*/ 1804524 w 2597626"/>
              <a:gd name="connsiteY57" fmla="*/ 2857905 h 5479725"/>
              <a:gd name="connsiteX58" fmla="*/ 1731696 w 2597626"/>
              <a:gd name="connsiteY58" fmla="*/ 2841721 h 5479725"/>
              <a:gd name="connsiteX59" fmla="*/ 1699328 w 2597626"/>
              <a:gd name="connsiteY59" fmla="*/ 2825537 h 5479725"/>
              <a:gd name="connsiteX60" fmla="*/ 1521303 w 2597626"/>
              <a:gd name="connsiteY60" fmla="*/ 2809353 h 5479725"/>
              <a:gd name="connsiteX61" fmla="*/ 1416106 w 2597626"/>
              <a:gd name="connsiteY61" fmla="*/ 2785077 h 5479725"/>
              <a:gd name="connsiteX62" fmla="*/ 1367554 w 2597626"/>
              <a:gd name="connsiteY62" fmla="*/ 2768893 h 5479725"/>
              <a:gd name="connsiteX63" fmla="*/ 1343278 w 2597626"/>
              <a:gd name="connsiteY63" fmla="*/ 2760801 h 5479725"/>
              <a:gd name="connsiteX64" fmla="*/ 1310910 w 2597626"/>
              <a:gd name="connsiteY64" fmla="*/ 2720340 h 5479725"/>
              <a:gd name="connsiteX65" fmla="*/ 1254266 w 2597626"/>
              <a:gd name="connsiteY65" fmla="*/ 2679880 h 5479725"/>
              <a:gd name="connsiteX66" fmla="*/ 1213806 w 2597626"/>
              <a:gd name="connsiteY66" fmla="*/ 2647512 h 5479725"/>
              <a:gd name="connsiteX67" fmla="*/ 1181437 w 2597626"/>
              <a:gd name="connsiteY67" fmla="*/ 2607052 h 5479725"/>
              <a:gd name="connsiteX68" fmla="*/ 1149069 w 2597626"/>
              <a:gd name="connsiteY68" fmla="*/ 2590868 h 5479725"/>
              <a:gd name="connsiteX69" fmla="*/ 1100517 w 2597626"/>
              <a:gd name="connsiteY69" fmla="*/ 2550408 h 5479725"/>
              <a:gd name="connsiteX70" fmla="*/ 1060057 w 2597626"/>
              <a:gd name="connsiteY70" fmla="*/ 2469487 h 5479725"/>
              <a:gd name="connsiteX71" fmla="*/ 1027689 w 2597626"/>
              <a:gd name="connsiteY71" fmla="*/ 2437119 h 5479725"/>
              <a:gd name="connsiteX72" fmla="*/ 979136 w 2597626"/>
              <a:gd name="connsiteY72" fmla="*/ 2380475 h 5479725"/>
              <a:gd name="connsiteX73" fmla="*/ 962952 w 2597626"/>
              <a:gd name="connsiteY73" fmla="*/ 2242910 h 5479725"/>
              <a:gd name="connsiteX74" fmla="*/ 946768 w 2597626"/>
              <a:gd name="connsiteY74" fmla="*/ 2210542 h 5479725"/>
              <a:gd name="connsiteX75" fmla="*/ 938676 w 2597626"/>
              <a:gd name="connsiteY75" fmla="*/ 2170082 h 5479725"/>
              <a:gd name="connsiteX76" fmla="*/ 914400 w 2597626"/>
              <a:gd name="connsiteY76" fmla="*/ 2097254 h 5479725"/>
              <a:gd name="connsiteX77" fmla="*/ 906308 w 2597626"/>
              <a:gd name="connsiteY77" fmla="*/ 2016333 h 5479725"/>
              <a:gd name="connsiteX78" fmla="*/ 857756 w 2597626"/>
              <a:gd name="connsiteY78" fmla="*/ 1927321 h 5479725"/>
              <a:gd name="connsiteX79" fmla="*/ 801112 w 2597626"/>
              <a:gd name="connsiteY79" fmla="*/ 1854493 h 5479725"/>
              <a:gd name="connsiteX80" fmla="*/ 793020 w 2597626"/>
              <a:gd name="connsiteY80" fmla="*/ 1822125 h 5479725"/>
              <a:gd name="connsiteX81" fmla="*/ 768744 w 2597626"/>
              <a:gd name="connsiteY81" fmla="*/ 1627916 h 5479725"/>
              <a:gd name="connsiteX82" fmla="*/ 760652 w 2597626"/>
              <a:gd name="connsiteY82" fmla="*/ 1603640 h 5479725"/>
              <a:gd name="connsiteX83" fmla="*/ 744467 w 2597626"/>
              <a:gd name="connsiteY83" fmla="*/ 1401339 h 5479725"/>
              <a:gd name="connsiteX84" fmla="*/ 736375 w 2597626"/>
              <a:gd name="connsiteY84" fmla="*/ 1352787 h 5479725"/>
              <a:gd name="connsiteX85" fmla="*/ 720191 w 2597626"/>
              <a:gd name="connsiteY85" fmla="*/ 1320418 h 5479725"/>
              <a:gd name="connsiteX86" fmla="*/ 704007 w 2597626"/>
              <a:gd name="connsiteY86" fmla="*/ 972461 h 5479725"/>
              <a:gd name="connsiteX87" fmla="*/ 687823 w 2597626"/>
              <a:gd name="connsiteY87" fmla="*/ 907725 h 5479725"/>
              <a:gd name="connsiteX88" fmla="*/ 679731 w 2597626"/>
              <a:gd name="connsiteY88" fmla="*/ 867264 h 5479725"/>
              <a:gd name="connsiteX89" fmla="*/ 663547 w 2597626"/>
              <a:gd name="connsiteY89" fmla="*/ 697332 h 5479725"/>
              <a:gd name="connsiteX90" fmla="*/ 655455 w 2597626"/>
              <a:gd name="connsiteY90" fmla="*/ 664964 h 5479725"/>
              <a:gd name="connsiteX91" fmla="*/ 639271 w 2597626"/>
              <a:gd name="connsiteY91" fmla="*/ 600227 h 5479725"/>
              <a:gd name="connsiteX92" fmla="*/ 614995 w 2597626"/>
              <a:gd name="connsiteY92" fmla="*/ 470755 h 5479725"/>
              <a:gd name="connsiteX93" fmla="*/ 590719 w 2597626"/>
              <a:gd name="connsiteY93" fmla="*/ 446479 h 5479725"/>
              <a:gd name="connsiteX94" fmla="*/ 582627 w 2597626"/>
              <a:gd name="connsiteY94" fmla="*/ 422202 h 5479725"/>
              <a:gd name="connsiteX95" fmla="*/ 574535 w 2597626"/>
              <a:gd name="connsiteY95" fmla="*/ 381742 h 5479725"/>
              <a:gd name="connsiteX96" fmla="*/ 558351 w 2597626"/>
              <a:gd name="connsiteY96" fmla="*/ 341282 h 5479725"/>
              <a:gd name="connsiteX97" fmla="*/ 550259 w 2597626"/>
              <a:gd name="connsiteY97" fmla="*/ 268454 h 5479725"/>
              <a:gd name="connsiteX98" fmla="*/ 542167 w 2597626"/>
              <a:gd name="connsiteY98" fmla="*/ 236086 h 5479725"/>
              <a:gd name="connsiteX99" fmla="*/ 525983 w 2597626"/>
              <a:gd name="connsiteY99" fmla="*/ 147073 h 5479725"/>
              <a:gd name="connsiteX100" fmla="*/ 517890 w 2597626"/>
              <a:gd name="connsiteY100" fmla="*/ 114705 h 5479725"/>
              <a:gd name="connsiteX101" fmla="*/ 509798 w 2597626"/>
              <a:gd name="connsiteY101" fmla="*/ 58061 h 5479725"/>
              <a:gd name="connsiteX102" fmla="*/ 498385 w 2597626"/>
              <a:gd name="connsiteY102" fmla="*/ 27615 h 5479725"/>
              <a:gd name="connsiteX103" fmla="*/ 455531 w 2597626"/>
              <a:gd name="connsiteY103" fmla="*/ 0 h 5479725"/>
              <a:gd name="connsiteX104" fmla="*/ 376044 w 2597626"/>
              <a:gd name="connsiteY104" fmla="*/ 945 h 5479725"/>
              <a:gd name="connsiteX105" fmla="*/ 323682 w 2597626"/>
              <a:gd name="connsiteY105" fmla="*/ 17601 h 5479725"/>
              <a:gd name="connsiteX106" fmla="*/ 283221 w 2597626"/>
              <a:gd name="connsiteY106" fmla="*/ 25693 h 5479725"/>
              <a:gd name="connsiteX107" fmla="*/ 202301 w 2597626"/>
              <a:gd name="connsiteY107" fmla="*/ 82337 h 5479725"/>
              <a:gd name="connsiteX108" fmla="*/ 178025 w 2597626"/>
              <a:gd name="connsiteY108" fmla="*/ 98521 h 5479725"/>
              <a:gd name="connsiteX109" fmla="*/ 161841 w 2597626"/>
              <a:gd name="connsiteY109" fmla="*/ 122797 h 5479725"/>
              <a:gd name="connsiteX110" fmla="*/ 145657 w 2597626"/>
              <a:gd name="connsiteY110" fmla="*/ 171349 h 5479725"/>
              <a:gd name="connsiteX111" fmla="*/ 113289 w 2597626"/>
              <a:gd name="connsiteY111" fmla="*/ 187533 h 5479725"/>
              <a:gd name="connsiteX112" fmla="*/ 89013 w 2597626"/>
              <a:gd name="connsiteY112" fmla="*/ 211810 h 5479725"/>
              <a:gd name="connsiteX113" fmla="*/ 48552 w 2597626"/>
              <a:gd name="connsiteY113" fmla="*/ 284638 h 5479725"/>
              <a:gd name="connsiteX114" fmla="*/ 24276 w 2597626"/>
              <a:gd name="connsiteY114" fmla="*/ 300822 h 5479725"/>
              <a:gd name="connsiteX115" fmla="*/ 8092 w 2597626"/>
              <a:gd name="connsiteY115" fmla="*/ 333190 h 5479725"/>
              <a:gd name="connsiteX116" fmla="*/ 0 w 2597626"/>
              <a:gd name="connsiteY116" fmla="*/ 341282 h 547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597626" h="5479725">
                <a:moveTo>
                  <a:pt x="1408014" y="5342160"/>
                </a:moveTo>
                <a:cubicBezTo>
                  <a:pt x="1416106" y="5358344"/>
                  <a:pt x="1422700" y="5375368"/>
                  <a:pt x="1432290" y="5390712"/>
                </a:cubicBezTo>
                <a:cubicBezTo>
                  <a:pt x="1436334" y="5397182"/>
                  <a:pt x="1442517" y="5402130"/>
                  <a:pt x="1448475" y="5406896"/>
                </a:cubicBezTo>
                <a:cubicBezTo>
                  <a:pt x="1456069" y="5412971"/>
                  <a:pt x="1463812" y="5419249"/>
                  <a:pt x="1472751" y="5423080"/>
                </a:cubicBezTo>
                <a:cubicBezTo>
                  <a:pt x="1493036" y="5431774"/>
                  <a:pt x="1546564" y="5436501"/>
                  <a:pt x="1561763" y="5439264"/>
                </a:cubicBezTo>
                <a:cubicBezTo>
                  <a:pt x="1617262" y="5449355"/>
                  <a:pt x="1572186" y="5443893"/>
                  <a:pt x="1618407" y="5455448"/>
                </a:cubicBezTo>
                <a:cubicBezTo>
                  <a:pt x="1631750" y="5458784"/>
                  <a:pt x="1645251" y="5461595"/>
                  <a:pt x="1658867" y="5463540"/>
                </a:cubicBezTo>
                <a:cubicBezTo>
                  <a:pt x="1683047" y="5466995"/>
                  <a:pt x="1707438" y="5468779"/>
                  <a:pt x="1731696" y="5471633"/>
                </a:cubicBezTo>
                <a:lnTo>
                  <a:pt x="1796432" y="5479725"/>
                </a:lnTo>
                <a:cubicBezTo>
                  <a:pt x="1826103" y="5477028"/>
                  <a:pt x="1855950" y="5475847"/>
                  <a:pt x="1885444" y="5471633"/>
                </a:cubicBezTo>
                <a:cubicBezTo>
                  <a:pt x="1893888" y="5470427"/>
                  <a:pt x="1901380" y="5465327"/>
                  <a:pt x="1909721" y="5463540"/>
                </a:cubicBezTo>
                <a:cubicBezTo>
                  <a:pt x="1939209" y="5457221"/>
                  <a:pt x="1969062" y="5452751"/>
                  <a:pt x="1998733" y="5447356"/>
                </a:cubicBezTo>
                <a:cubicBezTo>
                  <a:pt x="2032381" y="5396884"/>
                  <a:pt x="1994523" y="5442907"/>
                  <a:pt x="2039193" y="5414988"/>
                </a:cubicBezTo>
                <a:cubicBezTo>
                  <a:pt x="2125243" y="5361207"/>
                  <a:pt x="2031395" y="5398706"/>
                  <a:pt x="2128206" y="5366436"/>
                </a:cubicBezTo>
                <a:cubicBezTo>
                  <a:pt x="2144390" y="5350252"/>
                  <a:pt x="2171207" y="5340088"/>
                  <a:pt x="2176758" y="5317884"/>
                </a:cubicBezTo>
                <a:cubicBezTo>
                  <a:pt x="2179455" y="5307095"/>
                  <a:pt x="2176986" y="5293380"/>
                  <a:pt x="2184850" y="5285516"/>
                </a:cubicBezTo>
                <a:cubicBezTo>
                  <a:pt x="2197645" y="5272721"/>
                  <a:pt x="2217218" y="5269332"/>
                  <a:pt x="2233402" y="5261240"/>
                </a:cubicBezTo>
                <a:cubicBezTo>
                  <a:pt x="2246889" y="5245056"/>
                  <a:pt x="2262176" y="5230216"/>
                  <a:pt x="2273862" y="5212687"/>
                </a:cubicBezTo>
                <a:cubicBezTo>
                  <a:pt x="2280579" y="5202612"/>
                  <a:pt x="2316328" y="5119128"/>
                  <a:pt x="2330506" y="5115583"/>
                </a:cubicBezTo>
                <a:lnTo>
                  <a:pt x="2362875" y="5107491"/>
                </a:lnTo>
                <a:cubicBezTo>
                  <a:pt x="2387614" y="5074505"/>
                  <a:pt x="2387179" y="5079107"/>
                  <a:pt x="2403335" y="5042755"/>
                </a:cubicBezTo>
                <a:cubicBezTo>
                  <a:pt x="2409234" y="5029481"/>
                  <a:pt x="2411906" y="5014665"/>
                  <a:pt x="2419519" y="5002294"/>
                </a:cubicBezTo>
                <a:cubicBezTo>
                  <a:pt x="2433656" y="4979322"/>
                  <a:pt x="2451887" y="4959137"/>
                  <a:pt x="2468071" y="4937558"/>
                </a:cubicBezTo>
                <a:lnTo>
                  <a:pt x="2492347" y="4905190"/>
                </a:lnTo>
                <a:cubicBezTo>
                  <a:pt x="2495588" y="4893845"/>
                  <a:pt x="2509735" y="4831158"/>
                  <a:pt x="2524715" y="4816178"/>
                </a:cubicBezTo>
                <a:cubicBezTo>
                  <a:pt x="2530746" y="4810147"/>
                  <a:pt x="2540899" y="4810783"/>
                  <a:pt x="2548991" y="4808086"/>
                </a:cubicBezTo>
                <a:cubicBezTo>
                  <a:pt x="2567201" y="4735242"/>
                  <a:pt x="2546231" y="4824642"/>
                  <a:pt x="2565175" y="4710981"/>
                </a:cubicBezTo>
                <a:cubicBezTo>
                  <a:pt x="2569252" y="4686519"/>
                  <a:pt x="2582255" y="4651649"/>
                  <a:pt x="2589452" y="4630061"/>
                </a:cubicBezTo>
                <a:cubicBezTo>
                  <a:pt x="2592149" y="4603087"/>
                  <a:pt x="2598418" y="4576234"/>
                  <a:pt x="2597544" y="4549140"/>
                </a:cubicBezTo>
                <a:cubicBezTo>
                  <a:pt x="2595709" y="4492269"/>
                  <a:pt x="2588140" y="4435703"/>
                  <a:pt x="2581360" y="4379208"/>
                </a:cubicBezTo>
                <a:cubicBezTo>
                  <a:pt x="2580035" y="4368166"/>
                  <a:pt x="2575257" y="4357782"/>
                  <a:pt x="2573267" y="4346840"/>
                </a:cubicBezTo>
                <a:cubicBezTo>
                  <a:pt x="2569855" y="4328074"/>
                  <a:pt x="2567172" y="4309164"/>
                  <a:pt x="2565175" y="4290195"/>
                </a:cubicBezTo>
                <a:cubicBezTo>
                  <a:pt x="2551401" y="4159343"/>
                  <a:pt x="2568455" y="4232894"/>
                  <a:pt x="2540899" y="4136447"/>
                </a:cubicBezTo>
                <a:cubicBezTo>
                  <a:pt x="2522682" y="3936053"/>
                  <a:pt x="2543487" y="4180450"/>
                  <a:pt x="2524715" y="3861317"/>
                </a:cubicBezTo>
                <a:cubicBezTo>
                  <a:pt x="2519201" y="3767571"/>
                  <a:pt x="2525790" y="3795223"/>
                  <a:pt x="2500439" y="3731845"/>
                </a:cubicBezTo>
                <a:cubicBezTo>
                  <a:pt x="2497742" y="3715661"/>
                  <a:pt x="2494667" y="3699535"/>
                  <a:pt x="2492347" y="3683293"/>
                </a:cubicBezTo>
                <a:cubicBezTo>
                  <a:pt x="2484485" y="3628256"/>
                  <a:pt x="2483914" y="3593086"/>
                  <a:pt x="2468071" y="3537636"/>
                </a:cubicBezTo>
                <a:cubicBezTo>
                  <a:pt x="2464757" y="3526037"/>
                  <a:pt x="2457745" y="3515813"/>
                  <a:pt x="2451887" y="3505268"/>
                </a:cubicBezTo>
                <a:cubicBezTo>
                  <a:pt x="2435621" y="3475988"/>
                  <a:pt x="2428289" y="3465825"/>
                  <a:pt x="2411427" y="3440532"/>
                </a:cubicBezTo>
                <a:cubicBezTo>
                  <a:pt x="2408730" y="3418953"/>
                  <a:pt x="2408609" y="3396893"/>
                  <a:pt x="2403335" y="3375795"/>
                </a:cubicBezTo>
                <a:cubicBezTo>
                  <a:pt x="2400409" y="3364092"/>
                  <a:pt x="2390325" y="3355065"/>
                  <a:pt x="2387151" y="3343427"/>
                </a:cubicBezTo>
                <a:cubicBezTo>
                  <a:pt x="2382133" y="3325026"/>
                  <a:pt x="2382800" y="3305486"/>
                  <a:pt x="2379059" y="3286783"/>
                </a:cubicBezTo>
                <a:cubicBezTo>
                  <a:pt x="2374697" y="3264972"/>
                  <a:pt x="2367237" y="3243858"/>
                  <a:pt x="2362875" y="3222047"/>
                </a:cubicBezTo>
                <a:cubicBezTo>
                  <a:pt x="2360178" y="3208560"/>
                  <a:pt x="2358119" y="3194930"/>
                  <a:pt x="2354783" y="3181587"/>
                </a:cubicBezTo>
                <a:cubicBezTo>
                  <a:pt x="2344736" y="3141400"/>
                  <a:pt x="2347873" y="3171255"/>
                  <a:pt x="2330506" y="3124942"/>
                </a:cubicBezTo>
                <a:cubicBezTo>
                  <a:pt x="2326601" y="3114529"/>
                  <a:pt x="2330278" y="3100438"/>
                  <a:pt x="2322414" y="3092574"/>
                </a:cubicBezTo>
                <a:cubicBezTo>
                  <a:pt x="2312143" y="3082303"/>
                  <a:pt x="2295441" y="3081785"/>
                  <a:pt x="2281954" y="3076390"/>
                </a:cubicBezTo>
                <a:cubicBezTo>
                  <a:pt x="2276559" y="3060206"/>
                  <a:pt x="2279964" y="3037301"/>
                  <a:pt x="2265770" y="3027838"/>
                </a:cubicBezTo>
                <a:lnTo>
                  <a:pt x="2217218" y="2995470"/>
                </a:lnTo>
                <a:cubicBezTo>
                  <a:pt x="2209126" y="2990075"/>
                  <a:pt x="2202168" y="2982361"/>
                  <a:pt x="2192942" y="2979286"/>
                </a:cubicBezTo>
                <a:cubicBezTo>
                  <a:pt x="2172143" y="2972353"/>
                  <a:pt x="2158651" y="2967166"/>
                  <a:pt x="2136298" y="2963102"/>
                </a:cubicBezTo>
                <a:cubicBezTo>
                  <a:pt x="2117532" y="2959690"/>
                  <a:pt x="2098535" y="2957707"/>
                  <a:pt x="2079653" y="2955010"/>
                </a:cubicBezTo>
                <a:cubicBezTo>
                  <a:pt x="2074258" y="2946918"/>
                  <a:pt x="2070346" y="2937610"/>
                  <a:pt x="2063469" y="2930733"/>
                </a:cubicBezTo>
                <a:cubicBezTo>
                  <a:pt x="2035595" y="2902859"/>
                  <a:pt x="2006853" y="2910956"/>
                  <a:pt x="1966365" y="2906457"/>
                </a:cubicBezTo>
                <a:cubicBezTo>
                  <a:pt x="1958273" y="2903760"/>
                  <a:pt x="1949718" y="2902180"/>
                  <a:pt x="1942089" y="2898365"/>
                </a:cubicBezTo>
                <a:cubicBezTo>
                  <a:pt x="1933390" y="2894016"/>
                  <a:pt x="1927108" y="2885041"/>
                  <a:pt x="1917813" y="2882181"/>
                </a:cubicBezTo>
                <a:cubicBezTo>
                  <a:pt x="1891522" y="2874091"/>
                  <a:pt x="1863789" y="2871761"/>
                  <a:pt x="1836892" y="2865997"/>
                </a:cubicBezTo>
                <a:cubicBezTo>
                  <a:pt x="1826017" y="2863667"/>
                  <a:pt x="1815381" y="2860318"/>
                  <a:pt x="1804524" y="2857905"/>
                </a:cubicBezTo>
                <a:cubicBezTo>
                  <a:pt x="1791940" y="2855108"/>
                  <a:pt x="1746048" y="2847103"/>
                  <a:pt x="1731696" y="2841721"/>
                </a:cubicBezTo>
                <a:cubicBezTo>
                  <a:pt x="1720401" y="2837485"/>
                  <a:pt x="1711082" y="2828249"/>
                  <a:pt x="1699328" y="2825537"/>
                </a:cubicBezTo>
                <a:cubicBezTo>
                  <a:pt x="1675377" y="2820010"/>
                  <a:pt x="1530149" y="2810033"/>
                  <a:pt x="1521303" y="2809353"/>
                </a:cubicBezTo>
                <a:cubicBezTo>
                  <a:pt x="1454319" y="2787025"/>
                  <a:pt x="1558961" y="2820791"/>
                  <a:pt x="1416106" y="2785077"/>
                </a:cubicBezTo>
                <a:cubicBezTo>
                  <a:pt x="1399556" y="2780940"/>
                  <a:pt x="1383738" y="2774288"/>
                  <a:pt x="1367554" y="2768893"/>
                </a:cubicBezTo>
                <a:lnTo>
                  <a:pt x="1343278" y="2760801"/>
                </a:lnTo>
                <a:cubicBezTo>
                  <a:pt x="1332489" y="2747314"/>
                  <a:pt x="1323123" y="2732553"/>
                  <a:pt x="1310910" y="2720340"/>
                </a:cubicBezTo>
                <a:cubicBezTo>
                  <a:pt x="1300873" y="2710303"/>
                  <a:pt x="1268050" y="2689069"/>
                  <a:pt x="1254266" y="2679880"/>
                </a:cubicBezTo>
                <a:cubicBezTo>
                  <a:pt x="1222033" y="2631531"/>
                  <a:pt x="1257234" y="2673568"/>
                  <a:pt x="1213806" y="2647512"/>
                </a:cubicBezTo>
                <a:cubicBezTo>
                  <a:pt x="1184514" y="2629937"/>
                  <a:pt x="1209794" y="2630683"/>
                  <a:pt x="1181437" y="2607052"/>
                </a:cubicBezTo>
                <a:cubicBezTo>
                  <a:pt x="1172170" y="2599330"/>
                  <a:pt x="1159542" y="2596853"/>
                  <a:pt x="1149069" y="2590868"/>
                </a:cubicBezTo>
                <a:cubicBezTo>
                  <a:pt x="1134032" y="2582275"/>
                  <a:pt x="1109594" y="2565159"/>
                  <a:pt x="1100517" y="2550408"/>
                </a:cubicBezTo>
                <a:cubicBezTo>
                  <a:pt x="1084712" y="2524724"/>
                  <a:pt x="1073544" y="2496461"/>
                  <a:pt x="1060057" y="2469487"/>
                </a:cubicBezTo>
                <a:cubicBezTo>
                  <a:pt x="1053233" y="2455839"/>
                  <a:pt x="1037737" y="2448602"/>
                  <a:pt x="1027689" y="2437119"/>
                </a:cubicBezTo>
                <a:cubicBezTo>
                  <a:pt x="955035" y="2354086"/>
                  <a:pt x="1048174" y="2449510"/>
                  <a:pt x="979136" y="2380475"/>
                </a:cubicBezTo>
                <a:cubicBezTo>
                  <a:pt x="977763" y="2365372"/>
                  <a:pt x="971423" y="2271149"/>
                  <a:pt x="962952" y="2242910"/>
                </a:cubicBezTo>
                <a:cubicBezTo>
                  <a:pt x="959486" y="2231356"/>
                  <a:pt x="952163" y="2221331"/>
                  <a:pt x="946768" y="2210542"/>
                </a:cubicBezTo>
                <a:cubicBezTo>
                  <a:pt x="944071" y="2197055"/>
                  <a:pt x="942454" y="2183307"/>
                  <a:pt x="938676" y="2170082"/>
                </a:cubicBezTo>
                <a:cubicBezTo>
                  <a:pt x="931646" y="2145477"/>
                  <a:pt x="919672" y="2122294"/>
                  <a:pt x="914400" y="2097254"/>
                </a:cubicBezTo>
                <a:cubicBezTo>
                  <a:pt x="908815" y="2070727"/>
                  <a:pt x="914880" y="2042050"/>
                  <a:pt x="906308" y="2016333"/>
                </a:cubicBezTo>
                <a:cubicBezTo>
                  <a:pt x="895620" y="1984270"/>
                  <a:pt x="874892" y="1956452"/>
                  <a:pt x="857756" y="1927321"/>
                </a:cubicBezTo>
                <a:cubicBezTo>
                  <a:pt x="830102" y="1880309"/>
                  <a:pt x="832634" y="1886015"/>
                  <a:pt x="801112" y="1854493"/>
                </a:cubicBezTo>
                <a:cubicBezTo>
                  <a:pt x="798415" y="1843704"/>
                  <a:pt x="794490" y="1833149"/>
                  <a:pt x="793020" y="1822125"/>
                </a:cubicBezTo>
                <a:cubicBezTo>
                  <a:pt x="772822" y="1670642"/>
                  <a:pt x="800049" y="1794875"/>
                  <a:pt x="768744" y="1627916"/>
                </a:cubicBezTo>
                <a:cubicBezTo>
                  <a:pt x="767172" y="1619532"/>
                  <a:pt x="763349" y="1611732"/>
                  <a:pt x="760652" y="1603640"/>
                </a:cubicBezTo>
                <a:cubicBezTo>
                  <a:pt x="755257" y="1536206"/>
                  <a:pt x="755588" y="1468068"/>
                  <a:pt x="744467" y="1401339"/>
                </a:cubicBezTo>
                <a:cubicBezTo>
                  <a:pt x="741770" y="1385155"/>
                  <a:pt x="741090" y="1368502"/>
                  <a:pt x="736375" y="1352787"/>
                </a:cubicBezTo>
                <a:cubicBezTo>
                  <a:pt x="732909" y="1341233"/>
                  <a:pt x="725586" y="1331208"/>
                  <a:pt x="720191" y="1320418"/>
                </a:cubicBezTo>
                <a:cubicBezTo>
                  <a:pt x="719488" y="1302137"/>
                  <a:pt x="710229" y="1024310"/>
                  <a:pt x="704007" y="972461"/>
                </a:cubicBezTo>
                <a:cubicBezTo>
                  <a:pt x="701357" y="950377"/>
                  <a:pt x="692824" y="929398"/>
                  <a:pt x="687823" y="907725"/>
                </a:cubicBezTo>
                <a:cubicBezTo>
                  <a:pt x="684730" y="894323"/>
                  <a:pt x="681822" y="880858"/>
                  <a:pt x="679731" y="867264"/>
                </a:cubicBezTo>
                <a:cubicBezTo>
                  <a:pt x="663038" y="758760"/>
                  <a:pt x="680162" y="838557"/>
                  <a:pt x="663547" y="697332"/>
                </a:cubicBezTo>
                <a:cubicBezTo>
                  <a:pt x="662248" y="686287"/>
                  <a:pt x="657868" y="675821"/>
                  <a:pt x="655455" y="664964"/>
                </a:cubicBezTo>
                <a:cubicBezTo>
                  <a:pt x="642435" y="606373"/>
                  <a:pt x="653731" y="643607"/>
                  <a:pt x="639271" y="600227"/>
                </a:cubicBezTo>
                <a:cubicBezTo>
                  <a:pt x="634777" y="568772"/>
                  <a:pt x="626039" y="497261"/>
                  <a:pt x="614995" y="470755"/>
                </a:cubicBezTo>
                <a:cubicBezTo>
                  <a:pt x="610594" y="460191"/>
                  <a:pt x="598811" y="454571"/>
                  <a:pt x="590719" y="446479"/>
                </a:cubicBezTo>
                <a:cubicBezTo>
                  <a:pt x="588022" y="438387"/>
                  <a:pt x="584696" y="430477"/>
                  <a:pt x="582627" y="422202"/>
                </a:cubicBezTo>
                <a:cubicBezTo>
                  <a:pt x="579291" y="408859"/>
                  <a:pt x="578487" y="394916"/>
                  <a:pt x="574535" y="381742"/>
                </a:cubicBezTo>
                <a:cubicBezTo>
                  <a:pt x="570361" y="367829"/>
                  <a:pt x="563746" y="354769"/>
                  <a:pt x="558351" y="341282"/>
                </a:cubicBezTo>
                <a:cubicBezTo>
                  <a:pt x="555654" y="317006"/>
                  <a:pt x="553973" y="292595"/>
                  <a:pt x="550259" y="268454"/>
                </a:cubicBezTo>
                <a:cubicBezTo>
                  <a:pt x="548568" y="257462"/>
                  <a:pt x="544348" y="246991"/>
                  <a:pt x="542167" y="236086"/>
                </a:cubicBezTo>
                <a:cubicBezTo>
                  <a:pt x="536253" y="206514"/>
                  <a:pt x="531898" y="176645"/>
                  <a:pt x="525983" y="147073"/>
                </a:cubicBezTo>
                <a:cubicBezTo>
                  <a:pt x="523802" y="136168"/>
                  <a:pt x="519880" y="125647"/>
                  <a:pt x="517890" y="114705"/>
                </a:cubicBezTo>
                <a:cubicBezTo>
                  <a:pt x="514478" y="95940"/>
                  <a:pt x="513049" y="72576"/>
                  <a:pt x="509798" y="58061"/>
                </a:cubicBezTo>
                <a:cubicBezTo>
                  <a:pt x="506547" y="43546"/>
                  <a:pt x="505525" y="50627"/>
                  <a:pt x="498385" y="27615"/>
                </a:cubicBezTo>
                <a:cubicBezTo>
                  <a:pt x="494460" y="14965"/>
                  <a:pt x="460926" y="5395"/>
                  <a:pt x="455531" y="0"/>
                </a:cubicBezTo>
                <a:cubicBezTo>
                  <a:pt x="425860" y="5395"/>
                  <a:pt x="398019" y="-1988"/>
                  <a:pt x="376044" y="945"/>
                </a:cubicBezTo>
                <a:cubicBezTo>
                  <a:pt x="354069" y="3878"/>
                  <a:pt x="339153" y="13476"/>
                  <a:pt x="323682" y="17601"/>
                </a:cubicBezTo>
                <a:cubicBezTo>
                  <a:pt x="308212" y="21726"/>
                  <a:pt x="296708" y="22996"/>
                  <a:pt x="283221" y="25693"/>
                </a:cubicBezTo>
                <a:cubicBezTo>
                  <a:pt x="235292" y="61639"/>
                  <a:pt x="262075" y="42488"/>
                  <a:pt x="202301" y="82337"/>
                </a:cubicBezTo>
                <a:lnTo>
                  <a:pt x="178025" y="98521"/>
                </a:lnTo>
                <a:cubicBezTo>
                  <a:pt x="172630" y="106613"/>
                  <a:pt x="165791" y="113910"/>
                  <a:pt x="161841" y="122797"/>
                </a:cubicBezTo>
                <a:cubicBezTo>
                  <a:pt x="154913" y="138386"/>
                  <a:pt x="160915" y="163720"/>
                  <a:pt x="145657" y="171349"/>
                </a:cubicBezTo>
                <a:lnTo>
                  <a:pt x="113289" y="187533"/>
                </a:lnTo>
                <a:cubicBezTo>
                  <a:pt x="105197" y="195625"/>
                  <a:pt x="93749" y="201392"/>
                  <a:pt x="89013" y="211810"/>
                </a:cubicBezTo>
                <a:cubicBezTo>
                  <a:pt x="53160" y="290688"/>
                  <a:pt x="100680" y="267263"/>
                  <a:pt x="48552" y="284638"/>
                </a:cubicBezTo>
                <a:cubicBezTo>
                  <a:pt x="40460" y="290033"/>
                  <a:pt x="30502" y="293351"/>
                  <a:pt x="24276" y="300822"/>
                </a:cubicBezTo>
                <a:cubicBezTo>
                  <a:pt x="16554" y="310089"/>
                  <a:pt x="14298" y="322846"/>
                  <a:pt x="8092" y="333190"/>
                </a:cubicBezTo>
                <a:cubicBezTo>
                  <a:pt x="6129" y="336461"/>
                  <a:pt x="2697" y="338585"/>
                  <a:pt x="0" y="341282"/>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0967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63346" cy="6857998"/>
          </a:xfrm>
          <a:prstGeom prst="rect">
            <a:avLst/>
          </a:prstGeom>
        </p:spPr>
      </p:pic>
      <p:sp>
        <p:nvSpPr>
          <p:cNvPr id="3" name="Rectangle 2"/>
          <p:cNvSpPr/>
          <p:nvPr/>
        </p:nvSpPr>
        <p:spPr>
          <a:xfrm>
            <a:off x="2971800" y="0"/>
            <a:ext cx="3505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00400" y="6634120"/>
            <a:ext cx="4572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24800" y="3657600"/>
            <a:ext cx="1219200" cy="32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3886200" y="6477000"/>
            <a:ext cx="2209800" cy="762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443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5962"/>
          </a:xfrm>
        </p:spPr>
        <p:txBody>
          <a:bodyPr>
            <a:normAutofit/>
          </a:bodyPr>
          <a:lstStyle/>
          <a:p>
            <a:pPr algn="just">
              <a:lnSpc>
                <a:spcPct val="150000"/>
              </a:lnSpc>
            </a:pPr>
            <a:r>
              <a:rPr lang="en-US" sz="3600" dirty="0" smtClean="0">
                <a:latin typeface="Arial" pitchFamily="34" charset="0"/>
                <a:cs typeface="Arial" pitchFamily="34" charset="0"/>
              </a:rPr>
              <a:t>The process will be to follow the schematic one wire at a time from one component to another component until you are finished.</a:t>
            </a:r>
            <a:endParaRPr lang="en-US" sz="3600" dirty="0"/>
          </a:p>
        </p:txBody>
      </p:sp>
    </p:spTree>
    <p:extLst>
      <p:ext uri="{BB962C8B-B14F-4D97-AF65-F5344CB8AC3E}">
        <p14:creationId xmlns:p14="http://schemas.microsoft.com/office/powerpoint/2010/main" val="2535465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874" y="0"/>
            <a:ext cx="5304252" cy="6858000"/>
          </a:xfrm>
          <a:prstGeom prst="rect">
            <a:avLst/>
          </a:prstGeom>
        </p:spPr>
      </p:pic>
      <p:sp>
        <p:nvSpPr>
          <p:cNvPr id="5" name="Freeform 4"/>
          <p:cNvSpPr/>
          <p:nvPr/>
        </p:nvSpPr>
        <p:spPr>
          <a:xfrm>
            <a:off x="2192015" y="836329"/>
            <a:ext cx="143699" cy="520889"/>
          </a:xfrm>
          <a:custGeom>
            <a:avLst/>
            <a:gdLst>
              <a:gd name="connsiteX0" fmla="*/ 169934 w 180141"/>
              <a:gd name="connsiteY0" fmla="*/ 0 h 529788"/>
              <a:gd name="connsiteX1" fmla="*/ 169934 w 180141"/>
              <a:gd name="connsiteY1" fmla="*/ 121380 h 529788"/>
              <a:gd name="connsiteX2" fmla="*/ 145658 w 180141"/>
              <a:gd name="connsiteY2" fmla="*/ 145656 h 529788"/>
              <a:gd name="connsiteX3" fmla="*/ 121382 w 180141"/>
              <a:gd name="connsiteY3" fmla="*/ 202301 h 529788"/>
              <a:gd name="connsiteX4" fmla="*/ 105198 w 180141"/>
              <a:gd name="connsiteY4" fmla="*/ 283221 h 529788"/>
              <a:gd name="connsiteX5" fmla="*/ 97106 w 180141"/>
              <a:gd name="connsiteY5" fmla="*/ 347957 h 529788"/>
              <a:gd name="connsiteX6" fmla="*/ 89014 w 180141"/>
              <a:gd name="connsiteY6" fmla="*/ 372233 h 529788"/>
              <a:gd name="connsiteX7" fmla="*/ 64738 w 180141"/>
              <a:gd name="connsiteY7" fmla="*/ 388417 h 529788"/>
              <a:gd name="connsiteX8" fmla="*/ 16185 w 180141"/>
              <a:gd name="connsiteY8" fmla="*/ 428878 h 529788"/>
              <a:gd name="connsiteX9" fmla="*/ 8093 w 180141"/>
              <a:gd name="connsiteY9" fmla="*/ 453154 h 529788"/>
              <a:gd name="connsiteX10" fmla="*/ 1 w 180141"/>
              <a:gd name="connsiteY10" fmla="*/ 517890 h 529788"/>
              <a:gd name="connsiteX0" fmla="*/ 163273 w 173480"/>
              <a:gd name="connsiteY0" fmla="*/ 0 h 507026"/>
              <a:gd name="connsiteX1" fmla="*/ 163273 w 173480"/>
              <a:gd name="connsiteY1" fmla="*/ 121380 h 507026"/>
              <a:gd name="connsiteX2" fmla="*/ 138997 w 173480"/>
              <a:gd name="connsiteY2" fmla="*/ 145656 h 507026"/>
              <a:gd name="connsiteX3" fmla="*/ 114721 w 173480"/>
              <a:gd name="connsiteY3" fmla="*/ 202301 h 507026"/>
              <a:gd name="connsiteX4" fmla="*/ 98537 w 173480"/>
              <a:gd name="connsiteY4" fmla="*/ 283221 h 507026"/>
              <a:gd name="connsiteX5" fmla="*/ 90445 w 173480"/>
              <a:gd name="connsiteY5" fmla="*/ 347957 h 507026"/>
              <a:gd name="connsiteX6" fmla="*/ 82353 w 173480"/>
              <a:gd name="connsiteY6" fmla="*/ 372233 h 507026"/>
              <a:gd name="connsiteX7" fmla="*/ 58077 w 173480"/>
              <a:gd name="connsiteY7" fmla="*/ 388417 h 507026"/>
              <a:gd name="connsiteX8" fmla="*/ 9524 w 173480"/>
              <a:gd name="connsiteY8" fmla="*/ 428878 h 507026"/>
              <a:gd name="connsiteX9" fmla="*/ 1432 w 173480"/>
              <a:gd name="connsiteY9" fmla="*/ 453154 h 507026"/>
              <a:gd name="connsiteX10" fmla="*/ 40965 w 173480"/>
              <a:gd name="connsiteY10" fmla="*/ 496935 h 507026"/>
              <a:gd name="connsiteX0" fmla="*/ 162136 w 172343"/>
              <a:gd name="connsiteY0" fmla="*/ 0 h 507121"/>
              <a:gd name="connsiteX1" fmla="*/ 162136 w 172343"/>
              <a:gd name="connsiteY1" fmla="*/ 121380 h 507121"/>
              <a:gd name="connsiteX2" fmla="*/ 137860 w 172343"/>
              <a:gd name="connsiteY2" fmla="*/ 145656 h 507121"/>
              <a:gd name="connsiteX3" fmla="*/ 113584 w 172343"/>
              <a:gd name="connsiteY3" fmla="*/ 202301 h 507121"/>
              <a:gd name="connsiteX4" fmla="*/ 97400 w 172343"/>
              <a:gd name="connsiteY4" fmla="*/ 283221 h 507121"/>
              <a:gd name="connsiteX5" fmla="*/ 89308 w 172343"/>
              <a:gd name="connsiteY5" fmla="*/ 347957 h 507121"/>
              <a:gd name="connsiteX6" fmla="*/ 81216 w 172343"/>
              <a:gd name="connsiteY6" fmla="*/ 372233 h 507121"/>
              <a:gd name="connsiteX7" fmla="*/ 56940 w 172343"/>
              <a:gd name="connsiteY7" fmla="*/ 388417 h 507121"/>
              <a:gd name="connsiteX8" fmla="*/ 65537 w 172343"/>
              <a:gd name="connsiteY8" fmla="*/ 423163 h 507121"/>
              <a:gd name="connsiteX9" fmla="*/ 295 w 172343"/>
              <a:gd name="connsiteY9" fmla="*/ 453154 h 507121"/>
              <a:gd name="connsiteX10" fmla="*/ 39828 w 172343"/>
              <a:gd name="connsiteY10" fmla="*/ 496935 h 507121"/>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17112 w 132515"/>
              <a:gd name="connsiteY7" fmla="*/ 388417 h 507554"/>
              <a:gd name="connsiteX8" fmla="*/ 25709 w 132515"/>
              <a:gd name="connsiteY8" fmla="*/ 423163 h 507554"/>
              <a:gd name="connsiteX9" fmla="*/ 15712 w 132515"/>
              <a:gd name="connsiteY9" fmla="*/ 456964 h 507554"/>
              <a:gd name="connsiteX10" fmla="*/ 0 w 132515"/>
              <a:gd name="connsiteY10" fmla="*/ 496935 h 507554"/>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34257 w 132515"/>
              <a:gd name="connsiteY7" fmla="*/ 390322 h 507554"/>
              <a:gd name="connsiteX8" fmla="*/ 25709 w 132515"/>
              <a:gd name="connsiteY8" fmla="*/ 423163 h 507554"/>
              <a:gd name="connsiteX9" fmla="*/ 15712 w 132515"/>
              <a:gd name="connsiteY9" fmla="*/ 456964 h 507554"/>
              <a:gd name="connsiteX10" fmla="*/ 0 w 132515"/>
              <a:gd name="connsiteY10" fmla="*/ 496935 h 507554"/>
              <a:gd name="connsiteX0" fmla="*/ 141358 w 143747"/>
              <a:gd name="connsiteY0" fmla="*/ 0 h 520889"/>
              <a:gd name="connsiteX1" fmla="*/ 122308 w 143747"/>
              <a:gd name="connsiteY1" fmla="*/ 134715 h 520889"/>
              <a:gd name="connsiteX2" fmla="*/ 98032 w 143747"/>
              <a:gd name="connsiteY2" fmla="*/ 158991 h 520889"/>
              <a:gd name="connsiteX3" fmla="*/ 73756 w 143747"/>
              <a:gd name="connsiteY3" fmla="*/ 215636 h 520889"/>
              <a:gd name="connsiteX4" fmla="*/ 57572 w 143747"/>
              <a:gd name="connsiteY4" fmla="*/ 296556 h 520889"/>
              <a:gd name="connsiteX5" fmla="*/ 49480 w 143747"/>
              <a:gd name="connsiteY5" fmla="*/ 361292 h 520889"/>
              <a:gd name="connsiteX6" fmla="*/ 41388 w 143747"/>
              <a:gd name="connsiteY6" fmla="*/ 385568 h 520889"/>
              <a:gd name="connsiteX7" fmla="*/ 34257 w 143747"/>
              <a:gd name="connsiteY7" fmla="*/ 403657 h 520889"/>
              <a:gd name="connsiteX8" fmla="*/ 25709 w 143747"/>
              <a:gd name="connsiteY8" fmla="*/ 436498 h 520889"/>
              <a:gd name="connsiteX9" fmla="*/ 15712 w 143747"/>
              <a:gd name="connsiteY9" fmla="*/ 470299 h 520889"/>
              <a:gd name="connsiteX10" fmla="*/ 0 w 143747"/>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3756 w 143699"/>
              <a:gd name="connsiteY3" fmla="*/ 215636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9471 w 143699"/>
              <a:gd name="connsiteY3" fmla="*/ 225161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699" h="520889">
                <a:moveTo>
                  <a:pt x="141358" y="0"/>
                </a:moveTo>
                <a:cubicBezTo>
                  <a:pt x="150839" y="47405"/>
                  <a:pt x="128894" y="106947"/>
                  <a:pt x="122308" y="134715"/>
                </a:cubicBezTo>
                <a:cubicBezTo>
                  <a:pt x="115722" y="162484"/>
                  <a:pt x="109934" y="158519"/>
                  <a:pt x="101842" y="166611"/>
                </a:cubicBezTo>
                <a:cubicBezTo>
                  <a:pt x="78611" y="259536"/>
                  <a:pt x="86849" y="203504"/>
                  <a:pt x="79471" y="225161"/>
                </a:cubicBezTo>
                <a:cubicBezTo>
                  <a:pt x="72093" y="246818"/>
                  <a:pt x="62570" y="273868"/>
                  <a:pt x="57572" y="296556"/>
                </a:cubicBezTo>
                <a:cubicBezTo>
                  <a:pt x="52574" y="319244"/>
                  <a:pt x="53370" y="339896"/>
                  <a:pt x="49480" y="361292"/>
                </a:cubicBezTo>
                <a:cubicBezTo>
                  <a:pt x="47954" y="369684"/>
                  <a:pt x="43925" y="378507"/>
                  <a:pt x="41388" y="385568"/>
                </a:cubicBezTo>
                <a:cubicBezTo>
                  <a:pt x="38851" y="392629"/>
                  <a:pt x="36870" y="395169"/>
                  <a:pt x="34257" y="403657"/>
                </a:cubicBezTo>
                <a:cubicBezTo>
                  <a:pt x="31644" y="412145"/>
                  <a:pt x="48709" y="413500"/>
                  <a:pt x="25709" y="436498"/>
                </a:cubicBezTo>
                <a:cubicBezTo>
                  <a:pt x="23012" y="444590"/>
                  <a:pt x="19997" y="458004"/>
                  <a:pt x="15712" y="470299"/>
                </a:cubicBezTo>
                <a:cubicBezTo>
                  <a:pt x="11427" y="482594"/>
                  <a:pt x="0" y="545567"/>
                  <a:pt x="0" y="51027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2192942" y="1294726"/>
            <a:ext cx="227714" cy="64736"/>
          </a:xfrm>
          <a:custGeom>
            <a:avLst/>
            <a:gdLst>
              <a:gd name="connsiteX0" fmla="*/ 0 w 227714"/>
              <a:gd name="connsiteY0" fmla="*/ 56644 h 64736"/>
              <a:gd name="connsiteX1" fmla="*/ 64736 w 227714"/>
              <a:gd name="connsiteY1" fmla="*/ 48552 h 64736"/>
              <a:gd name="connsiteX2" fmla="*/ 89012 w 227714"/>
              <a:gd name="connsiteY2" fmla="*/ 24276 h 64736"/>
              <a:gd name="connsiteX3" fmla="*/ 137564 w 227714"/>
              <a:gd name="connsiteY3" fmla="*/ 0 h 64736"/>
              <a:gd name="connsiteX4" fmla="*/ 178024 w 227714"/>
              <a:gd name="connsiteY4" fmla="*/ 8092 h 64736"/>
              <a:gd name="connsiteX5" fmla="*/ 226577 w 227714"/>
              <a:gd name="connsiteY5" fmla="*/ 40460 h 64736"/>
              <a:gd name="connsiteX6" fmla="*/ 226577 w 227714"/>
              <a:gd name="connsiteY6" fmla="*/ 64736 h 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714" h="64736">
                <a:moveTo>
                  <a:pt x="0" y="56644"/>
                </a:moveTo>
                <a:cubicBezTo>
                  <a:pt x="21579" y="53947"/>
                  <a:pt x="44299" y="55984"/>
                  <a:pt x="64736" y="48552"/>
                </a:cubicBezTo>
                <a:cubicBezTo>
                  <a:pt x="75491" y="44641"/>
                  <a:pt x="80221" y="31602"/>
                  <a:pt x="89012" y="24276"/>
                </a:cubicBezTo>
                <a:cubicBezTo>
                  <a:pt x="109927" y="6846"/>
                  <a:pt x="113234" y="8110"/>
                  <a:pt x="137564" y="0"/>
                </a:cubicBezTo>
                <a:cubicBezTo>
                  <a:pt x="151051" y="2697"/>
                  <a:pt x="164598" y="5108"/>
                  <a:pt x="178024" y="8092"/>
                </a:cubicBezTo>
                <a:cubicBezTo>
                  <a:pt x="205606" y="14221"/>
                  <a:pt x="216660" y="10709"/>
                  <a:pt x="226577" y="40460"/>
                </a:cubicBezTo>
                <a:cubicBezTo>
                  <a:pt x="229136" y="48137"/>
                  <a:pt x="226577" y="56644"/>
                  <a:pt x="226577" y="6473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435703" y="1380688"/>
            <a:ext cx="2484255" cy="982187"/>
          </a:xfrm>
          <a:custGeom>
            <a:avLst/>
            <a:gdLst>
              <a:gd name="connsiteX0" fmla="*/ 0 w 2484255"/>
              <a:gd name="connsiteY0" fmla="*/ 504756 h 982187"/>
              <a:gd name="connsiteX1" fmla="*/ 8092 w 2484255"/>
              <a:gd name="connsiteY1" fmla="*/ 601861 h 982187"/>
              <a:gd name="connsiteX2" fmla="*/ 16184 w 2484255"/>
              <a:gd name="connsiteY2" fmla="*/ 626137 h 982187"/>
              <a:gd name="connsiteX3" fmla="*/ 24276 w 2484255"/>
              <a:gd name="connsiteY3" fmla="*/ 666597 h 982187"/>
              <a:gd name="connsiteX4" fmla="*/ 32368 w 2484255"/>
              <a:gd name="connsiteY4" fmla="*/ 715149 h 982187"/>
              <a:gd name="connsiteX5" fmla="*/ 72828 w 2484255"/>
              <a:gd name="connsiteY5" fmla="*/ 755609 h 982187"/>
              <a:gd name="connsiteX6" fmla="*/ 97104 w 2484255"/>
              <a:gd name="connsiteY6" fmla="*/ 779885 h 982187"/>
              <a:gd name="connsiteX7" fmla="*/ 145656 w 2484255"/>
              <a:gd name="connsiteY7" fmla="*/ 804162 h 982187"/>
              <a:gd name="connsiteX8" fmla="*/ 169932 w 2484255"/>
              <a:gd name="connsiteY8" fmla="*/ 820346 h 982187"/>
              <a:gd name="connsiteX9" fmla="*/ 234669 w 2484255"/>
              <a:gd name="connsiteY9" fmla="*/ 836530 h 982187"/>
              <a:gd name="connsiteX10" fmla="*/ 258945 w 2484255"/>
              <a:gd name="connsiteY10" fmla="*/ 844622 h 982187"/>
              <a:gd name="connsiteX11" fmla="*/ 445062 w 2484255"/>
              <a:gd name="connsiteY11" fmla="*/ 868898 h 982187"/>
              <a:gd name="connsiteX12" fmla="*/ 469338 w 2484255"/>
              <a:gd name="connsiteY12" fmla="*/ 885082 h 982187"/>
              <a:gd name="connsiteX13" fmla="*/ 501706 w 2484255"/>
              <a:gd name="connsiteY13" fmla="*/ 893174 h 982187"/>
              <a:gd name="connsiteX14" fmla="*/ 655455 w 2484255"/>
              <a:gd name="connsiteY14" fmla="*/ 909358 h 982187"/>
              <a:gd name="connsiteX15" fmla="*/ 760651 w 2484255"/>
              <a:gd name="connsiteY15" fmla="*/ 933634 h 982187"/>
              <a:gd name="connsiteX16" fmla="*/ 841571 w 2484255"/>
              <a:gd name="connsiteY16" fmla="*/ 941726 h 982187"/>
              <a:gd name="connsiteX17" fmla="*/ 882032 w 2484255"/>
              <a:gd name="connsiteY17" fmla="*/ 949818 h 982187"/>
              <a:gd name="connsiteX18" fmla="*/ 938676 w 2484255"/>
              <a:gd name="connsiteY18" fmla="*/ 974094 h 982187"/>
              <a:gd name="connsiteX19" fmla="*/ 1205713 w 2484255"/>
              <a:gd name="connsiteY19" fmla="*/ 974094 h 982187"/>
              <a:gd name="connsiteX20" fmla="*/ 1286633 w 2484255"/>
              <a:gd name="connsiteY20" fmla="*/ 957910 h 982187"/>
              <a:gd name="connsiteX21" fmla="*/ 1310909 w 2484255"/>
              <a:gd name="connsiteY21" fmla="*/ 941726 h 982187"/>
              <a:gd name="connsiteX22" fmla="*/ 1343278 w 2484255"/>
              <a:gd name="connsiteY22" fmla="*/ 925542 h 982187"/>
              <a:gd name="connsiteX23" fmla="*/ 1383738 w 2484255"/>
              <a:gd name="connsiteY23" fmla="*/ 917450 h 982187"/>
              <a:gd name="connsiteX24" fmla="*/ 1408014 w 2484255"/>
              <a:gd name="connsiteY24" fmla="*/ 901266 h 982187"/>
              <a:gd name="connsiteX25" fmla="*/ 1464658 w 2484255"/>
              <a:gd name="connsiteY25" fmla="*/ 885082 h 982187"/>
              <a:gd name="connsiteX26" fmla="*/ 1586039 w 2484255"/>
              <a:gd name="connsiteY26" fmla="*/ 868898 h 982187"/>
              <a:gd name="connsiteX27" fmla="*/ 1626499 w 2484255"/>
              <a:gd name="connsiteY27" fmla="*/ 860806 h 982187"/>
              <a:gd name="connsiteX28" fmla="*/ 1675051 w 2484255"/>
              <a:gd name="connsiteY28" fmla="*/ 844622 h 982187"/>
              <a:gd name="connsiteX29" fmla="*/ 1707419 w 2484255"/>
              <a:gd name="connsiteY29" fmla="*/ 836530 h 982187"/>
              <a:gd name="connsiteX30" fmla="*/ 1755971 w 2484255"/>
              <a:gd name="connsiteY30" fmla="*/ 812254 h 982187"/>
              <a:gd name="connsiteX31" fmla="*/ 1796432 w 2484255"/>
              <a:gd name="connsiteY31" fmla="*/ 779885 h 982187"/>
              <a:gd name="connsiteX32" fmla="*/ 1820708 w 2484255"/>
              <a:gd name="connsiteY32" fmla="*/ 763701 h 982187"/>
              <a:gd name="connsiteX33" fmla="*/ 1861168 w 2484255"/>
              <a:gd name="connsiteY33" fmla="*/ 723241 h 982187"/>
              <a:gd name="connsiteX34" fmla="*/ 1909720 w 2484255"/>
              <a:gd name="connsiteY34" fmla="*/ 682781 h 982187"/>
              <a:gd name="connsiteX35" fmla="*/ 1933996 w 2484255"/>
              <a:gd name="connsiteY35" fmla="*/ 634229 h 982187"/>
              <a:gd name="connsiteX36" fmla="*/ 1990640 w 2484255"/>
              <a:gd name="connsiteY36" fmla="*/ 561400 h 982187"/>
              <a:gd name="connsiteX37" fmla="*/ 2014916 w 2484255"/>
              <a:gd name="connsiteY37" fmla="*/ 545216 h 982187"/>
              <a:gd name="connsiteX38" fmla="*/ 2031101 w 2484255"/>
              <a:gd name="connsiteY38" fmla="*/ 512848 h 982187"/>
              <a:gd name="connsiteX39" fmla="*/ 2047285 w 2484255"/>
              <a:gd name="connsiteY39" fmla="*/ 488572 h 982187"/>
              <a:gd name="connsiteX40" fmla="*/ 2071561 w 2484255"/>
              <a:gd name="connsiteY40" fmla="*/ 440020 h 982187"/>
              <a:gd name="connsiteX41" fmla="*/ 2087745 w 2484255"/>
              <a:gd name="connsiteY41" fmla="*/ 342916 h 982187"/>
              <a:gd name="connsiteX42" fmla="*/ 2103929 w 2484255"/>
              <a:gd name="connsiteY42" fmla="*/ 326731 h 982187"/>
              <a:gd name="connsiteX43" fmla="*/ 2112021 w 2484255"/>
              <a:gd name="connsiteY43" fmla="*/ 302455 h 982187"/>
              <a:gd name="connsiteX44" fmla="*/ 2136297 w 2484255"/>
              <a:gd name="connsiteY44" fmla="*/ 270087 h 982187"/>
              <a:gd name="connsiteX45" fmla="*/ 2168665 w 2484255"/>
              <a:gd name="connsiteY45" fmla="*/ 189167 h 982187"/>
              <a:gd name="connsiteX46" fmla="*/ 2192941 w 2484255"/>
              <a:gd name="connsiteY46" fmla="*/ 181075 h 982187"/>
              <a:gd name="connsiteX47" fmla="*/ 2209125 w 2484255"/>
              <a:gd name="connsiteY47" fmla="*/ 156799 h 982187"/>
              <a:gd name="connsiteX48" fmla="*/ 2225309 w 2484255"/>
              <a:gd name="connsiteY48" fmla="*/ 124431 h 982187"/>
              <a:gd name="connsiteX49" fmla="*/ 2249585 w 2484255"/>
              <a:gd name="connsiteY49" fmla="*/ 108247 h 982187"/>
              <a:gd name="connsiteX50" fmla="*/ 2273862 w 2484255"/>
              <a:gd name="connsiteY50" fmla="*/ 83970 h 982187"/>
              <a:gd name="connsiteX51" fmla="*/ 2281954 w 2484255"/>
              <a:gd name="connsiteY51" fmla="*/ 51602 h 982187"/>
              <a:gd name="connsiteX52" fmla="*/ 2306230 w 2484255"/>
              <a:gd name="connsiteY52" fmla="*/ 43510 h 982187"/>
              <a:gd name="connsiteX53" fmla="*/ 2338598 w 2484255"/>
              <a:gd name="connsiteY53" fmla="*/ 35418 h 982187"/>
              <a:gd name="connsiteX54" fmla="*/ 2387150 w 2484255"/>
              <a:gd name="connsiteY54" fmla="*/ 19234 h 982187"/>
              <a:gd name="connsiteX55" fmla="*/ 2484255 w 2484255"/>
              <a:gd name="connsiteY55" fmla="*/ 3050 h 98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84255" h="982187">
                <a:moveTo>
                  <a:pt x="0" y="504756"/>
                </a:moveTo>
                <a:cubicBezTo>
                  <a:pt x="2697" y="537124"/>
                  <a:pt x="3799" y="569665"/>
                  <a:pt x="8092" y="601861"/>
                </a:cubicBezTo>
                <a:cubicBezTo>
                  <a:pt x="9219" y="610316"/>
                  <a:pt x="14115" y="617862"/>
                  <a:pt x="16184" y="626137"/>
                </a:cubicBezTo>
                <a:cubicBezTo>
                  <a:pt x="19520" y="639480"/>
                  <a:pt x="21816" y="653065"/>
                  <a:pt x="24276" y="666597"/>
                </a:cubicBezTo>
                <a:cubicBezTo>
                  <a:pt x="27211" y="682740"/>
                  <a:pt x="27180" y="699584"/>
                  <a:pt x="32368" y="715149"/>
                </a:cubicBezTo>
                <a:cubicBezTo>
                  <a:pt x="41497" y="742537"/>
                  <a:pt x="52909" y="739010"/>
                  <a:pt x="72828" y="755609"/>
                </a:cubicBezTo>
                <a:cubicBezTo>
                  <a:pt x="81619" y="762935"/>
                  <a:pt x="88313" y="772559"/>
                  <a:pt x="97104" y="779885"/>
                </a:cubicBezTo>
                <a:cubicBezTo>
                  <a:pt x="118021" y="797316"/>
                  <a:pt x="121324" y="796051"/>
                  <a:pt x="145656" y="804162"/>
                </a:cubicBezTo>
                <a:cubicBezTo>
                  <a:pt x="153748" y="809557"/>
                  <a:pt x="160792" y="817022"/>
                  <a:pt x="169932" y="820346"/>
                </a:cubicBezTo>
                <a:cubicBezTo>
                  <a:pt x="190836" y="827947"/>
                  <a:pt x="213567" y="829496"/>
                  <a:pt x="234669" y="836530"/>
                </a:cubicBezTo>
                <a:lnTo>
                  <a:pt x="258945" y="844622"/>
                </a:lnTo>
                <a:cubicBezTo>
                  <a:pt x="332797" y="893857"/>
                  <a:pt x="247775" y="843165"/>
                  <a:pt x="445062" y="868898"/>
                </a:cubicBezTo>
                <a:cubicBezTo>
                  <a:pt x="454706" y="870156"/>
                  <a:pt x="460399" y="881251"/>
                  <a:pt x="469338" y="885082"/>
                </a:cubicBezTo>
                <a:cubicBezTo>
                  <a:pt x="479560" y="889463"/>
                  <a:pt x="490682" y="891704"/>
                  <a:pt x="501706" y="893174"/>
                </a:cubicBezTo>
                <a:cubicBezTo>
                  <a:pt x="659588" y="914225"/>
                  <a:pt x="526693" y="889549"/>
                  <a:pt x="655455" y="909358"/>
                </a:cubicBezTo>
                <a:cubicBezTo>
                  <a:pt x="687835" y="914340"/>
                  <a:pt x="730911" y="926199"/>
                  <a:pt x="760651" y="933634"/>
                </a:cubicBezTo>
                <a:cubicBezTo>
                  <a:pt x="786949" y="940209"/>
                  <a:pt x="814701" y="938143"/>
                  <a:pt x="841571" y="941726"/>
                </a:cubicBezTo>
                <a:cubicBezTo>
                  <a:pt x="855204" y="943544"/>
                  <a:pt x="868545" y="947121"/>
                  <a:pt x="882032" y="949818"/>
                </a:cubicBezTo>
                <a:cubicBezTo>
                  <a:pt x="900913" y="957910"/>
                  <a:pt x="918574" y="969862"/>
                  <a:pt x="938676" y="974094"/>
                </a:cubicBezTo>
                <a:cubicBezTo>
                  <a:pt x="1016603" y="990500"/>
                  <a:pt x="1135487" y="977438"/>
                  <a:pt x="1205713" y="974094"/>
                </a:cubicBezTo>
                <a:cubicBezTo>
                  <a:pt x="1232686" y="968699"/>
                  <a:pt x="1260342" y="966000"/>
                  <a:pt x="1286633" y="957910"/>
                </a:cubicBezTo>
                <a:cubicBezTo>
                  <a:pt x="1295928" y="955050"/>
                  <a:pt x="1302465" y="946551"/>
                  <a:pt x="1310909" y="941726"/>
                </a:cubicBezTo>
                <a:cubicBezTo>
                  <a:pt x="1321383" y="935741"/>
                  <a:pt x="1331834" y="929357"/>
                  <a:pt x="1343278" y="925542"/>
                </a:cubicBezTo>
                <a:cubicBezTo>
                  <a:pt x="1356326" y="921193"/>
                  <a:pt x="1370251" y="920147"/>
                  <a:pt x="1383738" y="917450"/>
                </a:cubicBezTo>
                <a:cubicBezTo>
                  <a:pt x="1391830" y="912055"/>
                  <a:pt x="1399315" y="905615"/>
                  <a:pt x="1408014" y="901266"/>
                </a:cubicBezTo>
                <a:cubicBezTo>
                  <a:pt x="1420949" y="894799"/>
                  <a:pt x="1452559" y="888539"/>
                  <a:pt x="1464658" y="885082"/>
                </a:cubicBezTo>
                <a:cubicBezTo>
                  <a:pt x="1532710" y="865639"/>
                  <a:pt x="1431075" y="881812"/>
                  <a:pt x="1586039" y="868898"/>
                </a:cubicBezTo>
                <a:cubicBezTo>
                  <a:pt x="1599526" y="866201"/>
                  <a:pt x="1613230" y="864425"/>
                  <a:pt x="1626499" y="860806"/>
                </a:cubicBezTo>
                <a:cubicBezTo>
                  <a:pt x="1642957" y="856317"/>
                  <a:pt x="1658501" y="848760"/>
                  <a:pt x="1675051" y="844622"/>
                </a:cubicBezTo>
                <a:lnTo>
                  <a:pt x="1707419" y="836530"/>
                </a:lnTo>
                <a:cubicBezTo>
                  <a:pt x="1776991" y="790149"/>
                  <a:pt x="1688966" y="845756"/>
                  <a:pt x="1755971" y="812254"/>
                </a:cubicBezTo>
                <a:cubicBezTo>
                  <a:pt x="1789179" y="795650"/>
                  <a:pt x="1771343" y="799956"/>
                  <a:pt x="1796432" y="779885"/>
                </a:cubicBezTo>
                <a:cubicBezTo>
                  <a:pt x="1804026" y="773810"/>
                  <a:pt x="1812616" y="769096"/>
                  <a:pt x="1820708" y="763701"/>
                </a:cubicBezTo>
                <a:cubicBezTo>
                  <a:pt x="1850379" y="719195"/>
                  <a:pt x="1820708" y="756958"/>
                  <a:pt x="1861168" y="723241"/>
                </a:cubicBezTo>
                <a:cubicBezTo>
                  <a:pt x="1923474" y="671320"/>
                  <a:pt x="1849447" y="722963"/>
                  <a:pt x="1909720" y="682781"/>
                </a:cubicBezTo>
                <a:cubicBezTo>
                  <a:pt x="1917812" y="666597"/>
                  <a:pt x="1924879" y="649858"/>
                  <a:pt x="1933996" y="634229"/>
                </a:cubicBezTo>
                <a:cubicBezTo>
                  <a:pt x="1951064" y="604969"/>
                  <a:pt x="1965347" y="582478"/>
                  <a:pt x="1990640" y="561400"/>
                </a:cubicBezTo>
                <a:cubicBezTo>
                  <a:pt x="1998111" y="555174"/>
                  <a:pt x="2006824" y="550611"/>
                  <a:pt x="2014916" y="545216"/>
                </a:cubicBezTo>
                <a:cubicBezTo>
                  <a:pt x="2020311" y="534427"/>
                  <a:pt x="2025116" y="523322"/>
                  <a:pt x="2031101" y="512848"/>
                </a:cubicBezTo>
                <a:cubicBezTo>
                  <a:pt x="2035926" y="504404"/>
                  <a:pt x="2042936" y="497271"/>
                  <a:pt x="2047285" y="488572"/>
                </a:cubicBezTo>
                <a:cubicBezTo>
                  <a:pt x="2080787" y="421567"/>
                  <a:pt x="2025180" y="509592"/>
                  <a:pt x="2071561" y="440020"/>
                </a:cubicBezTo>
                <a:cubicBezTo>
                  <a:pt x="2072320" y="433944"/>
                  <a:pt x="2078834" y="360738"/>
                  <a:pt x="2087745" y="342916"/>
                </a:cubicBezTo>
                <a:cubicBezTo>
                  <a:pt x="2091157" y="336092"/>
                  <a:pt x="2098534" y="332126"/>
                  <a:pt x="2103929" y="326731"/>
                </a:cubicBezTo>
                <a:cubicBezTo>
                  <a:pt x="2106626" y="318639"/>
                  <a:pt x="2107789" y="309861"/>
                  <a:pt x="2112021" y="302455"/>
                </a:cubicBezTo>
                <a:cubicBezTo>
                  <a:pt x="2118712" y="290745"/>
                  <a:pt x="2131688" y="282762"/>
                  <a:pt x="2136297" y="270087"/>
                </a:cubicBezTo>
                <a:cubicBezTo>
                  <a:pt x="2155747" y="216601"/>
                  <a:pt x="2125059" y="218238"/>
                  <a:pt x="2168665" y="189167"/>
                </a:cubicBezTo>
                <a:cubicBezTo>
                  <a:pt x="2175762" y="184436"/>
                  <a:pt x="2184849" y="183772"/>
                  <a:pt x="2192941" y="181075"/>
                </a:cubicBezTo>
                <a:cubicBezTo>
                  <a:pt x="2198336" y="172983"/>
                  <a:pt x="2204300" y="165243"/>
                  <a:pt x="2209125" y="156799"/>
                </a:cubicBezTo>
                <a:cubicBezTo>
                  <a:pt x="2215110" y="146326"/>
                  <a:pt x="2217587" y="133698"/>
                  <a:pt x="2225309" y="124431"/>
                </a:cubicBezTo>
                <a:cubicBezTo>
                  <a:pt x="2231535" y="116960"/>
                  <a:pt x="2242114" y="114473"/>
                  <a:pt x="2249585" y="108247"/>
                </a:cubicBezTo>
                <a:cubicBezTo>
                  <a:pt x="2258377" y="100921"/>
                  <a:pt x="2265770" y="92062"/>
                  <a:pt x="2273862" y="83970"/>
                </a:cubicBezTo>
                <a:cubicBezTo>
                  <a:pt x="2276559" y="73181"/>
                  <a:pt x="2275007" y="60286"/>
                  <a:pt x="2281954" y="51602"/>
                </a:cubicBezTo>
                <a:cubicBezTo>
                  <a:pt x="2287282" y="44941"/>
                  <a:pt x="2298028" y="45853"/>
                  <a:pt x="2306230" y="43510"/>
                </a:cubicBezTo>
                <a:cubicBezTo>
                  <a:pt x="2316923" y="40455"/>
                  <a:pt x="2327946" y="38614"/>
                  <a:pt x="2338598" y="35418"/>
                </a:cubicBezTo>
                <a:cubicBezTo>
                  <a:pt x="2354938" y="30516"/>
                  <a:pt x="2387150" y="19234"/>
                  <a:pt x="2387150" y="19234"/>
                </a:cubicBezTo>
                <a:cubicBezTo>
                  <a:pt x="2431625" y="-10416"/>
                  <a:pt x="2401701" y="3050"/>
                  <a:pt x="2484255" y="305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431023" y="936545"/>
            <a:ext cx="1448474" cy="431009"/>
          </a:xfrm>
          <a:custGeom>
            <a:avLst/>
            <a:gdLst>
              <a:gd name="connsiteX0" fmla="*/ 1448474 w 1448474"/>
              <a:gd name="connsiteY0" fmla="*/ 431009 h 431009"/>
              <a:gd name="connsiteX1" fmla="*/ 1408014 w 1448474"/>
              <a:gd name="connsiteY1" fmla="*/ 414825 h 431009"/>
              <a:gd name="connsiteX2" fmla="*/ 1359462 w 1448474"/>
              <a:gd name="connsiteY2" fmla="*/ 390549 h 431009"/>
              <a:gd name="connsiteX3" fmla="*/ 1254265 w 1448474"/>
              <a:gd name="connsiteY3" fmla="*/ 382457 h 431009"/>
              <a:gd name="connsiteX4" fmla="*/ 1173345 w 1448474"/>
              <a:gd name="connsiteY4" fmla="*/ 366273 h 431009"/>
              <a:gd name="connsiteX5" fmla="*/ 1149069 w 1448474"/>
              <a:gd name="connsiteY5" fmla="*/ 341997 h 431009"/>
              <a:gd name="connsiteX6" fmla="*/ 1124793 w 1448474"/>
              <a:gd name="connsiteY6" fmla="*/ 325813 h 431009"/>
              <a:gd name="connsiteX7" fmla="*/ 1068149 w 1448474"/>
              <a:gd name="connsiteY7" fmla="*/ 269168 h 431009"/>
              <a:gd name="connsiteX8" fmla="*/ 1043873 w 1448474"/>
              <a:gd name="connsiteY8" fmla="*/ 261076 h 431009"/>
              <a:gd name="connsiteX9" fmla="*/ 1019596 w 1448474"/>
              <a:gd name="connsiteY9" fmla="*/ 244892 h 431009"/>
              <a:gd name="connsiteX10" fmla="*/ 946768 w 1448474"/>
              <a:gd name="connsiteY10" fmla="*/ 220616 h 431009"/>
              <a:gd name="connsiteX11" fmla="*/ 938676 w 1448474"/>
              <a:gd name="connsiteY11" fmla="*/ 196340 h 431009"/>
              <a:gd name="connsiteX12" fmla="*/ 890124 w 1448474"/>
              <a:gd name="connsiteY12" fmla="*/ 180156 h 431009"/>
              <a:gd name="connsiteX13" fmla="*/ 841572 w 1448474"/>
              <a:gd name="connsiteY13" fmla="*/ 115420 h 431009"/>
              <a:gd name="connsiteX14" fmla="*/ 825388 w 1448474"/>
              <a:gd name="connsiteY14" fmla="*/ 91143 h 431009"/>
              <a:gd name="connsiteX15" fmla="*/ 752559 w 1448474"/>
              <a:gd name="connsiteY15" fmla="*/ 34499 h 431009"/>
              <a:gd name="connsiteX16" fmla="*/ 679731 w 1448474"/>
              <a:gd name="connsiteY16" fmla="*/ 18315 h 431009"/>
              <a:gd name="connsiteX17" fmla="*/ 655455 w 1448474"/>
              <a:gd name="connsiteY17" fmla="*/ 10223 h 431009"/>
              <a:gd name="connsiteX18" fmla="*/ 420786 w 1448474"/>
              <a:gd name="connsiteY18" fmla="*/ 18315 h 431009"/>
              <a:gd name="connsiteX19" fmla="*/ 372234 w 1448474"/>
              <a:gd name="connsiteY19" fmla="*/ 26407 h 431009"/>
              <a:gd name="connsiteX20" fmla="*/ 291313 w 1448474"/>
              <a:gd name="connsiteY20" fmla="*/ 34499 h 431009"/>
              <a:gd name="connsiteX21" fmla="*/ 258945 w 1448474"/>
              <a:gd name="connsiteY21" fmla="*/ 50683 h 431009"/>
              <a:gd name="connsiteX22" fmla="*/ 226577 w 1448474"/>
              <a:gd name="connsiteY22" fmla="*/ 58775 h 431009"/>
              <a:gd name="connsiteX23" fmla="*/ 169933 w 1448474"/>
              <a:gd name="connsiteY23" fmla="*/ 83051 h 431009"/>
              <a:gd name="connsiteX24" fmla="*/ 113289 w 1448474"/>
              <a:gd name="connsiteY24" fmla="*/ 115420 h 431009"/>
              <a:gd name="connsiteX25" fmla="*/ 80920 w 1448474"/>
              <a:gd name="connsiteY25" fmla="*/ 131604 h 431009"/>
              <a:gd name="connsiteX26" fmla="*/ 72828 w 1448474"/>
              <a:gd name="connsiteY26" fmla="*/ 155880 h 431009"/>
              <a:gd name="connsiteX27" fmla="*/ 56644 w 1448474"/>
              <a:gd name="connsiteY27" fmla="*/ 220616 h 431009"/>
              <a:gd name="connsiteX28" fmla="*/ 32368 w 1448474"/>
              <a:gd name="connsiteY28" fmla="*/ 228708 h 431009"/>
              <a:gd name="connsiteX29" fmla="*/ 8092 w 1448474"/>
              <a:gd name="connsiteY29" fmla="*/ 317720 h 431009"/>
              <a:gd name="connsiteX30" fmla="*/ 0 w 1448474"/>
              <a:gd name="connsiteY30" fmla="*/ 414825 h 431009"/>
              <a:gd name="connsiteX0" fmla="*/ 1448474 w 1448474"/>
              <a:gd name="connsiteY0" fmla="*/ 431009 h 431009"/>
              <a:gd name="connsiteX1" fmla="*/ 1408014 w 1448474"/>
              <a:gd name="connsiteY1" fmla="*/ 414825 h 431009"/>
              <a:gd name="connsiteX2" fmla="*/ 1359462 w 1448474"/>
              <a:gd name="connsiteY2" fmla="*/ 390549 h 431009"/>
              <a:gd name="connsiteX3" fmla="*/ 1254265 w 1448474"/>
              <a:gd name="connsiteY3" fmla="*/ 382457 h 431009"/>
              <a:gd name="connsiteX4" fmla="*/ 1173345 w 1448474"/>
              <a:gd name="connsiteY4" fmla="*/ 366273 h 431009"/>
              <a:gd name="connsiteX5" fmla="*/ 1149069 w 1448474"/>
              <a:gd name="connsiteY5" fmla="*/ 341997 h 431009"/>
              <a:gd name="connsiteX6" fmla="*/ 1124793 w 1448474"/>
              <a:gd name="connsiteY6" fmla="*/ 325813 h 431009"/>
              <a:gd name="connsiteX7" fmla="*/ 1068149 w 1448474"/>
              <a:gd name="connsiteY7" fmla="*/ 269168 h 431009"/>
              <a:gd name="connsiteX8" fmla="*/ 1043873 w 1448474"/>
              <a:gd name="connsiteY8" fmla="*/ 261076 h 431009"/>
              <a:gd name="connsiteX9" fmla="*/ 1019596 w 1448474"/>
              <a:gd name="connsiteY9" fmla="*/ 244892 h 431009"/>
              <a:gd name="connsiteX10" fmla="*/ 946768 w 1448474"/>
              <a:gd name="connsiteY10" fmla="*/ 220616 h 431009"/>
              <a:gd name="connsiteX11" fmla="*/ 938676 w 1448474"/>
              <a:gd name="connsiteY11" fmla="*/ 196340 h 431009"/>
              <a:gd name="connsiteX12" fmla="*/ 890124 w 1448474"/>
              <a:gd name="connsiteY12" fmla="*/ 180156 h 431009"/>
              <a:gd name="connsiteX13" fmla="*/ 841572 w 1448474"/>
              <a:gd name="connsiteY13" fmla="*/ 115420 h 431009"/>
              <a:gd name="connsiteX14" fmla="*/ 825388 w 1448474"/>
              <a:gd name="connsiteY14" fmla="*/ 91143 h 431009"/>
              <a:gd name="connsiteX15" fmla="*/ 752559 w 1448474"/>
              <a:gd name="connsiteY15" fmla="*/ 34499 h 431009"/>
              <a:gd name="connsiteX16" fmla="*/ 679731 w 1448474"/>
              <a:gd name="connsiteY16" fmla="*/ 18315 h 431009"/>
              <a:gd name="connsiteX17" fmla="*/ 655455 w 1448474"/>
              <a:gd name="connsiteY17" fmla="*/ 10223 h 431009"/>
              <a:gd name="connsiteX18" fmla="*/ 420786 w 1448474"/>
              <a:gd name="connsiteY18" fmla="*/ 18315 h 431009"/>
              <a:gd name="connsiteX19" fmla="*/ 372234 w 1448474"/>
              <a:gd name="connsiteY19" fmla="*/ 26407 h 431009"/>
              <a:gd name="connsiteX20" fmla="*/ 291313 w 1448474"/>
              <a:gd name="connsiteY20" fmla="*/ 34499 h 431009"/>
              <a:gd name="connsiteX21" fmla="*/ 258945 w 1448474"/>
              <a:gd name="connsiteY21" fmla="*/ 50683 h 431009"/>
              <a:gd name="connsiteX22" fmla="*/ 226577 w 1448474"/>
              <a:gd name="connsiteY22" fmla="*/ 58775 h 431009"/>
              <a:gd name="connsiteX23" fmla="*/ 169933 w 1448474"/>
              <a:gd name="connsiteY23" fmla="*/ 83051 h 431009"/>
              <a:gd name="connsiteX24" fmla="*/ 113289 w 1448474"/>
              <a:gd name="connsiteY24" fmla="*/ 115420 h 431009"/>
              <a:gd name="connsiteX25" fmla="*/ 80920 w 1448474"/>
              <a:gd name="connsiteY25" fmla="*/ 131604 h 431009"/>
              <a:gd name="connsiteX26" fmla="*/ 72828 w 1448474"/>
              <a:gd name="connsiteY26" fmla="*/ 155880 h 431009"/>
              <a:gd name="connsiteX27" fmla="*/ 49024 w 1448474"/>
              <a:gd name="connsiteY27" fmla="*/ 195851 h 431009"/>
              <a:gd name="connsiteX28" fmla="*/ 32368 w 1448474"/>
              <a:gd name="connsiteY28" fmla="*/ 228708 h 431009"/>
              <a:gd name="connsiteX29" fmla="*/ 8092 w 1448474"/>
              <a:gd name="connsiteY29" fmla="*/ 317720 h 431009"/>
              <a:gd name="connsiteX30" fmla="*/ 0 w 1448474"/>
              <a:gd name="connsiteY30" fmla="*/ 414825 h 43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8474" h="431009">
                <a:moveTo>
                  <a:pt x="1448474" y="431009"/>
                </a:moveTo>
                <a:cubicBezTo>
                  <a:pt x="1434987" y="425614"/>
                  <a:pt x="1421006" y="421321"/>
                  <a:pt x="1408014" y="414825"/>
                </a:cubicBezTo>
                <a:cubicBezTo>
                  <a:pt x="1383919" y="402777"/>
                  <a:pt x="1386581" y="393939"/>
                  <a:pt x="1359462" y="390549"/>
                </a:cubicBezTo>
                <a:cubicBezTo>
                  <a:pt x="1324564" y="386187"/>
                  <a:pt x="1289331" y="385154"/>
                  <a:pt x="1254265" y="382457"/>
                </a:cubicBezTo>
                <a:cubicBezTo>
                  <a:pt x="1251312" y="381965"/>
                  <a:pt x="1183286" y="371954"/>
                  <a:pt x="1173345" y="366273"/>
                </a:cubicBezTo>
                <a:cubicBezTo>
                  <a:pt x="1163409" y="360595"/>
                  <a:pt x="1157860" y="349323"/>
                  <a:pt x="1149069" y="341997"/>
                </a:cubicBezTo>
                <a:cubicBezTo>
                  <a:pt x="1141598" y="335771"/>
                  <a:pt x="1132022" y="332319"/>
                  <a:pt x="1124793" y="325813"/>
                </a:cubicBezTo>
                <a:cubicBezTo>
                  <a:pt x="1104945" y="307950"/>
                  <a:pt x="1087030" y="288050"/>
                  <a:pt x="1068149" y="269168"/>
                </a:cubicBezTo>
                <a:cubicBezTo>
                  <a:pt x="1062118" y="263137"/>
                  <a:pt x="1051502" y="264891"/>
                  <a:pt x="1043873" y="261076"/>
                </a:cubicBezTo>
                <a:cubicBezTo>
                  <a:pt x="1035174" y="256727"/>
                  <a:pt x="1028574" y="248633"/>
                  <a:pt x="1019596" y="244892"/>
                </a:cubicBezTo>
                <a:cubicBezTo>
                  <a:pt x="995975" y="235050"/>
                  <a:pt x="946768" y="220616"/>
                  <a:pt x="946768" y="220616"/>
                </a:cubicBezTo>
                <a:cubicBezTo>
                  <a:pt x="944071" y="212524"/>
                  <a:pt x="945617" y="201298"/>
                  <a:pt x="938676" y="196340"/>
                </a:cubicBezTo>
                <a:cubicBezTo>
                  <a:pt x="924794" y="186424"/>
                  <a:pt x="890124" y="180156"/>
                  <a:pt x="890124" y="180156"/>
                </a:cubicBezTo>
                <a:cubicBezTo>
                  <a:pt x="860649" y="121206"/>
                  <a:pt x="890650" y="172679"/>
                  <a:pt x="841572" y="115420"/>
                </a:cubicBezTo>
                <a:cubicBezTo>
                  <a:pt x="835243" y="108036"/>
                  <a:pt x="831614" y="98615"/>
                  <a:pt x="825388" y="91143"/>
                </a:cubicBezTo>
                <a:cubicBezTo>
                  <a:pt x="809276" y="71808"/>
                  <a:pt x="773381" y="41440"/>
                  <a:pt x="752559" y="34499"/>
                </a:cubicBezTo>
                <a:cubicBezTo>
                  <a:pt x="712718" y="21219"/>
                  <a:pt x="736697" y="27809"/>
                  <a:pt x="679731" y="18315"/>
                </a:cubicBezTo>
                <a:cubicBezTo>
                  <a:pt x="671639" y="15618"/>
                  <a:pt x="663730" y="12292"/>
                  <a:pt x="655455" y="10223"/>
                </a:cubicBezTo>
                <a:cubicBezTo>
                  <a:pt x="566920" y="-11911"/>
                  <a:pt x="554908" y="7138"/>
                  <a:pt x="420786" y="18315"/>
                </a:cubicBezTo>
                <a:cubicBezTo>
                  <a:pt x="404602" y="21012"/>
                  <a:pt x="388515" y="24372"/>
                  <a:pt x="372234" y="26407"/>
                </a:cubicBezTo>
                <a:cubicBezTo>
                  <a:pt x="345335" y="29769"/>
                  <a:pt x="317819" y="28819"/>
                  <a:pt x="291313" y="34499"/>
                </a:cubicBezTo>
                <a:cubicBezTo>
                  <a:pt x="279518" y="37026"/>
                  <a:pt x="270240" y="46447"/>
                  <a:pt x="258945" y="50683"/>
                </a:cubicBezTo>
                <a:cubicBezTo>
                  <a:pt x="248532" y="54588"/>
                  <a:pt x="237366" y="56078"/>
                  <a:pt x="226577" y="58775"/>
                </a:cubicBezTo>
                <a:cubicBezTo>
                  <a:pt x="177378" y="91574"/>
                  <a:pt x="229655" y="60654"/>
                  <a:pt x="169933" y="83051"/>
                </a:cubicBezTo>
                <a:cubicBezTo>
                  <a:pt x="134366" y="96389"/>
                  <a:pt x="143168" y="98346"/>
                  <a:pt x="113289" y="115420"/>
                </a:cubicBezTo>
                <a:cubicBezTo>
                  <a:pt x="102815" y="121405"/>
                  <a:pt x="91710" y="126209"/>
                  <a:pt x="80920" y="131604"/>
                </a:cubicBezTo>
                <a:cubicBezTo>
                  <a:pt x="78223" y="139696"/>
                  <a:pt x="78144" y="145172"/>
                  <a:pt x="72828" y="155880"/>
                </a:cubicBezTo>
                <a:cubicBezTo>
                  <a:pt x="67512" y="166588"/>
                  <a:pt x="59826" y="176407"/>
                  <a:pt x="49024" y="195851"/>
                </a:cubicBezTo>
                <a:cubicBezTo>
                  <a:pt x="44882" y="203307"/>
                  <a:pt x="40460" y="226011"/>
                  <a:pt x="32368" y="228708"/>
                </a:cubicBezTo>
                <a:cubicBezTo>
                  <a:pt x="11835" y="290308"/>
                  <a:pt x="19530" y="260532"/>
                  <a:pt x="8092" y="317720"/>
                </a:cubicBezTo>
                <a:lnTo>
                  <a:pt x="0" y="414825"/>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390563" y="1901628"/>
            <a:ext cx="1456566" cy="687823"/>
          </a:xfrm>
          <a:custGeom>
            <a:avLst/>
            <a:gdLst>
              <a:gd name="connsiteX0" fmla="*/ 0 w 1456566"/>
              <a:gd name="connsiteY0" fmla="*/ 8092 h 687823"/>
              <a:gd name="connsiteX1" fmla="*/ 32368 w 1456566"/>
              <a:gd name="connsiteY1" fmla="*/ 64737 h 687823"/>
              <a:gd name="connsiteX2" fmla="*/ 48552 w 1456566"/>
              <a:gd name="connsiteY2" fmla="*/ 89013 h 687823"/>
              <a:gd name="connsiteX3" fmla="*/ 56644 w 1456566"/>
              <a:gd name="connsiteY3" fmla="*/ 202301 h 687823"/>
              <a:gd name="connsiteX4" fmla="*/ 72828 w 1456566"/>
              <a:gd name="connsiteY4" fmla="*/ 258945 h 687823"/>
              <a:gd name="connsiteX5" fmla="*/ 80920 w 1456566"/>
              <a:gd name="connsiteY5" fmla="*/ 299406 h 687823"/>
              <a:gd name="connsiteX6" fmla="*/ 97104 w 1456566"/>
              <a:gd name="connsiteY6" fmla="*/ 347958 h 687823"/>
              <a:gd name="connsiteX7" fmla="*/ 121380 w 1456566"/>
              <a:gd name="connsiteY7" fmla="*/ 445062 h 687823"/>
              <a:gd name="connsiteX8" fmla="*/ 137564 w 1456566"/>
              <a:gd name="connsiteY8" fmla="*/ 477430 h 687823"/>
              <a:gd name="connsiteX9" fmla="*/ 145656 w 1456566"/>
              <a:gd name="connsiteY9" fmla="*/ 501707 h 687823"/>
              <a:gd name="connsiteX10" fmla="*/ 161841 w 1456566"/>
              <a:gd name="connsiteY10" fmla="*/ 542167 h 687823"/>
              <a:gd name="connsiteX11" fmla="*/ 169933 w 1456566"/>
              <a:gd name="connsiteY11" fmla="*/ 574535 h 687823"/>
              <a:gd name="connsiteX12" fmla="*/ 186117 w 1456566"/>
              <a:gd name="connsiteY12" fmla="*/ 606903 h 687823"/>
              <a:gd name="connsiteX13" fmla="*/ 226577 w 1456566"/>
              <a:gd name="connsiteY13" fmla="*/ 614995 h 687823"/>
              <a:gd name="connsiteX14" fmla="*/ 283221 w 1456566"/>
              <a:gd name="connsiteY14" fmla="*/ 631179 h 687823"/>
              <a:gd name="connsiteX15" fmla="*/ 331773 w 1456566"/>
              <a:gd name="connsiteY15" fmla="*/ 663547 h 687823"/>
              <a:gd name="connsiteX16" fmla="*/ 388418 w 1456566"/>
              <a:gd name="connsiteY16" fmla="*/ 687823 h 687823"/>
              <a:gd name="connsiteX17" fmla="*/ 453154 w 1456566"/>
              <a:gd name="connsiteY17" fmla="*/ 679731 h 687823"/>
              <a:gd name="connsiteX18" fmla="*/ 485522 w 1456566"/>
              <a:gd name="connsiteY18" fmla="*/ 663547 h 687823"/>
              <a:gd name="connsiteX19" fmla="*/ 574534 w 1456566"/>
              <a:gd name="connsiteY19" fmla="*/ 647363 h 687823"/>
              <a:gd name="connsiteX20" fmla="*/ 606902 w 1456566"/>
              <a:gd name="connsiteY20" fmla="*/ 623087 h 687823"/>
              <a:gd name="connsiteX21" fmla="*/ 631179 w 1456566"/>
              <a:gd name="connsiteY21" fmla="*/ 614995 h 687823"/>
              <a:gd name="connsiteX22" fmla="*/ 655455 w 1456566"/>
              <a:gd name="connsiteY22" fmla="*/ 590719 h 687823"/>
              <a:gd name="connsiteX23" fmla="*/ 695915 w 1456566"/>
              <a:gd name="connsiteY23" fmla="*/ 582627 h 687823"/>
              <a:gd name="connsiteX24" fmla="*/ 720191 w 1456566"/>
              <a:gd name="connsiteY24" fmla="*/ 574535 h 687823"/>
              <a:gd name="connsiteX25" fmla="*/ 736375 w 1456566"/>
              <a:gd name="connsiteY25" fmla="*/ 550259 h 687823"/>
              <a:gd name="connsiteX26" fmla="*/ 760651 w 1456566"/>
              <a:gd name="connsiteY26" fmla="*/ 542167 h 687823"/>
              <a:gd name="connsiteX27" fmla="*/ 793019 w 1456566"/>
              <a:gd name="connsiteY27" fmla="*/ 525983 h 687823"/>
              <a:gd name="connsiteX28" fmla="*/ 833479 w 1456566"/>
              <a:gd name="connsiteY28" fmla="*/ 485522 h 687823"/>
              <a:gd name="connsiteX29" fmla="*/ 849664 w 1456566"/>
              <a:gd name="connsiteY29" fmla="*/ 469338 h 687823"/>
              <a:gd name="connsiteX30" fmla="*/ 882032 w 1456566"/>
              <a:gd name="connsiteY30" fmla="*/ 436970 h 687823"/>
              <a:gd name="connsiteX31" fmla="*/ 914400 w 1456566"/>
              <a:gd name="connsiteY31" fmla="*/ 420786 h 687823"/>
              <a:gd name="connsiteX32" fmla="*/ 946768 w 1456566"/>
              <a:gd name="connsiteY32" fmla="*/ 396510 h 687823"/>
              <a:gd name="connsiteX33" fmla="*/ 995320 w 1456566"/>
              <a:gd name="connsiteY33" fmla="*/ 388418 h 687823"/>
              <a:gd name="connsiteX34" fmla="*/ 1043872 w 1456566"/>
              <a:gd name="connsiteY34" fmla="*/ 372234 h 687823"/>
              <a:gd name="connsiteX35" fmla="*/ 1068149 w 1456566"/>
              <a:gd name="connsiteY35" fmla="*/ 347958 h 687823"/>
              <a:gd name="connsiteX36" fmla="*/ 1124793 w 1456566"/>
              <a:gd name="connsiteY36" fmla="*/ 323682 h 687823"/>
              <a:gd name="connsiteX37" fmla="*/ 1157161 w 1456566"/>
              <a:gd name="connsiteY37" fmla="*/ 299406 h 687823"/>
              <a:gd name="connsiteX38" fmla="*/ 1189529 w 1456566"/>
              <a:gd name="connsiteY38" fmla="*/ 283222 h 687823"/>
              <a:gd name="connsiteX39" fmla="*/ 1238081 w 1456566"/>
              <a:gd name="connsiteY39" fmla="*/ 250853 h 687823"/>
              <a:gd name="connsiteX40" fmla="*/ 1302818 w 1456566"/>
              <a:gd name="connsiteY40" fmla="*/ 202301 h 687823"/>
              <a:gd name="connsiteX41" fmla="*/ 1327094 w 1456566"/>
              <a:gd name="connsiteY41" fmla="*/ 178025 h 687823"/>
              <a:gd name="connsiteX42" fmla="*/ 1351370 w 1456566"/>
              <a:gd name="connsiteY42" fmla="*/ 129473 h 687823"/>
              <a:gd name="connsiteX43" fmla="*/ 1383738 w 1456566"/>
              <a:gd name="connsiteY43" fmla="*/ 80921 h 687823"/>
              <a:gd name="connsiteX44" fmla="*/ 1391830 w 1456566"/>
              <a:gd name="connsiteY44" fmla="*/ 48553 h 687823"/>
              <a:gd name="connsiteX45" fmla="*/ 1416106 w 1456566"/>
              <a:gd name="connsiteY45" fmla="*/ 32368 h 687823"/>
              <a:gd name="connsiteX46" fmla="*/ 1456566 w 1456566"/>
              <a:gd name="connsiteY46" fmla="*/ 0 h 68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56566" h="687823">
                <a:moveTo>
                  <a:pt x="0" y="8092"/>
                </a:moveTo>
                <a:cubicBezTo>
                  <a:pt x="10789" y="26974"/>
                  <a:pt x="21179" y="46089"/>
                  <a:pt x="32368" y="64737"/>
                </a:cubicBezTo>
                <a:cubicBezTo>
                  <a:pt x="37372" y="73076"/>
                  <a:pt x="46862" y="79436"/>
                  <a:pt x="48552" y="89013"/>
                </a:cubicBezTo>
                <a:cubicBezTo>
                  <a:pt x="55131" y="126296"/>
                  <a:pt x="51290" y="164823"/>
                  <a:pt x="56644" y="202301"/>
                </a:cubicBezTo>
                <a:cubicBezTo>
                  <a:pt x="59421" y="221741"/>
                  <a:pt x="68065" y="239894"/>
                  <a:pt x="72828" y="258945"/>
                </a:cubicBezTo>
                <a:cubicBezTo>
                  <a:pt x="76164" y="272288"/>
                  <a:pt x="77301" y="286137"/>
                  <a:pt x="80920" y="299406"/>
                </a:cubicBezTo>
                <a:cubicBezTo>
                  <a:pt x="85409" y="315864"/>
                  <a:pt x="92708" y="331475"/>
                  <a:pt x="97104" y="347958"/>
                </a:cubicBezTo>
                <a:cubicBezTo>
                  <a:pt x="102794" y="369297"/>
                  <a:pt x="109658" y="417710"/>
                  <a:pt x="121380" y="445062"/>
                </a:cubicBezTo>
                <a:cubicBezTo>
                  <a:pt x="126132" y="456150"/>
                  <a:pt x="132812" y="466342"/>
                  <a:pt x="137564" y="477430"/>
                </a:cubicBezTo>
                <a:cubicBezTo>
                  <a:pt x="140924" y="485270"/>
                  <a:pt x="142661" y="493720"/>
                  <a:pt x="145656" y="501707"/>
                </a:cubicBezTo>
                <a:cubicBezTo>
                  <a:pt x="150756" y="515308"/>
                  <a:pt x="157247" y="528387"/>
                  <a:pt x="161841" y="542167"/>
                </a:cubicBezTo>
                <a:cubicBezTo>
                  <a:pt x="165358" y="552718"/>
                  <a:pt x="166028" y="564122"/>
                  <a:pt x="169933" y="574535"/>
                </a:cubicBezTo>
                <a:cubicBezTo>
                  <a:pt x="174169" y="585830"/>
                  <a:pt x="176301" y="599892"/>
                  <a:pt x="186117" y="606903"/>
                </a:cubicBezTo>
                <a:cubicBezTo>
                  <a:pt x="197309" y="614897"/>
                  <a:pt x="213151" y="612011"/>
                  <a:pt x="226577" y="614995"/>
                </a:cubicBezTo>
                <a:cubicBezTo>
                  <a:pt x="257059" y="621769"/>
                  <a:pt x="256187" y="622168"/>
                  <a:pt x="283221" y="631179"/>
                </a:cubicBezTo>
                <a:cubicBezTo>
                  <a:pt x="299405" y="641968"/>
                  <a:pt x="314376" y="654848"/>
                  <a:pt x="331773" y="663547"/>
                </a:cubicBezTo>
                <a:cubicBezTo>
                  <a:pt x="436292" y="715806"/>
                  <a:pt x="300043" y="628909"/>
                  <a:pt x="388418" y="687823"/>
                </a:cubicBezTo>
                <a:cubicBezTo>
                  <a:pt x="409997" y="685126"/>
                  <a:pt x="432057" y="685005"/>
                  <a:pt x="453154" y="679731"/>
                </a:cubicBezTo>
                <a:cubicBezTo>
                  <a:pt x="464857" y="676805"/>
                  <a:pt x="474078" y="667362"/>
                  <a:pt x="485522" y="663547"/>
                </a:cubicBezTo>
                <a:cubicBezTo>
                  <a:pt x="496832" y="659777"/>
                  <a:pt x="566382" y="648722"/>
                  <a:pt x="574534" y="647363"/>
                </a:cubicBezTo>
                <a:cubicBezTo>
                  <a:pt x="585323" y="639271"/>
                  <a:pt x="595192" y="629778"/>
                  <a:pt x="606902" y="623087"/>
                </a:cubicBezTo>
                <a:cubicBezTo>
                  <a:pt x="614308" y="618855"/>
                  <a:pt x="624082" y="619727"/>
                  <a:pt x="631179" y="614995"/>
                </a:cubicBezTo>
                <a:cubicBezTo>
                  <a:pt x="640701" y="608647"/>
                  <a:pt x="645219" y="595837"/>
                  <a:pt x="655455" y="590719"/>
                </a:cubicBezTo>
                <a:cubicBezTo>
                  <a:pt x="667757" y="584568"/>
                  <a:pt x="682572" y="585963"/>
                  <a:pt x="695915" y="582627"/>
                </a:cubicBezTo>
                <a:cubicBezTo>
                  <a:pt x="704190" y="580558"/>
                  <a:pt x="712099" y="577232"/>
                  <a:pt x="720191" y="574535"/>
                </a:cubicBezTo>
                <a:cubicBezTo>
                  <a:pt x="725586" y="566443"/>
                  <a:pt x="728781" y="556334"/>
                  <a:pt x="736375" y="550259"/>
                </a:cubicBezTo>
                <a:cubicBezTo>
                  <a:pt x="743036" y="544931"/>
                  <a:pt x="752811" y="545527"/>
                  <a:pt x="760651" y="542167"/>
                </a:cubicBezTo>
                <a:cubicBezTo>
                  <a:pt x="771739" y="537415"/>
                  <a:pt x="783497" y="533389"/>
                  <a:pt x="793019" y="525983"/>
                </a:cubicBezTo>
                <a:cubicBezTo>
                  <a:pt x="808074" y="514273"/>
                  <a:pt x="819992" y="499009"/>
                  <a:pt x="833479" y="485522"/>
                </a:cubicBezTo>
                <a:lnTo>
                  <a:pt x="849664" y="469338"/>
                </a:lnTo>
                <a:cubicBezTo>
                  <a:pt x="860453" y="458549"/>
                  <a:pt x="868384" y="443794"/>
                  <a:pt x="882032" y="436970"/>
                </a:cubicBezTo>
                <a:cubicBezTo>
                  <a:pt x="892821" y="431575"/>
                  <a:pt x="904171" y="427179"/>
                  <a:pt x="914400" y="420786"/>
                </a:cubicBezTo>
                <a:cubicBezTo>
                  <a:pt x="925837" y="413638"/>
                  <a:pt x="934246" y="401519"/>
                  <a:pt x="946768" y="396510"/>
                </a:cubicBezTo>
                <a:cubicBezTo>
                  <a:pt x="962002" y="390417"/>
                  <a:pt x="979136" y="391115"/>
                  <a:pt x="995320" y="388418"/>
                </a:cubicBezTo>
                <a:lnTo>
                  <a:pt x="1043872" y="372234"/>
                </a:lnTo>
                <a:cubicBezTo>
                  <a:pt x="1054729" y="368615"/>
                  <a:pt x="1058837" y="354610"/>
                  <a:pt x="1068149" y="347958"/>
                </a:cubicBezTo>
                <a:cubicBezTo>
                  <a:pt x="1085648" y="335459"/>
                  <a:pt x="1104982" y="330286"/>
                  <a:pt x="1124793" y="323682"/>
                </a:cubicBezTo>
                <a:cubicBezTo>
                  <a:pt x="1135582" y="315590"/>
                  <a:pt x="1145724" y="306554"/>
                  <a:pt x="1157161" y="299406"/>
                </a:cubicBezTo>
                <a:cubicBezTo>
                  <a:pt x="1167390" y="293013"/>
                  <a:pt x="1179713" y="290233"/>
                  <a:pt x="1189529" y="283222"/>
                </a:cubicBezTo>
                <a:cubicBezTo>
                  <a:pt x="1242568" y="245336"/>
                  <a:pt x="1186006" y="268211"/>
                  <a:pt x="1238081" y="250853"/>
                </a:cubicBezTo>
                <a:cubicBezTo>
                  <a:pt x="1295426" y="193508"/>
                  <a:pt x="1222380" y="262628"/>
                  <a:pt x="1302818" y="202301"/>
                </a:cubicBezTo>
                <a:cubicBezTo>
                  <a:pt x="1311973" y="195435"/>
                  <a:pt x="1319002" y="186117"/>
                  <a:pt x="1327094" y="178025"/>
                </a:cubicBezTo>
                <a:cubicBezTo>
                  <a:pt x="1347433" y="117007"/>
                  <a:pt x="1319997" y="192219"/>
                  <a:pt x="1351370" y="129473"/>
                </a:cubicBezTo>
                <a:cubicBezTo>
                  <a:pt x="1374792" y="82630"/>
                  <a:pt x="1337719" y="126940"/>
                  <a:pt x="1383738" y="80921"/>
                </a:cubicBezTo>
                <a:cubicBezTo>
                  <a:pt x="1386435" y="70132"/>
                  <a:pt x="1385661" y="57807"/>
                  <a:pt x="1391830" y="48553"/>
                </a:cubicBezTo>
                <a:cubicBezTo>
                  <a:pt x="1397225" y="40461"/>
                  <a:pt x="1408635" y="38594"/>
                  <a:pt x="1416106" y="32368"/>
                </a:cubicBezTo>
                <a:cubicBezTo>
                  <a:pt x="1458915" y="-3307"/>
                  <a:pt x="1422627" y="16970"/>
                  <a:pt x="1456566"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523448" y="712099"/>
            <a:ext cx="323681" cy="1173345"/>
          </a:xfrm>
          <a:custGeom>
            <a:avLst/>
            <a:gdLst>
              <a:gd name="connsiteX0" fmla="*/ 323681 w 323681"/>
              <a:gd name="connsiteY0" fmla="*/ 1149069 h 1173345"/>
              <a:gd name="connsiteX1" fmla="*/ 161840 w 323681"/>
              <a:gd name="connsiteY1" fmla="*/ 1173345 h 1173345"/>
              <a:gd name="connsiteX2" fmla="*/ 97104 w 323681"/>
              <a:gd name="connsiteY2" fmla="*/ 1165253 h 1173345"/>
              <a:gd name="connsiteX3" fmla="*/ 48552 w 323681"/>
              <a:gd name="connsiteY3" fmla="*/ 1149069 h 1173345"/>
              <a:gd name="connsiteX4" fmla="*/ 0 w 323681"/>
              <a:gd name="connsiteY4" fmla="*/ 1068149 h 1173345"/>
              <a:gd name="connsiteX5" fmla="*/ 8092 w 323681"/>
              <a:gd name="connsiteY5" fmla="*/ 598811 h 1173345"/>
              <a:gd name="connsiteX6" fmla="*/ 16184 w 323681"/>
              <a:gd name="connsiteY6" fmla="*/ 574535 h 1173345"/>
              <a:gd name="connsiteX7" fmla="*/ 24276 w 323681"/>
              <a:gd name="connsiteY7" fmla="*/ 542166 h 1173345"/>
              <a:gd name="connsiteX8" fmla="*/ 32368 w 323681"/>
              <a:gd name="connsiteY8" fmla="*/ 372234 h 1173345"/>
              <a:gd name="connsiteX9" fmla="*/ 48552 w 323681"/>
              <a:gd name="connsiteY9" fmla="*/ 267037 h 1173345"/>
              <a:gd name="connsiteX10" fmla="*/ 56644 w 323681"/>
              <a:gd name="connsiteY10" fmla="*/ 242761 h 1173345"/>
              <a:gd name="connsiteX11" fmla="*/ 80920 w 323681"/>
              <a:gd name="connsiteY11" fmla="*/ 226577 h 1173345"/>
              <a:gd name="connsiteX12" fmla="*/ 97104 w 323681"/>
              <a:gd name="connsiteY12" fmla="*/ 202301 h 1173345"/>
              <a:gd name="connsiteX13" fmla="*/ 105196 w 323681"/>
              <a:gd name="connsiteY13" fmla="*/ 161841 h 1173345"/>
              <a:gd name="connsiteX14" fmla="*/ 113288 w 323681"/>
              <a:gd name="connsiteY14" fmla="*/ 129473 h 1173345"/>
              <a:gd name="connsiteX15" fmla="*/ 129472 w 323681"/>
              <a:gd name="connsiteY15" fmla="*/ 48552 h 1173345"/>
              <a:gd name="connsiteX16" fmla="*/ 145656 w 323681"/>
              <a:gd name="connsiteY16" fmla="*/ 24276 h 1173345"/>
              <a:gd name="connsiteX17" fmla="*/ 169933 w 323681"/>
              <a:gd name="connsiteY17" fmla="*/ 0 h 117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681" h="1173345">
                <a:moveTo>
                  <a:pt x="323681" y="1149069"/>
                </a:moveTo>
                <a:cubicBezTo>
                  <a:pt x="315236" y="1150477"/>
                  <a:pt x="186166" y="1173345"/>
                  <a:pt x="161840" y="1173345"/>
                </a:cubicBezTo>
                <a:cubicBezTo>
                  <a:pt x="140093" y="1173345"/>
                  <a:pt x="118683" y="1167950"/>
                  <a:pt x="97104" y="1165253"/>
                </a:cubicBezTo>
                <a:cubicBezTo>
                  <a:pt x="80920" y="1159858"/>
                  <a:pt x="58015" y="1163263"/>
                  <a:pt x="48552" y="1149069"/>
                </a:cubicBezTo>
                <a:cubicBezTo>
                  <a:pt x="9493" y="1090480"/>
                  <a:pt x="24883" y="1117914"/>
                  <a:pt x="0" y="1068149"/>
                </a:cubicBezTo>
                <a:cubicBezTo>
                  <a:pt x="2697" y="911703"/>
                  <a:pt x="2965" y="755196"/>
                  <a:pt x="8092" y="598811"/>
                </a:cubicBezTo>
                <a:cubicBezTo>
                  <a:pt x="8372" y="590286"/>
                  <a:pt x="13841" y="582737"/>
                  <a:pt x="16184" y="574535"/>
                </a:cubicBezTo>
                <a:cubicBezTo>
                  <a:pt x="19239" y="563841"/>
                  <a:pt x="21579" y="552956"/>
                  <a:pt x="24276" y="542166"/>
                </a:cubicBezTo>
                <a:cubicBezTo>
                  <a:pt x="26973" y="485522"/>
                  <a:pt x="28466" y="428808"/>
                  <a:pt x="32368" y="372234"/>
                </a:cubicBezTo>
                <a:cubicBezTo>
                  <a:pt x="34240" y="345092"/>
                  <a:pt x="41208" y="296413"/>
                  <a:pt x="48552" y="267037"/>
                </a:cubicBezTo>
                <a:cubicBezTo>
                  <a:pt x="50621" y="258762"/>
                  <a:pt x="51316" y="249422"/>
                  <a:pt x="56644" y="242761"/>
                </a:cubicBezTo>
                <a:cubicBezTo>
                  <a:pt x="62719" y="235167"/>
                  <a:pt x="72828" y="231972"/>
                  <a:pt x="80920" y="226577"/>
                </a:cubicBezTo>
                <a:cubicBezTo>
                  <a:pt x="86315" y="218485"/>
                  <a:pt x="93689" y="211407"/>
                  <a:pt x="97104" y="202301"/>
                </a:cubicBezTo>
                <a:cubicBezTo>
                  <a:pt x="101933" y="189423"/>
                  <a:pt x="102212" y="175267"/>
                  <a:pt x="105196" y="161841"/>
                </a:cubicBezTo>
                <a:cubicBezTo>
                  <a:pt x="107609" y="150984"/>
                  <a:pt x="111107" y="140378"/>
                  <a:pt x="113288" y="129473"/>
                </a:cubicBezTo>
                <a:cubicBezTo>
                  <a:pt x="115798" y="116922"/>
                  <a:pt x="122423" y="64999"/>
                  <a:pt x="129472" y="48552"/>
                </a:cubicBezTo>
                <a:cubicBezTo>
                  <a:pt x="133303" y="39613"/>
                  <a:pt x="138779" y="31153"/>
                  <a:pt x="145656" y="24276"/>
                </a:cubicBezTo>
                <a:cubicBezTo>
                  <a:pt x="172177" y="-2245"/>
                  <a:pt x="169933" y="20270"/>
                  <a:pt x="169933"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192942" y="80892"/>
            <a:ext cx="2840304" cy="2237003"/>
          </a:xfrm>
          <a:custGeom>
            <a:avLst/>
            <a:gdLst>
              <a:gd name="connsiteX0" fmla="*/ 0 w 2840304"/>
              <a:gd name="connsiteY0" fmla="*/ 1820736 h 2237003"/>
              <a:gd name="connsiteX1" fmla="*/ 8092 w 2840304"/>
              <a:gd name="connsiteY1" fmla="*/ 2055405 h 2237003"/>
              <a:gd name="connsiteX2" fmla="*/ 24276 w 2840304"/>
              <a:gd name="connsiteY2" fmla="*/ 2079681 h 2237003"/>
              <a:gd name="connsiteX3" fmla="*/ 72828 w 2840304"/>
              <a:gd name="connsiteY3" fmla="*/ 2176786 h 2237003"/>
              <a:gd name="connsiteX4" fmla="*/ 121380 w 2840304"/>
              <a:gd name="connsiteY4" fmla="*/ 2209154 h 2237003"/>
              <a:gd name="connsiteX5" fmla="*/ 169932 w 2840304"/>
              <a:gd name="connsiteY5" fmla="*/ 2225338 h 2237003"/>
              <a:gd name="connsiteX6" fmla="*/ 380325 w 2840304"/>
              <a:gd name="connsiteY6" fmla="*/ 2233430 h 2237003"/>
              <a:gd name="connsiteX7" fmla="*/ 550258 w 2840304"/>
              <a:gd name="connsiteY7" fmla="*/ 2217246 h 2237003"/>
              <a:gd name="connsiteX8" fmla="*/ 582626 w 2840304"/>
              <a:gd name="connsiteY8" fmla="*/ 2201062 h 2237003"/>
              <a:gd name="connsiteX9" fmla="*/ 631178 w 2840304"/>
              <a:gd name="connsiteY9" fmla="*/ 2184878 h 2237003"/>
              <a:gd name="connsiteX10" fmla="*/ 679731 w 2840304"/>
              <a:gd name="connsiteY10" fmla="*/ 2152510 h 2237003"/>
              <a:gd name="connsiteX11" fmla="*/ 720191 w 2840304"/>
              <a:gd name="connsiteY11" fmla="*/ 2103958 h 2237003"/>
              <a:gd name="connsiteX12" fmla="*/ 736375 w 2840304"/>
              <a:gd name="connsiteY12" fmla="*/ 2063497 h 2237003"/>
              <a:gd name="connsiteX13" fmla="*/ 793019 w 2840304"/>
              <a:gd name="connsiteY13" fmla="*/ 2023037 h 2237003"/>
              <a:gd name="connsiteX14" fmla="*/ 817295 w 2840304"/>
              <a:gd name="connsiteY14" fmla="*/ 1942117 h 2237003"/>
              <a:gd name="connsiteX15" fmla="*/ 825387 w 2840304"/>
              <a:gd name="connsiteY15" fmla="*/ 1917841 h 2237003"/>
              <a:gd name="connsiteX16" fmla="*/ 833479 w 2840304"/>
              <a:gd name="connsiteY16" fmla="*/ 1780276 h 2237003"/>
              <a:gd name="connsiteX17" fmla="*/ 841571 w 2840304"/>
              <a:gd name="connsiteY17" fmla="*/ 1747908 h 2237003"/>
              <a:gd name="connsiteX18" fmla="*/ 865847 w 2840304"/>
              <a:gd name="connsiteY18" fmla="*/ 1602251 h 2237003"/>
              <a:gd name="connsiteX19" fmla="*/ 873939 w 2840304"/>
              <a:gd name="connsiteY19" fmla="*/ 1391858 h 2237003"/>
              <a:gd name="connsiteX20" fmla="*/ 882031 w 2840304"/>
              <a:gd name="connsiteY20" fmla="*/ 1367582 h 2237003"/>
              <a:gd name="connsiteX21" fmla="*/ 890123 w 2840304"/>
              <a:gd name="connsiteY21" fmla="*/ 1327122 h 2237003"/>
              <a:gd name="connsiteX22" fmla="*/ 898216 w 2840304"/>
              <a:gd name="connsiteY22" fmla="*/ 1294754 h 2237003"/>
              <a:gd name="connsiteX23" fmla="*/ 914400 w 2840304"/>
              <a:gd name="connsiteY23" fmla="*/ 1213834 h 2237003"/>
              <a:gd name="connsiteX24" fmla="*/ 922492 w 2840304"/>
              <a:gd name="connsiteY24" fmla="*/ 1181466 h 2237003"/>
              <a:gd name="connsiteX25" fmla="*/ 946768 w 2840304"/>
              <a:gd name="connsiteY25" fmla="*/ 1132913 h 2237003"/>
              <a:gd name="connsiteX26" fmla="*/ 962952 w 2840304"/>
              <a:gd name="connsiteY26" fmla="*/ 1084361 h 2237003"/>
              <a:gd name="connsiteX27" fmla="*/ 979136 w 2840304"/>
              <a:gd name="connsiteY27" fmla="*/ 1011533 h 2237003"/>
              <a:gd name="connsiteX28" fmla="*/ 1027688 w 2840304"/>
              <a:gd name="connsiteY28" fmla="*/ 946796 h 2237003"/>
              <a:gd name="connsiteX29" fmla="*/ 1060056 w 2840304"/>
              <a:gd name="connsiteY29" fmla="*/ 906336 h 2237003"/>
              <a:gd name="connsiteX30" fmla="*/ 1068148 w 2840304"/>
              <a:gd name="connsiteY30" fmla="*/ 873968 h 2237003"/>
              <a:gd name="connsiteX31" fmla="*/ 1124793 w 2840304"/>
              <a:gd name="connsiteY31" fmla="*/ 825416 h 2237003"/>
              <a:gd name="connsiteX32" fmla="*/ 1157161 w 2840304"/>
              <a:gd name="connsiteY32" fmla="*/ 793048 h 2237003"/>
              <a:gd name="connsiteX33" fmla="*/ 1173345 w 2840304"/>
              <a:gd name="connsiteY33" fmla="*/ 768772 h 2237003"/>
              <a:gd name="connsiteX34" fmla="*/ 1229989 w 2840304"/>
              <a:gd name="connsiteY34" fmla="*/ 736404 h 2237003"/>
              <a:gd name="connsiteX35" fmla="*/ 1254265 w 2840304"/>
              <a:gd name="connsiteY35" fmla="*/ 712127 h 2237003"/>
              <a:gd name="connsiteX36" fmla="*/ 1262357 w 2840304"/>
              <a:gd name="connsiteY36" fmla="*/ 687851 h 2237003"/>
              <a:gd name="connsiteX37" fmla="*/ 1319001 w 2840304"/>
              <a:gd name="connsiteY37" fmla="*/ 639299 h 2237003"/>
              <a:gd name="connsiteX38" fmla="*/ 1343277 w 2840304"/>
              <a:gd name="connsiteY38" fmla="*/ 615023 h 2237003"/>
              <a:gd name="connsiteX39" fmla="*/ 1351370 w 2840304"/>
              <a:gd name="connsiteY39" fmla="*/ 590747 h 2237003"/>
              <a:gd name="connsiteX40" fmla="*/ 1391830 w 2840304"/>
              <a:gd name="connsiteY40" fmla="*/ 574563 h 2237003"/>
              <a:gd name="connsiteX41" fmla="*/ 1424198 w 2840304"/>
              <a:gd name="connsiteY41" fmla="*/ 550287 h 2237003"/>
              <a:gd name="connsiteX42" fmla="*/ 1440382 w 2840304"/>
              <a:gd name="connsiteY42" fmla="*/ 526011 h 2237003"/>
              <a:gd name="connsiteX43" fmla="*/ 1505118 w 2840304"/>
              <a:gd name="connsiteY43" fmla="*/ 485550 h 2237003"/>
              <a:gd name="connsiteX44" fmla="*/ 1545578 w 2840304"/>
              <a:gd name="connsiteY44" fmla="*/ 461274 h 2237003"/>
              <a:gd name="connsiteX45" fmla="*/ 1569854 w 2840304"/>
              <a:gd name="connsiteY45" fmla="*/ 445090 h 2237003"/>
              <a:gd name="connsiteX46" fmla="*/ 1594131 w 2840304"/>
              <a:gd name="connsiteY46" fmla="*/ 436998 h 2237003"/>
              <a:gd name="connsiteX47" fmla="*/ 1699327 w 2840304"/>
              <a:gd name="connsiteY47" fmla="*/ 388446 h 2237003"/>
              <a:gd name="connsiteX48" fmla="*/ 1731695 w 2840304"/>
              <a:gd name="connsiteY48" fmla="*/ 396538 h 2237003"/>
              <a:gd name="connsiteX49" fmla="*/ 1755971 w 2840304"/>
              <a:gd name="connsiteY49" fmla="*/ 380354 h 2237003"/>
              <a:gd name="connsiteX50" fmla="*/ 1820708 w 2840304"/>
              <a:gd name="connsiteY50" fmla="*/ 356078 h 2237003"/>
              <a:gd name="connsiteX51" fmla="*/ 1885444 w 2840304"/>
              <a:gd name="connsiteY51" fmla="*/ 299434 h 2237003"/>
              <a:gd name="connsiteX52" fmla="*/ 1917812 w 2840304"/>
              <a:gd name="connsiteY52" fmla="*/ 275158 h 2237003"/>
              <a:gd name="connsiteX53" fmla="*/ 1950180 w 2840304"/>
              <a:gd name="connsiteY53" fmla="*/ 226605 h 2237003"/>
              <a:gd name="connsiteX54" fmla="*/ 2006824 w 2840304"/>
              <a:gd name="connsiteY54" fmla="*/ 194237 h 2237003"/>
              <a:gd name="connsiteX55" fmla="*/ 2063469 w 2840304"/>
              <a:gd name="connsiteY55" fmla="*/ 161869 h 2237003"/>
              <a:gd name="connsiteX56" fmla="*/ 2160573 w 2840304"/>
              <a:gd name="connsiteY56" fmla="*/ 113317 h 2237003"/>
              <a:gd name="connsiteX57" fmla="*/ 2257677 w 2840304"/>
              <a:gd name="connsiteY57" fmla="*/ 72857 h 2237003"/>
              <a:gd name="connsiteX58" fmla="*/ 2370966 w 2840304"/>
              <a:gd name="connsiteY58" fmla="*/ 64765 h 2237003"/>
              <a:gd name="connsiteX59" fmla="*/ 2613727 w 2840304"/>
              <a:gd name="connsiteY59" fmla="*/ 64765 h 2237003"/>
              <a:gd name="connsiteX60" fmla="*/ 2638003 w 2840304"/>
              <a:gd name="connsiteY60" fmla="*/ 56673 h 2237003"/>
              <a:gd name="connsiteX61" fmla="*/ 2662279 w 2840304"/>
              <a:gd name="connsiteY61" fmla="*/ 40489 h 2237003"/>
              <a:gd name="connsiteX62" fmla="*/ 2710831 w 2840304"/>
              <a:gd name="connsiteY62" fmla="*/ 24304 h 2237003"/>
              <a:gd name="connsiteX63" fmla="*/ 2727016 w 2840304"/>
              <a:gd name="connsiteY63" fmla="*/ 8120 h 2237003"/>
              <a:gd name="connsiteX64" fmla="*/ 2791752 w 2840304"/>
              <a:gd name="connsiteY64" fmla="*/ 16212 h 2237003"/>
              <a:gd name="connsiteX65" fmla="*/ 2824120 w 2840304"/>
              <a:gd name="connsiteY65" fmla="*/ 56673 h 2237003"/>
              <a:gd name="connsiteX66" fmla="*/ 2840304 w 2840304"/>
              <a:gd name="connsiteY66" fmla="*/ 48581 h 223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840304" h="2237003">
                <a:moveTo>
                  <a:pt x="0" y="1820736"/>
                </a:moveTo>
                <a:cubicBezTo>
                  <a:pt x="2697" y="1898959"/>
                  <a:pt x="786" y="1977477"/>
                  <a:pt x="8092" y="2055405"/>
                </a:cubicBezTo>
                <a:cubicBezTo>
                  <a:pt x="9000" y="2065088"/>
                  <a:pt x="20326" y="2070794"/>
                  <a:pt x="24276" y="2079681"/>
                </a:cubicBezTo>
                <a:cubicBezTo>
                  <a:pt x="37881" y="2110293"/>
                  <a:pt x="40950" y="2155534"/>
                  <a:pt x="72828" y="2176786"/>
                </a:cubicBezTo>
                <a:lnTo>
                  <a:pt x="121380" y="2209154"/>
                </a:lnTo>
                <a:cubicBezTo>
                  <a:pt x="135574" y="2218617"/>
                  <a:pt x="153748" y="2219943"/>
                  <a:pt x="169932" y="2225338"/>
                </a:cubicBezTo>
                <a:cubicBezTo>
                  <a:pt x="236513" y="2247532"/>
                  <a:pt x="310194" y="2230733"/>
                  <a:pt x="380325" y="2233430"/>
                </a:cubicBezTo>
                <a:cubicBezTo>
                  <a:pt x="436969" y="2228035"/>
                  <a:pt x="494072" y="2226236"/>
                  <a:pt x="550258" y="2217246"/>
                </a:cubicBezTo>
                <a:cubicBezTo>
                  <a:pt x="562169" y="2215340"/>
                  <a:pt x="571426" y="2205542"/>
                  <a:pt x="582626" y="2201062"/>
                </a:cubicBezTo>
                <a:cubicBezTo>
                  <a:pt x="598465" y="2194726"/>
                  <a:pt x="631178" y="2184878"/>
                  <a:pt x="631178" y="2184878"/>
                </a:cubicBezTo>
                <a:cubicBezTo>
                  <a:pt x="647362" y="2174089"/>
                  <a:pt x="668942" y="2168694"/>
                  <a:pt x="679731" y="2152510"/>
                </a:cubicBezTo>
                <a:cubicBezTo>
                  <a:pt x="702263" y="2118712"/>
                  <a:pt x="689038" y="2135111"/>
                  <a:pt x="720191" y="2103958"/>
                </a:cubicBezTo>
                <a:cubicBezTo>
                  <a:pt x="725586" y="2090471"/>
                  <a:pt x="727660" y="2075118"/>
                  <a:pt x="736375" y="2063497"/>
                </a:cubicBezTo>
                <a:cubicBezTo>
                  <a:pt x="741393" y="2056806"/>
                  <a:pt x="782854" y="2029814"/>
                  <a:pt x="793019" y="2023037"/>
                </a:cubicBezTo>
                <a:cubicBezTo>
                  <a:pt x="805249" y="1974119"/>
                  <a:pt x="797594" y="2001220"/>
                  <a:pt x="817295" y="1942117"/>
                </a:cubicBezTo>
                <a:lnTo>
                  <a:pt x="825387" y="1917841"/>
                </a:lnTo>
                <a:cubicBezTo>
                  <a:pt x="828084" y="1871986"/>
                  <a:pt x="829124" y="1826003"/>
                  <a:pt x="833479" y="1780276"/>
                </a:cubicBezTo>
                <a:cubicBezTo>
                  <a:pt x="834533" y="1769205"/>
                  <a:pt x="839582" y="1758850"/>
                  <a:pt x="841571" y="1747908"/>
                </a:cubicBezTo>
                <a:cubicBezTo>
                  <a:pt x="850376" y="1699480"/>
                  <a:pt x="865847" y="1602251"/>
                  <a:pt x="865847" y="1602251"/>
                </a:cubicBezTo>
                <a:cubicBezTo>
                  <a:pt x="868544" y="1532120"/>
                  <a:pt x="869110" y="1461875"/>
                  <a:pt x="873939" y="1391858"/>
                </a:cubicBezTo>
                <a:cubicBezTo>
                  <a:pt x="874526" y="1383348"/>
                  <a:pt x="879962" y="1375857"/>
                  <a:pt x="882031" y="1367582"/>
                </a:cubicBezTo>
                <a:cubicBezTo>
                  <a:pt x="885367" y="1354239"/>
                  <a:pt x="887139" y="1340548"/>
                  <a:pt x="890123" y="1327122"/>
                </a:cubicBezTo>
                <a:cubicBezTo>
                  <a:pt x="892536" y="1316265"/>
                  <a:pt x="895886" y="1305629"/>
                  <a:pt x="898216" y="1294754"/>
                </a:cubicBezTo>
                <a:cubicBezTo>
                  <a:pt x="903980" y="1267857"/>
                  <a:pt x="908636" y="1240731"/>
                  <a:pt x="914400" y="1213834"/>
                </a:cubicBezTo>
                <a:cubicBezTo>
                  <a:pt x="916730" y="1202959"/>
                  <a:pt x="918362" y="1191792"/>
                  <a:pt x="922492" y="1181466"/>
                </a:cubicBezTo>
                <a:cubicBezTo>
                  <a:pt x="929212" y="1164666"/>
                  <a:pt x="939809" y="1149616"/>
                  <a:pt x="946768" y="1132913"/>
                </a:cubicBezTo>
                <a:cubicBezTo>
                  <a:pt x="953329" y="1117166"/>
                  <a:pt x="958556" y="1100844"/>
                  <a:pt x="962952" y="1084361"/>
                </a:cubicBezTo>
                <a:cubicBezTo>
                  <a:pt x="969360" y="1060332"/>
                  <a:pt x="968547" y="1034034"/>
                  <a:pt x="979136" y="1011533"/>
                </a:cubicBezTo>
                <a:cubicBezTo>
                  <a:pt x="990621" y="987127"/>
                  <a:pt x="1011242" y="968176"/>
                  <a:pt x="1027688" y="946796"/>
                </a:cubicBezTo>
                <a:cubicBezTo>
                  <a:pt x="1038218" y="933106"/>
                  <a:pt x="1060056" y="906336"/>
                  <a:pt x="1060056" y="906336"/>
                </a:cubicBezTo>
                <a:cubicBezTo>
                  <a:pt x="1062753" y="895547"/>
                  <a:pt x="1062630" y="883624"/>
                  <a:pt x="1068148" y="873968"/>
                </a:cubicBezTo>
                <a:cubicBezTo>
                  <a:pt x="1078013" y="856705"/>
                  <a:pt x="1111493" y="837054"/>
                  <a:pt x="1124793" y="825416"/>
                </a:cubicBezTo>
                <a:cubicBezTo>
                  <a:pt x="1136276" y="815368"/>
                  <a:pt x="1147231" y="804633"/>
                  <a:pt x="1157161" y="793048"/>
                </a:cubicBezTo>
                <a:cubicBezTo>
                  <a:pt x="1163490" y="785664"/>
                  <a:pt x="1166468" y="775649"/>
                  <a:pt x="1173345" y="768772"/>
                </a:cubicBezTo>
                <a:cubicBezTo>
                  <a:pt x="1197840" y="744277"/>
                  <a:pt x="1202214" y="745662"/>
                  <a:pt x="1229989" y="736404"/>
                </a:cubicBezTo>
                <a:cubicBezTo>
                  <a:pt x="1238081" y="728312"/>
                  <a:pt x="1247917" y="721649"/>
                  <a:pt x="1254265" y="712127"/>
                </a:cubicBezTo>
                <a:cubicBezTo>
                  <a:pt x="1258996" y="705030"/>
                  <a:pt x="1257399" y="694792"/>
                  <a:pt x="1262357" y="687851"/>
                </a:cubicBezTo>
                <a:cubicBezTo>
                  <a:pt x="1290960" y="647806"/>
                  <a:pt x="1288812" y="664457"/>
                  <a:pt x="1319001" y="639299"/>
                </a:cubicBezTo>
                <a:cubicBezTo>
                  <a:pt x="1327792" y="631973"/>
                  <a:pt x="1335185" y="623115"/>
                  <a:pt x="1343277" y="615023"/>
                </a:cubicBezTo>
                <a:cubicBezTo>
                  <a:pt x="1345975" y="606931"/>
                  <a:pt x="1344817" y="596208"/>
                  <a:pt x="1351370" y="590747"/>
                </a:cubicBezTo>
                <a:cubicBezTo>
                  <a:pt x="1362529" y="581448"/>
                  <a:pt x="1379132" y="581617"/>
                  <a:pt x="1391830" y="574563"/>
                </a:cubicBezTo>
                <a:cubicBezTo>
                  <a:pt x="1403619" y="568013"/>
                  <a:pt x="1414661" y="559824"/>
                  <a:pt x="1424198" y="550287"/>
                </a:cubicBezTo>
                <a:cubicBezTo>
                  <a:pt x="1431075" y="543410"/>
                  <a:pt x="1433505" y="532888"/>
                  <a:pt x="1440382" y="526011"/>
                </a:cubicBezTo>
                <a:cubicBezTo>
                  <a:pt x="1464972" y="501421"/>
                  <a:pt x="1476276" y="501574"/>
                  <a:pt x="1505118" y="485550"/>
                </a:cubicBezTo>
                <a:cubicBezTo>
                  <a:pt x="1518867" y="477912"/>
                  <a:pt x="1532241" y="469610"/>
                  <a:pt x="1545578" y="461274"/>
                </a:cubicBezTo>
                <a:cubicBezTo>
                  <a:pt x="1553825" y="456120"/>
                  <a:pt x="1561155" y="449439"/>
                  <a:pt x="1569854" y="445090"/>
                </a:cubicBezTo>
                <a:cubicBezTo>
                  <a:pt x="1577484" y="441275"/>
                  <a:pt x="1586039" y="439695"/>
                  <a:pt x="1594131" y="436998"/>
                </a:cubicBezTo>
                <a:cubicBezTo>
                  <a:pt x="1630217" y="412941"/>
                  <a:pt x="1646304" y="399808"/>
                  <a:pt x="1699327" y="388446"/>
                </a:cubicBezTo>
                <a:cubicBezTo>
                  <a:pt x="1710202" y="386116"/>
                  <a:pt x="1720906" y="393841"/>
                  <a:pt x="1731695" y="396538"/>
                </a:cubicBezTo>
                <a:cubicBezTo>
                  <a:pt x="1739787" y="391143"/>
                  <a:pt x="1747032" y="384185"/>
                  <a:pt x="1755971" y="380354"/>
                </a:cubicBezTo>
                <a:cubicBezTo>
                  <a:pt x="1805785" y="359005"/>
                  <a:pt x="1772162" y="388442"/>
                  <a:pt x="1820708" y="356078"/>
                </a:cubicBezTo>
                <a:cubicBezTo>
                  <a:pt x="1876827" y="318666"/>
                  <a:pt x="1844501" y="334528"/>
                  <a:pt x="1885444" y="299434"/>
                </a:cubicBezTo>
                <a:cubicBezTo>
                  <a:pt x="1895684" y="290657"/>
                  <a:pt x="1907023" y="283250"/>
                  <a:pt x="1917812" y="275158"/>
                </a:cubicBezTo>
                <a:cubicBezTo>
                  <a:pt x="1928601" y="258974"/>
                  <a:pt x="1935787" y="239689"/>
                  <a:pt x="1950180" y="226605"/>
                </a:cubicBezTo>
                <a:cubicBezTo>
                  <a:pt x="1966271" y="211977"/>
                  <a:pt x="1988477" y="205912"/>
                  <a:pt x="2006824" y="194237"/>
                </a:cubicBezTo>
                <a:cubicBezTo>
                  <a:pt x="2060712" y="159945"/>
                  <a:pt x="2017104" y="177324"/>
                  <a:pt x="2063469" y="161869"/>
                </a:cubicBezTo>
                <a:cubicBezTo>
                  <a:pt x="2151681" y="103061"/>
                  <a:pt x="2071234" y="150542"/>
                  <a:pt x="2160573" y="113317"/>
                </a:cubicBezTo>
                <a:cubicBezTo>
                  <a:pt x="2186907" y="102345"/>
                  <a:pt x="2227293" y="75027"/>
                  <a:pt x="2257677" y="72857"/>
                </a:cubicBezTo>
                <a:lnTo>
                  <a:pt x="2370966" y="64765"/>
                </a:lnTo>
                <a:cubicBezTo>
                  <a:pt x="2485883" y="69761"/>
                  <a:pt x="2523331" y="82844"/>
                  <a:pt x="2613727" y="64765"/>
                </a:cubicBezTo>
                <a:cubicBezTo>
                  <a:pt x="2622091" y="63092"/>
                  <a:pt x="2629911" y="59370"/>
                  <a:pt x="2638003" y="56673"/>
                </a:cubicBezTo>
                <a:cubicBezTo>
                  <a:pt x="2646095" y="51278"/>
                  <a:pt x="2653392" y="44439"/>
                  <a:pt x="2662279" y="40489"/>
                </a:cubicBezTo>
                <a:cubicBezTo>
                  <a:pt x="2677868" y="33560"/>
                  <a:pt x="2710831" y="24304"/>
                  <a:pt x="2710831" y="24304"/>
                </a:cubicBezTo>
                <a:cubicBezTo>
                  <a:pt x="2716226" y="18909"/>
                  <a:pt x="2720474" y="12045"/>
                  <a:pt x="2727016" y="8120"/>
                </a:cubicBezTo>
                <a:cubicBezTo>
                  <a:pt x="2754924" y="-8625"/>
                  <a:pt x="2760654" y="3773"/>
                  <a:pt x="2791752" y="16212"/>
                </a:cubicBezTo>
                <a:cubicBezTo>
                  <a:pt x="2798333" y="35957"/>
                  <a:pt x="2797975" y="51444"/>
                  <a:pt x="2824120" y="56673"/>
                </a:cubicBezTo>
                <a:cubicBezTo>
                  <a:pt x="2830034" y="57856"/>
                  <a:pt x="2834909" y="51278"/>
                  <a:pt x="2840304" y="48581"/>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322414" y="751405"/>
            <a:ext cx="3155894" cy="672793"/>
          </a:xfrm>
          <a:custGeom>
            <a:avLst/>
            <a:gdLst>
              <a:gd name="connsiteX0" fmla="*/ 0 w 3155894"/>
              <a:gd name="connsiteY0" fmla="*/ 73983 h 672793"/>
              <a:gd name="connsiteX1" fmla="*/ 56644 w 3155894"/>
              <a:gd name="connsiteY1" fmla="*/ 154903 h 672793"/>
              <a:gd name="connsiteX2" fmla="*/ 72828 w 3155894"/>
              <a:gd name="connsiteY2" fmla="*/ 179179 h 672793"/>
              <a:gd name="connsiteX3" fmla="*/ 97105 w 3155894"/>
              <a:gd name="connsiteY3" fmla="*/ 187271 h 672793"/>
              <a:gd name="connsiteX4" fmla="*/ 275129 w 3155894"/>
              <a:gd name="connsiteY4" fmla="*/ 195363 h 672793"/>
              <a:gd name="connsiteX5" fmla="*/ 307498 w 3155894"/>
              <a:gd name="connsiteY5" fmla="*/ 171087 h 672793"/>
              <a:gd name="connsiteX6" fmla="*/ 372234 w 3155894"/>
              <a:gd name="connsiteY6" fmla="*/ 154903 h 672793"/>
              <a:gd name="connsiteX7" fmla="*/ 445062 w 3155894"/>
              <a:gd name="connsiteY7" fmla="*/ 138719 h 672793"/>
              <a:gd name="connsiteX8" fmla="*/ 574535 w 3155894"/>
              <a:gd name="connsiteY8" fmla="*/ 146811 h 672793"/>
              <a:gd name="connsiteX9" fmla="*/ 655455 w 3155894"/>
              <a:gd name="connsiteY9" fmla="*/ 138719 h 672793"/>
              <a:gd name="connsiteX10" fmla="*/ 679731 w 3155894"/>
              <a:gd name="connsiteY10" fmla="*/ 130627 h 672793"/>
              <a:gd name="connsiteX11" fmla="*/ 744467 w 3155894"/>
              <a:gd name="connsiteY11" fmla="*/ 114443 h 672793"/>
              <a:gd name="connsiteX12" fmla="*/ 784928 w 3155894"/>
              <a:gd name="connsiteY12" fmla="*/ 90167 h 672793"/>
              <a:gd name="connsiteX13" fmla="*/ 809204 w 3155894"/>
              <a:gd name="connsiteY13" fmla="*/ 73983 h 672793"/>
              <a:gd name="connsiteX14" fmla="*/ 833480 w 3155894"/>
              <a:gd name="connsiteY14" fmla="*/ 65891 h 672793"/>
              <a:gd name="connsiteX15" fmla="*/ 971044 w 3155894"/>
              <a:gd name="connsiteY15" fmla="*/ 41614 h 672793"/>
              <a:gd name="connsiteX16" fmla="*/ 1149069 w 3155894"/>
              <a:gd name="connsiteY16" fmla="*/ 17338 h 672793"/>
              <a:gd name="connsiteX17" fmla="*/ 1335186 w 3155894"/>
              <a:gd name="connsiteY17" fmla="*/ 25430 h 672793"/>
              <a:gd name="connsiteX18" fmla="*/ 1464659 w 3155894"/>
              <a:gd name="connsiteY18" fmla="*/ 33522 h 672793"/>
              <a:gd name="connsiteX19" fmla="*/ 1618407 w 3155894"/>
              <a:gd name="connsiteY19" fmla="*/ 25430 h 672793"/>
              <a:gd name="connsiteX20" fmla="*/ 1634591 w 3155894"/>
              <a:gd name="connsiteY20" fmla="*/ 1154 h 672793"/>
              <a:gd name="connsiteX21" fmla="*/ 1731696 w 3155894"/>
              <a:gd name="connsiteY21" fmla="*/ 9246 h 672793"/>
              <a:gd name="connsiteX22" fmla="*/ 1869260 w 3155894"/>
              <a:gd name="connsiteY22" fmla="*/ 17338 h 672793"/>
              <a:gd name="connsiteX23" fmla="*/ 1925905 w 3155894"/>
              <a:gd name="connsiteY23" fmla="*/ 33522 h 672793"/>
              <a:gd name="connsiteX24" fmla="*/ 1958273 w 3155894"/>
              <a:gd name="connsiteY24" fmla="*/ 41614 h 672793"/>
              <a:gd name="connsiteX25" fmla="*/ 1982549 w 3155894"/>
              <a:gd name="connsiteY25" fmla="*/ 49707 h 672793"/>
              <a:gd name="connsiteX26" fmla="*/ 2087745 w 3155894"/>
              <a:gd name="connsiteY26" fmla="*/ 57799 h 672793"/>
              <a:gd name="connsiteX27" fmla="*/ 2152482 w 3155894"/>
              <a:gd name="connsiteY27" fmla="*/ 90167 h 672793"/>
              <a:gd name="connsiteX28" fmla="*/ 2176758 w 3155894"/>
              <a:gd name="connsiteY28" fmla="*/ 106351 h 672793"/>
              <a:gd name="connsiteX29" fmla="*/ 2217218 w 3155894"/>
              <a:gd name="connsiteY29" fmla="*/ 114443 h 672793"/>
              <a:gd name="connsiteX30" fmla="*/ 2314322 w 3155894"/>
              <a:gd name="connsiteY30" fmla="*/ 138719 h 672793"/>
              <a:gd name="connsiteX31" fmla="*/ 2362874 w 3155894"/>
              <a:gd name="connsiteY31" fmla="*/ 154903 h 672793"/>
              <a:gd name="connsiteX32" fmla="*/ 2379059 w 3155894"/>
              <a:gd name="connsiteY32" fmla="*/ 171087 h 672793"/>
              <a:gd name="connsiteX33" fmla="*/ 2411427 w 3155894"/>
              <a:gd name="connsiteY33" fmla="*/ 179179 h 672793"/>
              <a:gd name="connsiteX34" fmla="*/ 2435703 w 3155894"/>
              <a:gd name="connsiteY34" fmla="*/ 187271 h 672793"/>
              <a:gd name="connsiteX35" fmla="*/ 2459979 w 3155894"/>
              <a:gd name="connsiteY35" fmla="*/ 211547 h 672793"/>
              <a:gd name="connsiteX36" fmla="*/ 2694648 w 3155894"/>
              <a:gd name="connsiteY36" fmla="*/ 195363 h 672793"/>
              <a:gd name="connsiteX37" fmla="*/ 2767476 w 3155894"/>
              <a:gd name="connsiteY37" fmla="*/ 203455 h 672793"/>
              <a:gd name="connsiteX38" fmla="*/ 2775568 w 3155894"/>
              <a:gd name="connsiteY38" fmla="*/ 227731 h 672793"/>
              <a:gd name="connsiteX39" fmla="*/ 2824121 w 3155894"/>
              <a:gd name="connsiteY39" fmla="*/ 235823 h 672793"/>
              <a:gd name="connsiteX40" fmla="*/ 2848397 w 3155894"/>
              <a:gd name="connsiteY40" fmla="*/ 243915 h 672793"/>
              <a:gd name="connsiteX41" fmla="*/ 2896949 w 3155894"/>
              <a:gd name="connsiteY41" fmla="*/ 252007 h 672793"/>
              <a:gd name="connsiteX42" fmla="*/ 2921225 w 3155894"/>
              <a:gd name="connsiteY42" fmla="*/ 268191 h 672793"/>
              <a:gd name="connsiteX43" fmla="*/ 2945501 w 3155894"/>
              <a:gd name="connsiteY43" fmla="*/ 276283 h 672793"/>
              <a:gd name="connsiteX44" fmla="*/ 3002145 w 3155894"/>
              <a:gd name="connsiteY44" fmla="*/ 300560 h 672793"/>
              <a:gd name="connsiteX45" fmla="*/ 3050698 w 3155894"/>
              <a:gd name="connsiteY45" fmla="*/ 341020 h 672793"/>
              <a:gd name="connsiteX46" fmla="*/ 3074974 w 3155894"/>
              <a:gd name="connsiteY46" fmla="*/ 349112 h 672793"/>
              <a:gd name="connsiteX47" fmla="*/ 3123526 w 3155894"/>
              <a:gd name="connsiteY47" fmla="*/ 381480 h 672793"/>
              <a:gd name="connsiteX48" fmla="*/ 3139710 w 3155894"/>
              <a:gd name="connsiteY48" fmla="*/ 430032 h 672793"/>
              <a:gd name="connsiteX49" fmla="*/ 3155894 w 3155894"/>
              <a:gd name="connsiteY49" fmla="*/ 502860 h 672793"/>
              <a:gd name="connsiteX50" fmla="*/ 3147802 w 3155894"/>
              <a:gd name="connsiteY50" fmla="*/ 543321 h 672793"/>
              <a:gd name="connsiteX51" fmla="*/ 3123526 w 3155894"/>
              <a:gd name="connsiteY51" fmla="*/ 608057 h 672793"/>
              <a:gd name="connsiteX52" fmla="*/ 3091158 w 3155894"/>
              <a:gd name="connsiteY52" fmla="*/ 664701 h 672793"/>
              <a:gd name="connsiteX53" fmla="*/ 3074974 w 3155894"/>
              <a:gd name="connsiteY53" fmla="*/ 672793 h 67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155894" h="672793">
                <a:moveTo>
                  <a:pt x="0" y="73983"/>
                </a:moveTo>
                <a:cubicBezTo>
                  <a:pt x="65447" y="188515"/>
                  <a:pt x="2572" y="90016"/>
                  <a:pt x="56644" y="154903"/>
                </a:cubicBezTo>
                <a:cubicBezTo>
                  <a:pt x="62870" y="162374"/>
                  <a:pt x="65234" y="173104"/>
                  <a:pt x="72828" y="179179"/>
                </a:cubicBezTo>
                <a:cubicBezTo>
                  <a:pt x="79489" y="184508"/>
                  <a:pt x="89013" y="184574"/>
                  <a:pt x="97105" y="187271"/>
                </a:cubicBezTo>
                <a:cubicBezTo>
                  <a:pt x="159613" y="228943"/>
                  <a:pt x="135253" y="219689"/>
                  <a:pt x="275129" y="195363"/>
                </a:cubicBezTo>
                <a:cubicBezTo>
                  <a:pt x="288416" y="193052"/>
                  <a:pt x="295049" y="176274"/>
                  <a:pt x="307498" y="171087"/>
                </a:cubicBezTo>
                <a:cubicBezTo>
                  <a:pt x="328030" y="162532"/>
                  <a:pt x="350655" y="160298"/>
                  <a:pt x="372234" y="154903"/>
                </a:cubicBezTo>
                <a:cubicBezTo>
                  <a:pt x="451917" y="134982"/>
                  <a:pt x="311460" y="160986"/>
                  <a:pt x="445062" y="138719"/>
                </a:cubicBezTo>
                <a:cubicBezTo>
                  <a:pt x="488220" y="141416"/>
                  <a:pt x="531293" y="146811"/>
                  <a:pt x="574535" y="146811"/>
                </a:cubicBezTo>
                <a:cubicBezTo>
                  <a:pt x="601643" y="146811"/>
                  <a:pt x="628662" y="142841"/>
                  <a:pt x="655455" y="138719"/>
                </a:cubicBezTo>
                <a:cubicBezTo>
                  <a:pt x="663886" y="137422"/>
                  <a:pt x="671502" y="132871"/>
                  <a:pt x="679731" y="130627"/>
                </a:cubicBezTo>
                <a:cubicBezTo>
                  <a:pt x="701190" y="124775"/>
                  <a:pt x="722888" y="119838"/>
                  <a:pt x="744467" y="114443"/>
                </a:cubicBezTo>
                <a:cubicBezTo>
                  <a:pt x="757954" y="106351"/>
                  <a:pt x="771590" y="98503"/>
                  <a:pt x="784928" y="90167"/>
                </a:cubicBezTo>
                <a:cubicBezTo>
                  <a:pt x="793175" y="85013"/>
                  <a:pt x="800505" y="78332"/>
                  <a:pt x="809204" y="73983"/>
                </a:cubicBezTo>
                <a:cubicBezTo>
                  <a:pt x="816833" y="70168"/>
                  <a:pt x="825278" y="68234"/>
                  <a:pt x="833480" y="65891"/>
                </a:cubicBezTo>
                <a:cubicBezTo>
                  <a:pt x="889228" y="49963"/>
                  <a:pt x="890071" y="57038"/>
                  <a:pt x="971044" y="41614"/>
                </a:cubicBezTo>
                <a:cubicBezTo>
                  <a:pt x="1123233" y="12625"/>
                  <a:pt x="927261" y="33181"/>
                  <a:pt x="1149069" y="17338"/>
                </a:cubicBezTo>
                <a:lnTo>
                  <a:pt x="1335186" y="25430"/>
                </a:lnTo>
                <a:cubicBezTo>
                  <a:pt x="1378371" y="27645"/>
                  <a:pt x="1421417" y="33522"/>
                  <a:pt x="1464659" y="33522"/>
                </a:cubicBezTo>
                <a:cubicBezTo>
                  <a:pt x="1515979" y="33522"/>
                  <a:pt x="1567158" y="28127"/>
                  <a:pt x="1618407" y="25430"/>
                </a:cubicBezTo>
                <a:cubicBezTo>
                  <a:pt x="1623802" y="17338"/>
                  <a:pt x="1624963" y="2529"/>
                  <a:pt x="1634591" y="1154"/>
                </a:cubicBezTo>
                <a:cubicBezTo>
                  <a:pt x="1666745" y="-3439"/>
                  <a:pt x="1699292" y="7011"/>
                  <a:pt x="1731696" y="9246"/>
                </a:cubicBezTo>
                <a:cubicBezTo>
                  <a:pt x="1777521" y="12406"/>
                  <a:pt x="1823405" y="14641"/>
                  <a:pt x="1869260" y="17338"/>
                </a:cubicBezTo>
                <a:cubicBezTo>
                  <a:pt x="1970445" y="42634"/>
                  <a:pt x="1844642" y="10304"/>
                  <a:pt x="1925905" y="33522"/>
                </a:cubicBezTo>
                <a:cubicBezTo>
                  <a:pt x="1936598" y="36577"/>
                  <a:pt x="1947580" y="38559"/>
                  <a:pt x="1958273" y="41614"/>
                </a:cubicBezTo>
                <a:cubicBezTo>
                  <a:pt x="1966475" y="43957"/>
                  <a:pt x="1974085" y="48649"/>
                  <a:pt x="1982549" y="49707"/>
                </a:cubicBezTo>
                <a:cubicBezTo>
                  <a:pt x="2017446" y="54069"/>
                  <a:pt x="2052680" y="55102"/>
                  <a:pt x="2087745" y="57799"/>
                </a:cubicBezTo>
                <a:cubicBezTo>
                  <a:pt x="2117954" y="103112"/>
                  <a:pt x="2086029" y="68016"/>
                  <a:pt x="2152482" y="90167"/>
                </a:cubicBezTo>
                <a:cubicBezTo>
                  <a:pt x="2161708" y="93242"/>
                  <a:pt x="2167652" y="102936"/>
                  <a:pt x="2176758" y="106351"/>
                </a:cubicBezTo>
                <a:cubicBezTo>
                  <a:pt x="2189636" y="111180"/>
                  <a:pt x="2203949" y="110824"/>
                  <a:pt x="2217218" y="114443"/>
                </a:cubicBezTo>
                <a:cubicBezTo>
                  <a:pt x="2317974" y="141922"/>
                  <a:pt x="2213705" y="121949"/>
                  <a:pt x="2314322" y="138719"/>
                </a:cubicBezTo>
                <a:cubicBezTo>
                  <a:pt x="2330506" y="144114"/>
                  <a:pt x="2350811" y="142841"/>
                  <a:pt x="2362874" y="154903"/>
                </a:cubicBezTo>
                <a:cubicBezTo>
                  <a:pt x="2368269" y="160298"/>
                  <a:pt x="2372235" y="167675"/>
                  <a:pt x="2379059" y="171087"/>
                </a:cubicBezTo>
                <a:cubicBezTo>
                  <a:pt x="2389006" y="176061"/>
                  <a:pt x="2400734" y="176124"/>
                  <a:pt x="2411427" y="179179"/>
                </a:cubicBezTo>
                <a:cubicBezTo>
                  <a:pt x="2419629" y="181522"/>
                  <a:pt x="2427611" y="184574"/>
                  <a:pt x="2435703" y="187271"/>
                </a:cubicBezTo>
                <a:cubicBezTo>
                  <a:pt x="2443795" y="195363"/>
                  <a:pt x="2448578" y="210556"/>
                  <a:pt x="2459979" y="211547"/>
                </a:cubicBezTo>
                <a:cubicBezTo>
                  <a:pt x="2517440" y="216544"/>
                  <a:pt x="2626368" y="202950"/>
                  <a:pt x="2694648" y="195363"/>
                </a:cubicBezTo>
                <a:cubicBezTo>
                  <a:pt x="2718924" y="198060"/>
                  <a:pt x="2744798" y="194384"/>
                  <a:pt x="2767476" y="203455"/>
                </a:cubicBezTo>
                <a:cubicBezTo>
                  <a:pt x="2775396" y="206623"/>
                  <a:pt x="2768162" y="223499"/>
                  <a:pt x="2775568" y="227731"/>
                </a:cubicBezTo>
                <a:cubicBezTo>
                  <a:pt x="2789814" y="235871"/>
                  <a:pt x="2807937" y="233126"/>
                  <a:pt x="2824121" y="235823"/>
                </a:cubicBezTo>
                <a:cubicBezTo>
                  <a:pt x="2832213" y="238520"/>
                  <a:pt x="2840070" y="242065"/>
                  <a:pt x="2848397" y="243915"/>
                </a:cubicBezTo>
                <a:cubicBezTo>
                  <a:pt x="2864414" y="247474"/>
                  <a:pt x="2881384" y="246819"/>
                  <a:pt x="2896949" y="252007"/>
                </a:cubicBezTo>
                <a:cubicBezTo>
                  <a:pt x="2906175" y="255082"/>
                  <a:pt x="2912526" y="263842"/>
                  <a:pt x="2921225" y="268191"/>
                </a:cubicBezTo>
                <a:cubicBezTo>
                  <a:pt x="2928854" y="272006"/>
                  <a:pt x="2937409" y="273586"/>
                  <a:pt x="2945501" y="276283"/>
                </a:cubicBezTo>
                <a:cubicBezTo>
                  <a:pt x="3006443" y="316914"/>
                  <a:pt x="2928995" y="269210"/>
                  <a:pt x="3002145" y="300560"/>
                </a:cubicBezTo>
                <a:cubicBezTo>
                  <a:pt x="3039208" y="316444"/>
                  <a:pt x="3015703" y="317690"/>
                  <a:pt x="3050698" y="341020"/>
                </a:cubicBezTo>
                <a:cubicBezTo>
                  <a:pt x="3057795" y="345751"/>
                  <a:pt x="3066882" y="346415"/>
                  <a:pt x="3074974" y="349112"/>
                </a:cubicBezTo>
                <a:lnTo>
                  <a:pt x="3123526" y="381480"/>
                </a:lnTo>
                <a:cubicBezTo>
                  <a:pt x="3137720" y="390943"/>
                  <a:pt x="3134315" y="413848"/>
                  <a:pt x="3139710" y="430032"/>
                </a:cubicBezTo>
                <a:cubicBezTo>
                  <a:pt x="3147574" y="453624"/>
                  <a:pt x="3150499" y="478584"/>
                  <a:pt x="3155894" y="502860"/>
                </a:cubicBezTo>
                <a:cubicBezTo>
                  <a:pt x="3153197" y="516347"/>
                  <a:pt x="3151138" y="529978"/>
                  <a:pt x="3147802" y="543321"/>
                </a:cubicBezTo>
                <a:cubicBezTo>
                  <a:pt x="3143210" y="561688"/>
                  <a:pt x="3129095" y="593207"/>
                  <a:pt x="3123526" y="608057"/>
                </a:cubicBezTo>
                <a:cubicBezTo>
                  <a:pt x="3112416" y="637684"/>
                  <a:pt x="3118581" y="637278"/>
                  <a:pt x="3091158" y="664701"/>
                </a:cubicBezTo>
                <a:cubicBezTo>
                  <a:pt x="3086893" y="668966"/>
                  <a:pt x="3080369" y="670096"/>
                  <a:pt x="3074974" y="67279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888857" y="1909720"/>
            <a:ext cx="2492347" cy="1035781"/>
          </a:xfrm>
          <a:custGeom>
            <a:avLst/>
            <a:gdLst>
              <a:gd name="connsiteX0" fmla="*/ 2492347 w 2492347"/>
              <a:gd name="connsiteY0" fmla="*/ 0 h 1035781"/>
              <a:gd name="connsiteX1" fmla="*/ 2484255 w 2492347"/>
              <a:gd name="connsiteY1" fmla="*/ 89013 h 1035781"/>
              <a:gd name="connsiteX2" fmla="*/ 2468070 w 2492347"/>
              <a:gd name="connsiteY2" fmla="*/ 121381 h 1035781"/>
              <a:gd name="connsiteX3" fmla="*/ 2459978 w 2492347"/>
              <a:gd name="connsiteY3" fmla="*/ 145657 h 1035781"/>
              <a:gd name="connsiteX4" fmla="*/ 2419518 w 2492347"/>
              <a:gd name="connsiteY4" fmla="*/ 250853 h 1035781"/>
              <a:gd name="connsiteX5" fmla="*/ 2387150 w 2492347"/>
              <a:gd name="connsiteY5" fmla="*/ 315590 h 1035781"/>
              <a:gd name="connsiteX6" fmla="*/ 2370966 w 2492347"/>
              <a:gd name="connsiteY6" fmla="*/ 339866 h 1035781"/>
              <a:gd name="connsiteX7" fmla="*/ 2322414 w 2492347"/>
              <a:gd name="connsiteY7" fmla="*/ 420786 h 1035781"/>
              <a:gd name="connsiteX8" fmla="*/ 2306230 w 2492347"/>
              <a:gd name="connsiteY8" fmla="*/ 445062 h 1035781"/>
              <a:gd name="connsiteX9" fmla="*/ 2265770 w 2492347"/>
              <a:gd name="connsiteY9" fmla="*/ 485522 h 1035781"/>
              <a:gd name="connsiteX10" fmla="*/ 2233401 w 2492347"/>
              <a:gd name="connsiteY10" fmla="*/ 493615 h 1035781"/>
              <a:gd name="connsiteX11" fmla="*/ 2192941 w 2492347"/>
              <a:gd name="connsiteY11" fmla="*/ 525983 h 1035781"/>
              <a:gd name="connsiteX12" fmla="*/ 2144389 w 2492347"/>
              <a:gd name="connsiteY12" fmla="*/ 566443 h 1035781"/>
              <a:gd name="connsiteX13" fmla="*/ 2047285 w 2492347"/>
              <a:gd name="connsiteY13" fmla="*/ 639271 h 1035781"/>
              <a:gd name="connsiteX14" fmla="*/ 1982548 w 2492347"/>
              <a:gd name="connsiteY14" fmla="*/ 687823 h 1035781"/>
              <a:gd name="connsiteX15" fmla="*/ 1917812 w 2492347"/>
              <a:gd name="connsiteY15" fmla="*/ 720192 h 1035781"/>
              <a:gd name="connsiteX16" fmla="*/ 1820708 w 2492347"/>
              <a:gd name="connsiteY16" fmla="*/ 768744 h 1035781"/>
              <a:gd name="connsiteX17" fmla="*/ 1723603 w 2492347"/>
              <a:gd name="connsiteY17" fmla="*/ 825388 h 1035781"/>
              <a:gd name="connsiteX18" fmla="*/ 1691235 w 2492347"/>
              <a:gd name="connsiteY18" fmla="*/ 849664 h 1035781"/>
              <a:gd name="connsiteX19" fmla="*/ 1642683 w 2492347"/>
              <a:gd name="connsiteY19" fmla="*/ 865848 h 1035781"/>
              <a:gd name="connsiteX20" fmla="*/ 1569855 w 2492347"/>
              <a:gd name="connsiteY20" fmla="*/ 898216 h 1035781"/>
              <a:gd name="connsiteX21" fmla="*/ 1497026 w 2492347"/>
              <a:gd name="connsiteY21" fmla="*/ 946768 h 1035781"/>
              <a:gd name="connsiteX22" fmla="*/ 1472750 w 2492347"/>
              <a:gd name="connsiteY22" fmla="*/ 954861 h 1035781"/>
              <a:gd name="connsiteX23" fmla="*/ 1424198 w 2492347"/>
              <a:gd name="connsiteY23" fmla="*/ 987229 h 1035781"/>
              <a:gd name="connsiteX24" fmla="*/ 1375646 w 2492347"/>
              <a:gd name="connsiteY24" fmla="*/ 1019597 h 1035781"/>
              <a:gd name="connsiteX25" fmla="*/ 1181437 w 2492347"/>
              <a:gd name="connsiteY25" fmla="*/ 1035781 h 1035781"/>
              <a:gd name="connsiteX26" fmla="*/ 946768 w 2492347"/>
              <a:gd name="connsiteY26" fmla="*/ 1011505 h 1035781"/>
              <a:gd name="connsiteX27" fmla="*/ 906308 w 2492347"/>
              <a:gd name="connsiteY27" fmla="*/ 995321 h 1035781"/>
              <a:gd name="connsiteX28" fmla="*/ 882031 w 2492347"/>
              <a:gd name="connsiteY28" fmla="*/ 971045 h 1035781"/>
              <a:gd name="connsiteX29" fmla="*/ 865847 w 2492347"/>
              <a:gd name="connsiteY29" fmla="*/ 946768 h 1035781"/>
              <a:gd name="connsiteX30" fmla="*/ 809203 w 2492347"/>
              <a:gd name="connsiteY30" fmla="*/ 930584 h 1035781"/>
              <a:gd name="connsiteX31" fmla="*/ 760651 w 2492347"/>
              <a:gd name="connsiteY31" fmla="*/ 898216 h 1035781"/>
              <a:gd name="connsiteX32" fmla="*/ 712099 w 2492347"/>
              <a:gd name="connsiteY32" fmla="*/ 890124 h 1035781"/>
              <a:gd name="connsiteX33" fmla="*/ 534074 w 2492347"/>
              <a:gd name="connsiteY33" fmla="*/ 882032 h 1035781"/>
              <a:gd name="connsiteX34" fmla="*/ 453154 w 2492347"/>
              <a:gd name="connsiteY34" fmla="*/ 873940 h 1035781"/>
              <a:gd name="connsiteX35" fmla="*/ 428878 w 2492347"/>
              <a:gd name="connsiteY35" fmla="*/ 857756 h 1035781"/>
              <a:gd name="connsiteX36" fmla="*/ 404601 w 2492347"/>
              <a:gd name="connsiteY36" fmla="*/ 849664 h 1035781"/>
              <a:gd name="connsiteX37" fmla="*/ 380325 w 2492347"/>
              <a:gd name="connsiteY37" fmla="*/ 825388 h 1035781"/>
              <a:gd name="connsiteX38" fmla="*/ 113288 w 2492347"/>
              <a:gd name="connsiteY38" fmla="*/ 801112 h 1035781"/>
              <a:gd name="connsiteX39" fmla="*/ 0 w 2492347"/>
              <a:gd name="connsiteY39" fmla="*/ 809204 h 10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492347" h="1035781">
                <a:moveTo>
                  <a:pt x="2492347" y="0"/>
                </a:moveTo>
                <a:cubicBezTo>
                  <a:pt x="2489650" y="29671"/>
                  <a:pt x="2490098" y="59798"/>
                  <a:pt x="2484255" y="89013"/>
                </a:cubicBezTo>
                <a:cubicBezTo>
                  <a:pt x="2481889" y="100842"/>
                  <a:pt x="2472822" y="110293"/>
                  <a:pt x="2468070" y="121381"/>
                </a:cubicBezTo>
                <a:cubicBezTo>
                  <a:pt x="2464710" y="129221"/>
                  <a:pt x="2462675" y="137565"/>
                  <a:pt x="2459978" y="145657"/>
                </a:cubicBezTo>
                <a:cubicBezTo>
                  <a:pt x="2447130" y="235595"/>
                  <a:pt x="2464511" y="172114"/>
                  <a:pt x="2419518" y="250853"/>
                </a:cubicBezTo>
                <a:cubicBezTo>
                  <a:pt x="2407548" y="271800"/>
                  <a:pt x="2398703" y="294410"/>
                  <a:pt x="2387150" y="315590"/>
                </a:cubicBezTo>
                <a:cubicBezTo>
                  <a:pt x="2382493" y="324128"/>
                  <a:pt x="2375791" y="331422"/>
                  <a:pt x="2370966" y="339866"/>
                </a:cubicBezTo>
                <a:cubicBezTo>
                  <a:pt x="2321201" y="426955"/>
                  <a:pt x="2401595" y="302014"/>
                  <a:pt x="2322414" y="420786"/>
                </a:cubicBezTo>
                <a:lnTo>
                  <a:pt x="2306230" y="445062"/>
                </a:lnTo>
                <a:cubicBezTo>
                  <a:pt x="2291844" y="466641"/>
                  <a:pt x="2290945" y="474732"/>
                  <a:pt x="2265770" y="485522"/>
                </a:cubicBezTo>
                <a:cubicBezTo>
                  <a:pt x="2255547" y="489903"/>
                  <a:pt x="2244191" y="490917"/>
                  <a:pt x="2233401" y="493615"/>
                </a:cubicBezTo>
                <a:cubicBezTo>
                  <a:pt x="2183837" y="567961"/>
                  <a:pt x="2251570" y="477125"/>
                  <a:pt x="2192941" y="525983"/>
                </a:cubicBezTo>
                <a:cubicBezTo>
                  <a:pt x="2134153" y="574973"/>
                  <a:pt x="2200050" y="547889"/>
                  <a:pt x="2144389" y="566443"/>
                </a:cubicBezTo>
                <a:cubicBezTo>
                  <a:pt x="1960268" y="727549"/>
                  <a:pt x="2151706" y="569658"/>
                  <a:pt x="2047285" y="639271"/>
                </a:cubicBezTo>
                <a:cubicBezTo>
                  <a:pt x="2015004" y="660792"/>
                  <a:pt x="2012313" y="671587"/>
                  <a:pt x="1982548" y="687823"/>
                </a:cubicBezTo>
                <a:cubicBezTo>
                  <a:pt x="1961368" y="699376"/>
                  <a:pt x="1938106" y="707146"/>
                  <a:pt x="1917812" y="720192"/>
                </a:cubicBezTo>
                <a:cubicBezTo>
                  <a:pt x="1832195" y="775232"/>
                  <a:pt x="1909091" y="754014"/>
                  <a:pt x="1820708" y="768744"/>
                </a:cubicBezTo>
                <a:cubicBezTo>
                  <a:pt x="1764619" y="796788"/>
                  <a:pt x="1776610" y="788283"/>
                  <a:pt x="1723603" y="825388"/>
                </a:cubicBezTo>
                <a:cubicBezTo>
                  <a:pt x="1712554" y="833122"/>
                  <a:pt x="1703298" y="843633"/>
                  <a:pt x="1691235" y="849664"/>
                </a:cubicBezTo>
                <a:cubicBezTo>
                  <a:pt x="1675977" y="857293"/>
                  <a:pt x="1658867" y="860453"/>
                  <a:pt x="1642683" y="865848"/>
                </a:cubicBezTo>
                <a:cubicBezTo>
                  <a:pt x="1569232" y="920936"/>
                  <a:pt x="1654216" y="864472"/>
                  <a:pt x="1569855" y="898216"/>
                </a:cubicBezTo>
                <a:cubicBezTo>
                  <a:pt x="1523921" y="916589"/>
                  <a:pt x="1536753" y="924066"/>
                  <a:pt x="1497026" y="946768"/>
                </a:cubicBezTo>
                <a:cubicBezTo>
                  <a:pt x="1489620" y="951000"/>
                  <a:pt x="1480206" y="950718"/>
                  <a:pt x="1472750" y="954861"/>
                </a:cubicBezTo>
                <a:cubicBezTo>
                  <a:pt x="1455747" y="964307"/>
                  <a:pt x="1439551" y="975287"/>
                  <a:pt x="1424198" y="987229"/>
                </a:cubicBezTo>
                <a:cubicBezTo>
                  <a:pt x="1399500" y="1006439"/>
                  <a:pt x="1406598" y="1016158"/>
                  <a:pt x="1375646" y="1019597"/>
                </a:cubicBezTo>
                <a:cubicBezTo>
                  <a:pt x="1311083" y="1026771"/>
                  <a:pt x="1181437" y="1035781"/>
                  <a:pt x="1181437" y="1035781"/>
                </a:cubicBezTo>
                <a:cubicBezTo>
                  <a:pt x="1164134" y="1034397"/>
                  <a:pt x="1012529" y="1033425"/>
                  <a:pt x="946768" y="1011505"/>
                </a:cubicBezTo>
                <a:cubicBezTo>
                  <a:pt x="932988" y="1006912"/>
                  <a:pt x="919795" y="1000716"/>
                  <a:pt x="906308" y="995321"/>
                </a:cubicBezTo>
                <a:cubicBezTo>
                  <a:pt x="898216" y="987229"/>
                  <a:pt x="889357" y="979837"/>
                  <a:pt x="882031" y="971045"/>
                </a:cubicBezTo>
                <a:cubicBezTo>
                  <a:pt x="875805" y="963574"/>
                  <a:pt x="873441" y="952844"/>
                  <a:pt x="865847" y="946768"/>
                </a:cubicBezTo>
                <a:cubicBezTo>
                  <a:pt x="860570" y="942547"/>
                  <a:pt x="811317" y="931113"/>
                  <a:pt x="809203" y="930584"/>
                </a:cubicBezTo>
                <a:lnTo>
                  <a:pt x="760651" y="898216"/>
                </a:lnTo>
                <a:cubicBezTo>
                  <a:pt x="746999" y="889115"/>
                  <a:pt x="728465" y="891293"/>
                  <a:pt x="712099" y="890124"/>
                </a:cubicBezTo>
                <a:cubicBezTo>
                  <a:pt x="652847" y="885892"/>
                  <a:pt x="593416" y="884729"/>
                  <a:pt x="534074" y="882032"/>
                </a:cubicBezTo>
                <a:cubicBezTo>
                  <a:pt x="507101" y="879335"/>
                  <a:pt x="479568" y="880035"/>
                  <a:pt x="453154" y="873940"/>
                </a:cubicBezTo>
                <a:cubicBezTo>
                  <a:pt x="443678" y="871753"/>
                  <a:pt x="437577" y="862105"/>
                  <a:pt x="428878" y="857756"/>
                </a:cubicBezTo>
                <a:cubicBezTo>
                  <a:pt x="421248" y="853941"/>
                  <a:pt x="412693" y="852361"/>
                  <a:pt x="404601" y="849664"/>
                </a:cubicBezTo>
                <a:cubicBezTo>
                  <a:pt x="396509" y="841572"/>
                  <a:pt x="390329" y="830946"/>
                  <a:pt x="380325" y="825388"/>
                </a:cubicBezTo>
                <a:cubicBezTo>
                  <a:pt x="313073" y="788026"/>
                  <a:pt x="133345" y="801855"/>
                  <a:pt x="113288" y="801112"/>
                </a:cubicBezTo>
                <a:cubicBezTo>
                  <a:pt x="21632" y="810278"/>
                  <a:pt x="59476" y="809204"/>
                  <a:pt x="0" y="809204"/>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1626499" y="736375"/>
            <a:ext cx="2435703" cy="5696793"/>
          </a:xfrm>
          <a:custGeom>
            <a:avLst/>
            <a:gdLst>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113289 w 2435703"/>
              <a:gd name="connsiteY26" fmla="*/ 2638004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32368 w 2435703"/>
              <a:gd name="connsiteY30" fmla="*/ 2807937 h 5696793"/>
              <a:gd name="connsiteX31" fmla="*/ 40460 w 2435703"/>
              <a:gd name="connsiteY31" fmla="*/ 2888857 h 5696793"/>
              <a:gd name="connsiteX32" fmla="*/ 56644 w 2435703"/>
              <a:gd name="connsiteY32" fmla="*/ 3018329 h 5696793"/>
              <a:gd name="connsiteX33" fmla="*/ 80920 w 2435703"/>
              <a:gd name="connsiteY33" fmla="*/ 3317735 h 5696793"/>
              <a:gd name="connsiteX34" fmla="*/ 72828 w 2435703"/>
              <a:gd name="connsiteY34" fmla="*/ 3762797 h 5696793"/>
              <a:gd name="connsiteX35" fmla="*/ 40460 w 2435703"/>
              <a:gd name="connsiteY35" fmla="*/ 3859901 h 5696793"/>
              <a:gd name="connsiteX36" fmla="*/ 0 w 2435703"/>
              <a:gd name="connsiteY36" fmla="*/ 4029834 h 5696793"/>
              <a:gd name="connsiteX37" fmla="*/ 16184 w 2435703"/>
              <a:gd name="connsiteY37" fmla="*/ 4782393 h 5696793"/>
              <a:gd name="connsiteX38" fmla="*/ 24276 w 2435703"/>
              <a:gd name="connsiteY38" fmla="*/ 4887590 h 5696793"/>
              <a:gd name="connsiteX39" fmla="*/ 64736 w 2435703"/>
              <a:gd name="connsiteY39" fmla="*/ 5081798 h 5696793"/>
              <a:gd name="connsiteX40" fmla="*/ 97105 w 2435703"/>
              <a:gd name="connsiteY40" fmla="*/ 5138443 h 5696793"/>
              <a:gd name="connsiteX41" fmla="*/ 145657 w 2435703"/>
              <a:gd name="connsiteY41" fmla="*/ 5154627 h 5696793"/>
              <a:gd name="connsiteX42" fmla="*/ 178025 w 2435703"/>
              <a:gd name="connsiteY42" fmla="*/ 5170811 h 5696793"/>
              <a:gd name="connsiteX43" fmla="*/ 202301 w 2435703"/>
              <a:gd name="connsiteY43" fmla="*/ 5195087 h 5696793"/>
              <a:gd name="connsiteX44" fmla="*/ 250853 w 2435703"/>
              <a:gd name="connsiteY44" fmla="*/ 5203179 h 5696793"/>
              <a:gd name="connsiteX45" fmla="*/ 461246 w 2435703"/>
              <a:gd name="connsiteY45" fmla="*/ 5195087 h 5696793"/>
              <a:gd name="connsiteX46" fmla="*/ 647363 w 2435703"/>
              <a:gd name="connsiteY46" fmla="*/ 5178903 h 5696793"/>
              <a:gd name="connsiteX47" fmla="*/ 671639 w 2435703"/>
              <a:gd name="connsiteY47" fmla="*/ 5162719 h 5696793"/>
              <a:gd name="connsiteX48" fmla="*/ 695915 w 2435703"/>
              <a:gd name="connsiteY48" fmla="*/ 5130351 h 5696793"/>
              <a:gd name="connsiteX49" fmla="*/ 833480 w 2435703"/>
              <a:gd name="connsiteY49" fmla="*/ 5122259 h 5696793"/>
              <a:gd name="connsiteX50" fmla="*/ 865848 w 2435703"/>
              <a:gd name="connsiteY50" fmla="*/ 5106075 h 5696793"/>
              <a:gd name="connsiteX51" fmla="*/ 906308 w 2435703"/>
              <a:gd name="connsiteY51" fmla="*/ 5097983 h 5696793"/>
              <a:gd name="connsiteX52" fmla="*/ 922492 w 2435703"/>
              <a:gd name="connsiteY52" fmla="*/ 5073706 h 5696793"/>
              <a:gd name="connsiteX53" fmla="*/ 954860 w 2435703"/>
              <a:gd name="connsiteY53" fmla="*/ 5049430 h 5696793"/>
              <a:gd name="connsiteX54" fmla="*/ 1003413 w 2435703"/>
              <a:gd name="connsiteY54" fmla="*/ 5033246 h 5696793"/>
              <a:gd name="connsiteX55" fmla="*/ 1068149 w 2435703"/>
              <a:gd name="connsiteY55" fmla="*/ 5017062 h 5696793"/>
              <a:gd name="connsiteX56" fmla="*/ 1116701 w 2435703"/>
              <a:gd name="connsiteY56" fmla="*/ 4984694 h 5696793"/>
              <a:gd name="connsiteX57" fmla="*/ 1140977 w 2435703"/>
              <a:gd name="connsiteY57" fmla="*/ 4952326 h 5696793"/>
              <a:gd name="connsiteX58" fmla="*/ 1165253 w 2435703"/>
              <a:gd name="connsiteY58" fmla="*/ 4944234 h 5696793"/>
              <a:gd name="connsiteX59" fmla="*/ 1262358 w 2435703"/>
              <a:gd name="connsiteY59" fmla="*/ 4928050 h 5696793"/>
              <a:gd name="connsiteX60" fmla="*/ 1286634 w 2435703"/>
              <a:gd name="connsiteY60" fmla="*/ 4911866 h 5696793"/>
              <a:gd name="connsiteX61" fmla="*/ 1310910 w 2435703"/>
              <a:gd name="connsiteY61" fmla="*/ 4903774 h 5696793"/>
              <a:gd name="connsiteX62" fmla="*/ 1343278 w 2435703"/>
              <a:gd name="connsiteY62" fmla="*/ 4887590 h 5696793"/>
              <a:gd name="connsiteX63" fmla="*/ 1683143 w 2435703"/>
              <a:gd name="connsiteY63" fmla="*/ 4903774 h 5696793"/>
              <a:gd name="connsiteX64" fmla="*/ 1731696 w 2435703"/>
              <a:gd name="connsiteY64" fmla="*/ 4928050 h 5696793"/>
              <a:gd name="connsiteX65" fmla="*/ 1780248 w 2435703"/>
              <a:gd name="connsiteY65" fmla="*/ 4936142 h 5696793"/>
              <a:gd name="connsiteX66" fmla="*/ 1820708 w 2435703"/>
              <a:gd name="connsiteY66" fmla="*/ 4952326 h 5696793"/>
              <a:gd name="connsiteX67" fmla="*/ 1836892 w 2435703"/>
              <a:gd name="connsiteY67" fmla="*/ 4976602 h 5696793"/>
              <a:gd name="connsiteX68" fmla="*/ 1901628 w 2435703"/>
              <a:gd name="connsiteY68" fmla="*/ 4992786 h 5696793"/>
              <a:gd name="connsiteX69" fmla="*/ 1942089 w 2435703"/>
              <a:gd name="connsiteY69" fmla="*/ 5041338 h 5696793"/>
              <a:gd name="connsiteX70" fmla="*/ 1958273 w 2435703"/>
              <a:gd name="connsiteY70" fmla="*/ 5065614 h 5696793"/>
              <a:gd name="connsiteX71" fmla="*/ 1982549 w 2435703"/>
              <a:gd name="connsiteY71" fmla="*/ 5081798 h 5696793"/>
              <a:gd name="connsiteX72" fmla="*/ 2023009 w 2435703"/>
              <a:gd name="connsiteY72" fmla="*/ 5122259 h 5696793"/>
              <a:gd name="connsiteX73" fmla="*/ 2079653 w 2435703"/>
              <a:gd name="connsiteY73" fmla="*/ 5170811 h 5696793"/>
              <a:gd name="connsiteX74" fmla="*/ 2160574 w 2435703"/>
              <a:gd name="connsiteY74" fmla="*/ 5251731 h 5696793"/>
              <a:gd name="connsiteX75" fmla="*/ 2233402 w 2435703"/>
              <a:gd name="connsiteY75" fmla="*/ 5324560 h 5696793"/>
              <a:gd name="connsiteX76" fmla="*/ 2249586 w 2435703"/>
              <a:gd name="connsiteY76" fmla="*/ 5348836 h 5696793"/>
              <a:gd name="connsiteX77" fmla="*/ 2273862 w 2435703"/>
              <a:gd name="connsiteY77" fmla="*/ 5373112 h 5696793"/>
              <a:gd name="connsiteX78" fmla="*/ 2338598 w 2435703"/>
              <a:gd name="connsiteY78" fmla="*/ 5389296 h 5696793"/>
              <a:gd name="connsiteX79" fmla="*/ 2354782 w 2435703"/>
              <a:gd name="connsiteY79" fmla="*/ 5413572 h 5696793"/>
              <a:gd name="connsiteX80" fmla="*/ 2411427 w 2435703"/>
              <a:gd name="connsiteY80" fmla="*/ 5462124 h 5696793"/>
              <a:gd name="connsiteX81" fmla="*/ 2419519 w 2435703"/>
              <a:gd name="connsiteY81" fmla="*/ 5486400 h 5696793"/>
              <a:gd name="connsiteX82" fmla="*/ 2435703 w 2435703"/>
              <a:gd name="connsiteY82" fmla="*/ 5599689 h 5696793"/>
              <a:gd name="connsiteX83" fmla="*/ 2427611 w 2435703"/>
              <a:gd name="connsiteY83" fmla="*/ 5656333 h 5696793"/>
              <a:gd name="connsiteX84" fmla="*/ 2419519 w 2435703"/>
              <a:gd name="connsiteY84"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32368 w 2435703"/>
              <a:gd name="connsiteY30" fmla="*/ 2807937 h 5696793"/>
              <a:gd name="connsiteX31" fmla="*/ 40460 w 2435703"/>
              <a:gd name="connsiteY31" fmla="*/ 2888857 h 5696793"/>
              <a:gd name="connsiteX32" fmla="*/ 56644 w 2435703"/>
              <a:gd name="connsiteY32" fmla="*/ 3018329 h 5696793"/>
              <a:gd name="connsiteX33" fmla="*/ 80920 w 2435703"/>
              <a:gd name="connsiteY33" fmla="*/ 3317735 h 5696793"/>
              <a:gd name="connsiteX34" fmla="*/ 72828 w 2435703"/>
              <a:gd name="connsiteY34" fmla="*/ 3762797 h 5696793"/>
              <a:gd name="connsiteX35" fmla="*/ 40460 w 2435703"/>
              <a:gd name="connsiteY35" fmla="*/ 3859901 h 5696793"/>
              <a:gd name="connsiteX36" fmla="*/ 0 w 2435703"/>
              <a:gd name="connsiteY36" fmla="*/ 4029834 h 5696793"/>
              <a:gd name="connsiteX37" fmla="*/ 16184 w 2435703"/>
              <a:gd name="connsiteY37" fmla="*/ 4782393 h 5696793"/>
              <a:gd name="connsiteX38" fmla="*/ 24276 w 2435703"/>
              <a:gd name="connsiteY38" fmla="*/ 4887590 h 5696793"/>
              <a:gd name="connsiteX39" fmla="*/ 64736 w 2435703"/>
              <a:gd name="connsiteY39" fmla="*/ 5081798 h 5696793"/>
              <a:gd name="connsiteX40" fmla="*/ 97105 w 2435703"/>
              <a:gd name="connsiteY40" fmla="*/ 5138443 h 5696793"/>
              <a:gd name="connsiteX41" fmla="*/ 145657 w 2435703"/>
              <a:gd name="connsiteY41" fmla="*/ 5154627 h 5696793"/>
              <a:gd name="connsiteX42" fmla="*/ 178025 w 2435703"/>
              <a:gd name="connsiteY42" fmla="*/ 5170811 h 5696793"/>
              <a:gd name="connsiteX43" fmla="*/ 202301 w 2435703"/>
              <a:gd name="connsiteY43" fmla="*/ 5195087 h 5696793"/>
              <a:gd name="connsiteX44" fmla="*/ 250853 w 2435703"/>
              <a:gd name="connsiteY44" fmla="*/ 5203179 h 5696793"/>
              <a:gd name="connsiteX45" fmla="*/ 461246 w 2435703"/>
              <a:gd name="connsiteY45" fmla="*/ 5195087 h 5696793"/>
              <a:gd name="connsiteX46" fmla="*/ 647363 w 2435703"/>
              <a:gd name="connsiteY46" fmla="*/ 5178903 h 5696793"/>
              <a:gd name="connsiteX47" fmla="*/ 671639 w 2435703"/>
              <a:gd name="connsiteY47" fmla="*/ 5162719 h 5696793"/>
              <a:gd name="connsiteX48" fmla="*/ 695915 w 2435703"/>
              <a:gd name="connsiteY48" fmla="*/ 5130351 h 5696793"/>
              <a:gd name="connsiteX49" fmla="*/ 833480 w 2435703"/>
              <a:gd name="connsiteY49" fmla="*/ 5122259 h 5696793"/>
              <a:gd name="connsiteX50" fmla="*/ 865848 w 2435703"/>
              <a:gd name="connsiteY50" fmla="*/ 5106075 h 5696793"/>
              <a:gd name="connsiteX51" fmla="*/ 906308 w 2435703"/>
              <a:gd name="connsiteY51" fmla="*/ 5097983 h 5696793"/>
              <a:gd name="connsiteX52" fmla="*/ 922492 w 2435703"/>
              <a:gd name="connsiteY52" fmla="*/ 5073706 h 5696793"/>
              <a:gd name="connsiteX53" fmla="*/ 954860 w 2435703"/>
              <a:gd name="connsiteY53" fmla="*/ 5049430 h 5696793"/>
              <a:gd name="connsiteX54" fmla="*/ 1003413 w 2435703"/>
              <a:gd name="connsiteY54" fmla="*/ 5033246 h 5696793"/>
              <a:gd name="connsiteX55" fmla="*/ 1068149 w 2435703"/>
              <a:gd name="connsiteY55" fmla="*/ 5017062 h 5696793"/>
              <a:gd name="connsiteX56" fmla="*/ 1116701 w 2435703"/>
              <a:gd name="connsiteY56" fmla="*/ 4984694 h 5696793"/>
              <a:gd name="connsiteX57" fmla="*/ 1140977 w 2435703"/>
              <a:gd name="connsiteY57" fmla="*/ 4952326 h 5696793"/>
              <a:gd name="connsiteX58" fmla="*/ 1165253 w 2435703"/>
              <a:gd name="connsiteY58" fmla="*/ 4944234 h 5696793"/>
              <a:gd name="connsiteX59" fmla="*/ 1262358 w 2435703"/>
              <a:gd name="connsiteY59" fmla="*/ 4928050 h 5696793"/>
              <a:gd name="connsiteX60" fmla="*/ 1286634 w 2435703"/>
              <a:gd name="connsiteY60" fmla="*/ 4911866 h 5696793"/>
              <a:gd name="connsiteX61" fmla="*/ 1310910 w 2435703"/>
              <a:gd name="connsiteY61" fmla="*/ 4903774 h 5696793"/>
              <a:gd name="connsiteX62" fmla="*/ 1343278 w 2435703"/>
              <a:gd name="connsiteY62" fmla="*/ 4887590 h 5696793"/>
              <a:gd name="connsiteX63" fmla="*/ 1683143 w 2435703"/>
              <a:gd name="connsiteY63" fmla="*/ 4903774 h 5696793"/>
              <a:gd name="connsiteX64" fmla="*/ 1731696 w 2435703"/>
              <a:gd name="connsiteY64" fmla="*/ 4928050 h 5696793"/>
              <a:gd name="connsiteX65" fmla="*/ 1780248 w 2435703"/>
              <a:gd name="connsiteY65" fmla="*/ 4936142 h 5696793"/>
              <a:gd name="connsiteX66" fmla="*/ 1820708 w 2435703"/>
              <a:gd name="connsiteY66" fmla="*/ 4952326 h 5696793"/>
              <a:gd name="connsiteX67" fmla="*/ 1836892 w 2435703"/>
              <a:gd name="connsiteY67" fmla="*/ 4976602 h 5696793"/>
              <a:gd name="connsiteX68" fmla="*/ 1901628 w 2435703"/>
              <a:gd name="connsiteY68" fmla="*/ 4992786 h 5696793"/>
              <a:gd name="connsiteX69" fmla="*/ 1942089 w 2435703"/>
              <a:gd name="connsiteY69" fmla="*/ 5041338 h 5696793"/>
              <a:gd name="connsiteX70" fmla="*/ 1958273 w 2435703"/>
              <a:gd name="connsiteY70" fmla="*/ 5065614 h 5696793"/>
              <a:gd name="connsiteX71" fmla="*/ 1982549 w 2435703"/>
              <a:gd name="connsiteY71" fmla="*/ 5081798 h 5696793"/>
              <a:gd name="connsiteX72" fmla="*/ 2023009 w 2435703"/>
              <a:gd name="connsiteY72" fmla="*/ 5122259 h 5696793"/>
              <a:gd name="connsiteX73" fmla="*/ 2079653 w 2435703"/>
              <a:gd name="connsiteY73" fmla="*/ 5170811 h 5696793"/>
              <a:gd name="connsiteX74" fmla="*/ 2160574 w 2435703"/>
              <a:gd name="connsiteY74" fmla="*/ 5251731 h 5696793"/>
              <a:gd name="connsiteX75" fmla="*/ 2233402 w 2435703"/>
              <a:gd name="connsiteY75" fmla="*/ 5324560 h 5696793"/>
              <a:gd name="connsiteX76" fmla="*/ 2249586 w 2435703"/>
              <a:gd name="connsiteY76" fmla="*/ 5348836 h 5696793"/>
              <a:gd name="connsiteX77" fmla="*/ 2273862 w 2435703"/>
              <a:gd name="connsiteY77" fmla="*/ 5373112 h 5696793"/>
              <a:gd name="connsiteX78" fmla="*/ 2338598 w 2435703"/>
              <a:gd name="connsiteY78" fmla="*/ 5389296 h 5696793"/>
              <a:gd name="connsiteX79" fmla="*/ 2354782 w 2435703"/>
              <a:gd name="connsiteY79" fmla="*/ 5413572 h 5696793"/>
              <a:gd name="connsiteX80" fmla="*/ 2411427 w 2435703"/>
              <a:gd name="connsiteY80" fmla="*/ 5462124 h 5696793"/>
              <a:gd name="connsiteX81" fmla="*/ 2419519 w 2435703"/>
              <a:gd name="connsiteY81" fmla="*/ 5486400 h 5696793"/>
              <a:gd name="connsiteX82" fmla="*/ 2435703 w 2435703"/>
              <a:gd name="connsiteY82" fmla="*/ 5599689 h 5696793"/>
              <a:gd name="connsiteX83" fmla="*/ 2427611 w 2435703"/>
              <a:gd name="connsiteY83" fmla="*/ 5656333 h 5696793"/>
              <a:gd name="connsiteX84" fmla="*/ 2419519 w 2435703"/>
              <a:gd name="connsiteY84"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32368 w 2435703"/>
              <a:gd name="connsiteY30" fmla="*/ 2807937 h 5696793"/>
              <a:gd name="connsiteX31" fmla="*/ 55700 w 2435703"/>
              <a:gd name="connsiteY31" fmla="*/ 2894572 h 5696793"/>
              <a:gd name="connsiteX32" fmla="*/ 56644 w 2435703"/>
              <a:gd name="connsiteY32" fmla="*/ 3018329 h 5696793"/>
              <a:gd name="connsiteX33" fmla="*/ 80920 w 2435703"/>
              <a:gd name="connsiteY33" fmla="*/ 3317735 h 5696793"/>
              <a:gd name="connsiteX34" fmla="*/ 72828 w 2435703"/>
              <a:gd name="connsiteY34" fmla="*/ 3762797 h 5696793"/>
              <a:gd name="connsiteX35" fmla="*/ 40460 w 2435703"/>
              <a:gd name="connsiteY35" fmla="*/ 3859901 h 5696793"/>
              <a:gd name="connsiteX36" fmla="*/ 0 w 2435703"/>
              <a:gd name="connsiteY36" fmla="*/ 4029834 h 5696793"/>
              <a:gd name="connsiteX37" fmla="*/ 16184 w 2435703"/>
              <a:gd name="connsiteY37" fmla="*/ 4782393 h 5696793"/>
              <a:gd name="connsiteX38" fmla="*/ 24276 w 2435703"/>
              <a:gd name="connsiteY38" fmla="*/ 4887590 h 5696793"/>
              <a:gd name="connsiteX39" fmla="*/ 64736 w 2435703"/>
              <a:gd name="connsiteY39" fmla="*/ 5081798 h 5696793"/>
              <a:gd name="connsiteX40" fmla="*/ 97105 w 2435703"/>
              <a:gd name="connsiteY40" fmla="*/ 5138443 h 5696793"/>
              <a:gd name="connsiteX41" fmla="*/ 145657 w 2435703"/>
              <a:gd name="connsiteY41" fmla="*/ 5154627 h 5696793"/>
              <a:gd name="connsiteX42" fmla="*/ 178025 w 2435703"/>
              <a:gd name="connsiteY42" fmla="*/ 5170811 h 5696793"/>
              <a:gd name="connsiteX43" fmla="*/ 202301 w 2435703"/>
              <a:gd name="connsiteY43" fmla="*/ 5195087 h 5696793"/>
              <a:gd name="connsiteX44" fmla="*/ 250853 w 2435703"/>
              <a:gd name="connsiteY44" fmla="*/ 5203179 h 5696793"/>
              <a:gd name="connsiteX45" fmla="*/ 461246 w 2435703"/>
              <a:gd name="connsiteY45" fmla="*/ 5195087 h 5696793"/>
              <a:gd name="connsiteX46" fmla="*/ 647363 w 2435703"/>
              <a:gd name="connsiteY46" fmla="*/ 5178903 h 5696793"/>
              <a:gd name="connsiteX47" fmla="*/ 671639 w 2435703"/>
              <a:gd name="connsiteY47" fmla="*/ 5162719 h 5696793"/>
              <a:gd name="connsiteX48" fmla="*/ 695915 w 2435703"/>
              <a:gd name="connsiteY48" fmla="*/ 5130351 h 5696793"/>
              <a:gd name="connsiteX49" fmla="*/ 833480 w 2435703"/>
              <a:gd name="connsiteY49" fmla="*/ 5122259 h 5696793"/>
              <a:gd name="connsiteX50" fmla="*/ 865848 w 2435703"/>
              <a:gd name="connsiteY50" fmla="*/ 5106075 h 5696793"/>
              <a:gd name="connsiteX51" fmla="*/ 906308 w 2435703"/>
              <a:gd name="connsiteY51" fmla="*/ 5097983 h 5696793"/>
              <a:gd name="connsiteX52" fmla="*/ 922492 w 2435703"/>
              <a:gd name="connsiteY52" fmla="*/ 5073706 h 5696793"/>
              <a:gd name="connsiteX53" fmla="*/ 954860 w 2435703"/>
              <a:gd name="connsiteY53" fmla="*/ 5049430 h 5696793"/>
              <a:gd name="connsiteX54" fmla="*/ 1003413 w 2435703"/>
              <a:gd name="connsiteY54" fmla="*/ 5033246 h 5696793"/>
              <a:gd name="connsiteX55" fmla="*/ 1068149 w 2435703"/>
              <a:gd name="connsiteY55" fmla="*/ 5017062 h 5696793"/>
              <a:gd name="connsiteX56" fmla="*/ 1116701 w 2435703"/>
              <a:gd name="connsiteY56" fmla="*/ 4984694 h 5696793"/>
              <a:gd name="connsiteX57" fmla="*/ 1140977 w 2435703"/>
              <a:gd name="connsiteY57" fmla="*/ 4952326 h 5696793"/>
              <a:gd name="connsiteX58" fmla="*/ 1165253 w 2435703"/>
              <a:gd name="connsiteY58" fmla="*/ 4944234 h 5696793"/>
              <a:gd name="connsiteX59" fmla="*/ 1262358 w 2435703"/>
              <a:gd name="connsiteY59" fmla="*/ 4928050 h 5696793"/>
              <a:gd name="connsiteX60" fmla="*/ 1286634 w 2435703"/>
              <a:gd name="connsiteY60" fmla="*/ 4911866 h 5696793"/>
              <a:gd name="connsiteX61" fmla="*/ 1310910 w 2435703"/>
              <a:gd name="connsiteY61" fmla="*/ 4903774 h 5696793"/>
              <a:gd name="connsiteX62" fmla="*/ 1343278 w 2435703"/>
              <a:gd name="connsiteY62" fmla="*/ 4887590 h 5696793"/>
              <a:gd name="connsiteX63" fmla="*/ 1683143 w 2435703"/>
              <a:gd name="connsiteY63" fmla="*/ 4903774 h 5696793"/>
              <a:gd name="connsiteX64" fmla="*/ 1731696 w 2435703"/>
              <a:gd name="connsiteY64" fmla="*/ 4928050 h 5696793"/>
              <a:gd name="connsiteX65" fmla="*/ 1780248 w 2435703"/>
              <a:gd name="connsiteY65" fmla="*/ 4936142 h 5696793"/>
              <a:gd name="connsiteX66" fmla="*/ 1820708 w 2435703"/>
              <a:gd name="connsiteY66" fmla="*/ 4952326 h 5696793"/>
              <a:gd name="connsiteX67" fmla="*/ 1836892 w 2435703"/>
              <a:gd name="connsiteY67" fmla="*/ 4976602 h 5696793"/>
              <a:gd name="connsiteX68" fmla="*/ 1901628 w 2435703"/>
              <a:gd name="connsiteY68" fmla="*/ 4992786 h 5696793"/>
              <a:gd name="connsiteX69" fmla="*/ 1942089 w 2435703"/>
              <a:gd name="connsiteY69" fmla="*/ 5041338 h 5696793"/>
              <a:gd name="connsiteX70" fmla="*/ 1958273 w 2435703"/>
              <a:gd name="connsiteY70" fmla="*/ 5065614 h 5696793"/>
              <a:gd name="connsiteX71" fmla="*/ 1982549 w 2435703"/>
              <a:gd name="connsiteY71" fmla="*/ 5081798 h 5696793"/>
              <a:gd name="connsiteX72" fmla="*/ 2023009 w 2435703"/>
              <a:gd name="connsiteY72" fmla="*/ 5122259 h 5696793"/>
              <a:gd name="connsiteX73" fmla="*/ 2079653 w 2435703"/>
              <a:gd name="connsiteY73" fmla="*/ 5170811 h 5696793"/>
              <a:gd name="connsiteX74" fmla="*/ 2160574 w 2435703"/>
              <a:gd name="connsiteY74" fmla="*/ 5251731 h 5696793"/>
              <a:gd name="connsiteX75" fmla="*/ 2233402 w 2435703"/>
              <a:gd name="connsiteY75" fmla="*/ 5324560 h 5696793"/>
              <a:gd name="connsiteX76" fmla="*/ 2249586 w 2435703"/>
              <a:gd name="connsiteY76" fmla="*/ 5348836 h 5696793"/>
              <a:gd name="connsiteX77" fmla="*/ 2273862 w 2435703"/>
              <a:gd name="connsiteY77" fmla="*/ 5373112 h 5696793"/>
              <a:gd name="connsiteX78" fmla="*/ 2338598 w 2435703"/>
              <a:gd name="connsiteY78" fmla="*/ 5389296 h 5696793"/>
              <a:gd name="connsiteX79" fmla="*/ 2354782 w 2435703"/>
              <a:gd name="connsiteY79" fmla="*/ 5413572 h 5696793"/>
              <a:gd name="connsiteX80" fmla="*/ 2411427 w 2435703"/>
              <a:gd name="connsiteY80" fmla="*/ 5462124 h 5696793"/>
              <a:gd name="connsiteX81" fmla="*/ 2419519 w 2435703"/>
              <a:gd name="connsiteY81" fmla="*/ 5486400 h 5696793"/>
              <a:gd name="connsiteX82" fmla="*/ 2435703 w 2435703"/>
              <a:gd name="connsiteY82" fmla="*/ 5599689 h 5696793"/>
              <a:gd name="connsiteX83" fmla="*/ 2427611 w 2435703"/>
              <a:gd name="connsiteY83" fmla="*/ 5656333 h 5696793"/>
              <a:gd name="connsiteX84" fmla="*/ 2419519 w 2435703"/>
              <a:gd name="connsiteY84"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86096 w 2435703"/>
              <a:gd name="connsiteY30" fmla="*/ 2803115 h 5696793"/>
              <a:gd name="connsiteX31" fmla="*/ 32368 w 2435703"/>
              <a:gd name="connsiteY31" fmla="*/ 2807937 h 5696793"/>
              <a:gd name="connsiteX32" fmla="*/ 55700 w 2435703"/>
              <a:gd name="connsiteY32" fmla="*/ 2894572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86096 w 2435703"/>
              <a:gd name="connsiteY30" fmla="*/ 2803115 h 5696793"/>
              <a:gd name="connsiteX31" fmla="*/ 78088 w 2435703"/>
              <a:gd name="connsiteY31" fmla="*/ 2842227 h 5696793"/>
              <a:gd name="connsiteX32" fmla="*/ 55700 w 2435703"/>
              <a:gd name="connsiteY32" fmla="*/ 2894572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80920 w 2435703"/>
              <a:gd name="connsiteY28" fmla="*/ 2718924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103780 w 2435703"/>
              <a:gd name="connsiteY28" fmla="*/ 2692254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94255 w 2435703"/>
              <a:gd name="connsiteY28" fmla="*/ 2686539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1421 w 2435703"/>
              <a:gd name="connsiteY39" fmla="*/ 487616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8546 w 2435703"/>
              <a:gd name="connsiteY40" fmla="*/ 503226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8546 w 2435703"/>
              <a:gd name="connsiteY40" fmla="*/ 503226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435703" h="5696793">
                <a:moveTo>
                  <a:pt x="712099" y="0"/>
                </a:moveTo>
                <a:cubicBezTo>
                  <a:pt x="707564" y="31743"/>
                  <a:pt x="715639" y="56139"/>
                  <a:pt x="687823" y="72829"/>
                </a:cubicBezTo>
                <a:cubicBezTo>
                  <a:pt x="680509" y="77218"/>
                  <a:pt x="671639" y="78224"/>
                  <a:pt x="663547" y="80921"/>
                </a:cubicBezTo>
                <a:cubicBezTo>
                  <a:pt x="655455" y="86316"/>
                  <a:pt x="646148" y="90228"/>
                  <a:pt x="639271" y="97105"/>
                </a:cubicBezTo>
                <a:cubicBezTo>
                  <a:pt x="629778" y="106598"/>
                  <a:pt x="603160" y="158113"/>
                  <a:pt x="598811" y="161841"/>
                </a:cubicBezTo>
                <a:cubicBezTo>
                  <a:pt x="590367" y="169079"/>
                  <a:pt x="577095" y="166737"/>
                  <a:pt x="566443" y="169933"/>
                </a:cubicBezTo>
                <a:cubicBezTo>
                  <a:pt x="566431" y="169936"/>
                  <a:pt x="505758" y="190161"/>
                  <a:pt x="493614" y="194209"/>
                </a:cubicBezTo>
                <a:cubicBezTo>
                  <a:pt x="480566" y="198558"/>
                  <a:pt x="466641" y="199604"/>
                  <a:pt x="453154" y="202301"/>
                </a:cubicBezTo>
                <a:lnTo>
                  <a:pt x="380326" y="250853"/>
                </a:lnTo>
                <a:cubicBezTo>
                  <a:pt x="368240" y="258910"/>
                  <a:pt x="352564" y="259983"/>
                  <a:pt x="339866" y="267037"/>
                </a:cubicBezTo>
                <a:cubicBezTo>
                  <a:pt x="272338" y="304552"/>
                  <a:pt x="342237" y="282627"/>
                  <a:pt x="275129" y="299406"/>
                </a:cubicBezTo>
                <a:cubicBezTo>
                  <a:pt x="215773" y="358762"/>
                  <a:pt x="218074" y="347970"/>
                  <a:pt x="178025" y="420786"/>
                </a:cubicBezTo>
                <a:cubicBezTo>
                  <a:pt x="160585" y="452495"/>
                  <a:pt x="129473" y="517890"/>
                  <a:pt x="129473" y="517890"/>
                </a:cubicBezTo>
                <a:cubicBezTo>
                  <a:pt x="113685" y="581042"/>
                  <a:pt x="131634" y="521663"/>
                  <a:pt x="89013" y="606903"/>
                </a:cubicBezTo>
                <a:cubicBezTo>
                  <a:pt x="79826" y="625277"/>
                  <a:pt x="72828" y="644666"/>
                  <a:pt x="64736" y="663547"/>
                </a:cubicBezTo>
                <a:cubicBezTo>
                  <a:pt x="62039" y="679731"/>
                  <a:pt x="59862" y="696010"/>
                  <a:pt x="56644" y="712099"/>
                </a:cubicBezTo>
                <a:cubicBezTo>
                  <a:pt x="54463" y="723004"/>
                  <a:pt x="48949" y="733353"/>
                  <a:pt x="48552" y="744467"/>
                </a:cubicBezTo>
                <a:cubicBezTo>
                  <a:pt x="43545" y="884666"/>
                  <a:pt x="44888" y="1025035"/>
                  <a:pt x="40460" y="1165253"/>
                </a:cubicBezTo>
                <a:cubicBezTo>
                  <a:pt x="33413" y="1388396"/>
                  <a:pt x="28151" y="1455092"/>
                  <a:pt x="16184" y="1634591"/>
                </a:cubicBezTo>
                <a:cubicBezTo>
                  <a:pt x="18881" y="1664262"/>
                  <a:pt x="22824" y="1693846"/>
                  <a:pt x="24276" y="1723604"/>
                </a:cubicBezTo>
                <a:cubicBezTo>
                  <a:pt x="28221" y="1804473"/>
                  <a:pt x="27614" y="1885539"/>
                  <a:pt x="32368" y="1966365"/>
                </a:cubicBezTo>
                <a:cubicBezTo>
                  <a:pt x="34063" y="1995186"/>
                  <a:pt x="45598" y="2005327"/>
                  <a:pt x="56644" y="2031101"/>
                </a:cubicBezTo>
                <a:cubicBezTo>
                  <a:pt x="60004" y="2038941"/>
                  <a:pt x="62039" y="2047285"/>
                  <a:pt x="64736" y="2055377"/>
                </a:cubicBezTo>
                <a:cubicBezTo>
                  <a:pt x="67433" y="2082351"/>
                  <a:pt x="69245" y="2109428"/>
                  <a:pt x="72828" y="2136298"/>
                </a:cubicBezTo>
                <a:cubicBezTo>
                  <a:pt x="74646" y="2149931"/>
                  <a:pt x="78829" y="2163164"/>
                  <a:pt x="80920" y="2176758"/>
                </a:cubicBezTo>
                <a:cubicBezTo>
                  <a:pt x="84227" y="2198252"/>
                  <a:pt x="86315" y="2219915"/>
                  <a:pt x="89013" y="2241494"/>
                </a:cubicBezTo>
                <a:cubicBezTo>
                  <a:pt x="86310" y="2336199"/>
                  <a:pt x="80112" y="2461435"/>
                  <a:pt x="80904" y="2525609"/>
                </a:cubicBezTo>
                <a:cubicBezTo>
                  <a:pt x="81696" y="2589783"/>
                  <a:pt x="91542" y="2599718"/>
                  <a:pt x="93767" y="2626540"/>
                </a:cubicBezTo>
                <a:cubicBezTo>
                  <a:pt x="95992" y="2653362"/>
                  <a:pt x="94806" y="2666778"/>
                  <a:pt x="94255" y="2686539"/>
                </a:cubicBezTo>
                <a:cubicBezTo>
                  <a:pt x="93704" y="2706300"/>
                  <a:pt x="101251" y="2737013"/>
                  <a:pt x="90462" y="2745105"/>
                </a:cubicBezTo>
                <a:cubicBezTo>
                  <a:pt x="82117" y="2758184"/>
                  <a:pt x="88793" y="2792326"/>
                  <a:pt x="86096" y="2803115"/>
                </a:cubicBezTo>
                <a:cubicBezTo>
                  <a:pt x="83399" y="2813904"/>
                  <a:pt x="81249" y="2826667"/>
                  <a:pt x="78088" y="2842227"/>
                </a:cubicBezTo>
                <a:cubicBezTo>
                  <a:pt x="74927" y="2857787"/>
                  <a:pt x="70704" y="2867127"/>
                  <a:pt x="67130" y="2896477"/>
                </a:cubicBezTo>
                <a:cubicBezTo>
                  <a:pt x="63556" y="2925827"/>
                  <a:pt x="54346" y="2948119"/>
                  <a:pt x="56644" y="3018329"/>
                </a:cubicBezTo>
                <a:cubicBezTo>
                  <a:pt x="58942" y="3088539"/>
                  <a:pt x="42420" y="2932736"/>
                  <a:pt x="80920" y="3317735"/>
                </a:cubicBezTo>
                <a:cubicBezTo>
                  <a:pt x="87635" y="3492299"/>
                  <a:pt x="98749" y="3585674"/>
                  <a:pt x="72828" y="3762797"/>
                </a:cubicBezTo>
                <a:cubicBezTo>
                  <a:pt x="67888" y="3796556"/>
                  <a:pt x="49437" y="3826984"/>
                  <a:pt x="40460" y="3859901"/>
                </a:cubicBezTo>
                <a:cubicBezTo>
                  <a:pt x="25139" y="3916077"/>
                  <a:pt x="0" y="4029834"/>
                  <a:pt x="0" y="4029834"/>
                </a:cubicBezTo>
                <a:cubicBezTo>
                  <a:pt x="21353" y="4563669"/>
                  <a:pt x="8963" y="4633084"/>
                  <a:pt x="16184" y="4782393"/>
                </a:cubicBezTo>
                <a:cubicBezTo>
                  <a:pt x="23405" y="4931702"/>
                  <a:pt x="34599" y="4884044"/>
                  <a:pt x="43326" y="4925690"/>
                </a:cubicBezTo>
                <a:cubicBezTo>
                  <a:pt x="52053" y="4967336"/>
                  <a:pt x="39830" y="4965964"/>
                  <a:pt x="68546" y="5032268"/>
                </a:cubicBezTo>
                <a:cubicBezTo>
                  <a:pt x="71025" y="5037226"/>
                  <a:pt x="84253" y="5118050"/>
                  <a:pt x="97105" y="5138443"/>
                </a:cubicBezTo>
                <a:cubicBezTo>
                  <a:pt x="109957" y="5158836"/>
                  <a:pt x="129473" y="5149232"/>
                  <a:pt x="145657" y="5154627"/>
                </a:cubicBezTo>
                <a:cubicBezTo>
                  <a:pt x="157101" y="5158442"/>
                  <a:pt x="168209" y="5163800"/>
                  <a:pt x="178025" y="5170811"/>
                </a:cubicBezTo>
                <a:cubicBezTo>
                  <a:pt x="187337" y="5177463"/>
                  <a:pt x="191844" y="5190439"/>
                  <a:pt x="202301" y="5195087"/>
                </a:cubicBezTo>
                <a:cubicBezTo>
                  <a:pt x="217294" y="5201751"/>
                  <a:pt x="234669" y="5200482"/>
                  <a:pt x="250853" y="5203179"/>
                </a:cubicBezTo>
                <a:lnTo>
                  <a:pt x="461246" y="5195087"/>
                </a:lnTo>
                <a:cubicBezTo>
                  <a:pt x="627773" y="5187847"/>
                  <a:pt x="572450" y="5203874"/>
                  <a:pt x="647363" y="5178903"/>
                </a:cubicBezTo>
                <a:cubicBezTo>
                  <a:pt x="655455" y="5173508"/>
                  <a:pt x="664762" y="5169596"/>
                  <a:pt x="671639" y="5162719"/>
                </a:cubicBezTo>
                <a:cubicBezTo>
                  <a:pt x="681176" y="5153182"/>
                  <a:pt x="682831" y="5133622"/>
                  <a:pt x="695915" y="5130351"/>
                </a:cubicBezTo>
                <a:cubicBezTo>
                  <a:pt x="740478" y="5119210"/>
                  <a:pt x="787625" y="5124956"/>
                  <a:pt x="833480" y="5122259"/>
                </a:cubicBezTo>
                <a:cubicBezTo>
                  <a:pt x="844269" y="5116864"/>
                  <a:pt x="854404" y="5109890"/>
                  <a:pt x="865848" y="5106075"/>
                </a:cubicBezTo>
                <a:cubicBezTo>
                  <a:pt x="878896" y="5101726"/>
                  <a:pt x="894366" y="5104807"/>
                  <a:pt x="906308" y="5097983"/>
                </a:cubicBezTo>
                <a:cubicBezTo>
                  <a:pt x="914752" y="5093158"/>
                  <a:pt x="915615" y="5080583"/>
                  <a:pt x="922492" y="5073706"/>
                </a:cubicBezTo>
                <a:cubicBezTo>
                  <a:pt x="932028" y="5064169"/>
                  <a:pt x="942797" y="5055461"/>
                  <a:pt x="954860" y="5049430"/>
                </a:cubicBezTo>
                <a:cubicBezTo>
                  <a:pt x="970119" y="5041801"/>
                  <a:pt x="987229" y="5038641"/>
                  <a:pt x="1003413" y="5033246"/>
                </a:cubicBezTo>
                <a:cubicBezTo>
                  <a:pt x="1040738" y="5020804"/>
                  <a:pt x="1019323" y="5026827"/>
                  <a:pt x="1068149" y="5017062"/>
                </a:cubicBezTo>
                <a:cubicBezTo>
                  <a:pt x="1084333" y="5006273"/>
                  <a:pt x="1105031" y="5000255"/>
                  <a:pt x="1116701" y="4984694"/>
                </a:cubicBezTo>
                <a:cubicBezTo>
                  <a:pt x="1124793" y="4973905"/>
                  <a:pt x="1130616" y="4960960"/>
                  <a:pt x="1140977" y="4952326"/>
                </a:cubicBezTo>
                <a:cubicBezTo>
                  <a:pt x="1147530" y="4946865"/>
                  <a:pt x="1156978" y="4946303"/>
                  <a:pt x="1165253" y="4944234"/>
                </a:cubicBezTo>
                <a:cubicBezTo>
                  <a:pt x="1196807" y="4936345"/>
                  <a:pt x="1230385" y="4932618"/>
                  <a:pt x="1262358" y="4928050"/>
                </a:cubicBezTo>
                <a:cubicBezTo>
                  <a:pt x="1270450" y="4922655"/>
                  <a:pt x="1277935" y="4916215"/>
                  <a:pt x="1286634" y="4911866"/>
                </a:cubicBezTo>
                <a:cubicBezTo>
                  <a:pt x="1294263" y="4908051"/>
                  <a:pt x="1303070" y="4907134"/>
                  <a:pt x="1310910" y="4903774"/>
                </a:cubicBezTo>
                <a:cubicBezTo>
                  <a:pt x="1321998" y="4899022"/>
                  <a:pt x="1332489" y="4892985"/>
                  <a:pt x="1343278" y="4887590"/>
                </a:cubicBezTo>
                <a:lnTo>
                  <a:pt x="1683143" y="4903774"/>
                </a:lnTo>
                <a:cubicBezTo>
                  <a:pt x="1717541" y="4906067"/>
                  <a:pt x="1699302" y="4917252"/>
                  <a:pt x="1731696" y="4928050"/>
                </a:cubicBezTo>
                <a:cubicBezTo>
                  <a:pt x="1747261" y="4933238"/>
                  <a:pt x="1764064" y="4933445"/>
                  <a:pt x="1780248" y="4936142"/>
                </a:cubicBezTo>
                <a:cubicBezTo>
                  <a:pt x="1793735" y="4941537"/>
                  <a:pt x="1808888" y="4943883"/>
                  <a:pt x="1820708" y="4952326"/>
                </a:cubicBezTo>
                <a:cubicBezTo>
                  <a:pt x="1828622" y="4957979"/>
                  <a:pt x="1829298" y="4970527"/>
                  <a:pt x="1836892" y="4976602"/>
                </a:cubicBezTo>
                <a:cubicBezTo>
                  <a:pt x="1845186" y="4983237"/>
                  <a:pt x="1899613" y="4992383"/>
                  <a:pt x="1901628" y="4992786"/>
                </a:cubicBezTo>
                <a:cubicBezTo>
                  <a:pt x="1924630" y="5015786"/>
                  <a:pt x="1918044" y="5007674"/>
                  <a:pt x="1942089" y="5041338"/>
                </a:cubicBezTo>
                <a:cubicBezTo>
                  <a:pt x="1947742" y="5049252"/>
                  <a:pt x="1951396" y="5058737"/>
                  <a:pt x="1958273" y="5065614"/>
                </a:cubicBezTo>
                <a:cubicBezTo>
                  <a:pt x="1965150" y="5072491"/>
                  <a:pt x="1975230" y="5075394"/>
                  <a:pt x="1982549" y="5081798"/>
                </a:cubicBezTo>
                <a:cubicBezTo>
                  <a:pt x="1996903" y="5094358"/>
                  <a:pt x="2010250" y="5108082"/>
                  <a:pt x="2023009" y="5122259"/>
                </a:cubicBezTo>
                <a:cubicBezTo>
                  <a:pt x="2067436" y="5171623"/>
                  <a:pt x="2035668" y="5156149"/>
                  <a:pt x="2079653" y="5170811"/>
                </a:cubicBezTo>
                <a:cubicBezTo>
                  <a:pt x="2156566" y="5232341"/>
                  <a:pt x="2084658" y="5170393"/>
                  <a:pt x="2160574" y="5251731"/>
                </a:cubicBezTo>
                <a:cubicBezTo>
                  <a:pt x="2183999" y="5276829"/>
                  <a:pt x="2214358" y="5295994"/>
                  <a:pt x="2233402" y="5324560"/>
                </a:cubicBezTo>
                <a:cubicBezTo>
                  <a:pt x="2238797" y="5332652"/>
                  <a:pt x="2243360" y="5341365"/>
                  <a:pt x="2249586" y="5348836"/>
                </a:cubicBezTo>
                <a:cubicBezTo>
                  <a:pt x="2256912" y="5357627"/>
                  <a:pt x="2263444" y="5368377"/>
                  <a:pt x="2273862" y="5373112"/>
                </a:cubicBezTo>
                <a:cubicBezTo>
                  <a:pt x="2294111" y="5382316"/>
                  <a:pt x="2338598" y="5389296"/>
                  <a:pt x="2338598" y="5389296"/>
                </a:cubicBezTo>
                <a:cubicBezTo>
                  <a:pt x="2343993" y="5397388"/>
                  <a:pt x="2348556" y="5406101"/>
                  <a:pt x="2354782" y="5413572"/>
                </a:cubicBezTo>
                <a:cubicBezTo>
                  <a:pt x="2373566" y="5436112"/>
                  <a:pt x="2387617" y="5444266"/>
                  <a:pt x="2411427" y="5462124"/>
                </a:cubicBezTo>
                <a:cubicBezTo>
                  <a:pt x="2414124" y="5470216"/>
                  <a:pt x="2418037" y="5478000"/>
                  <a:pt x="2419519" y="5486400"/>
                </a:cubicBezTo>
                <a:cubicBezTo>
                  <a:pt x="2426148" y="5523966"/>
                  <a:pt x="2435703" y="5599689"/>
                  <a:pt x="2435703" y="5599689"/>
                </a:cubicBezTo>
                <a:cubicBezTo>
                  <a:pt x="2433006" y="5618570"/>
                  <a:pt x="2430747" y="5637519"/>
                  <a:pt x="2427611" y="5656333"/>
                </a:cubicBezTo>
                <a:cubicBezTo>
                  <a:pt x="2425350" y="5669900"/>
                  <a:pt x="2419519" y="5696793"/>
                  <a:pt x="2419519" y="569679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450619" y="4515356"/>
            <a:ext cx="1254678" cy="1893536"/>
          </a:xfrm>
          <a:custGeom>
            <a:avLst/>
            <a:gdLst>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205714 w 1254678"/>
              <a:gd name="connsiteY19" fmla="*/ 776835 h 1893536"/>
              <a:gd name="connsiteX20" fmla="*/ 1181438 w 1254678"/>
              <a:gd name="connsiteY20" fmla="*/ 768743 h 1893536"/>
              <a:gd name="connsiteX21" fmla="*/ 1100517 w 1254678"/>
              <a:gd name="connsiteY21" fmla="*/ 720191 h 1893536"/>
              <a:gd name="connsiteX22" fmla="*/ 1092425 w 1254678"/>
              <a:gd name="connsiteY22" fmla="*/ 695915 h 1893536"/>
              <a:gd name="connsiteX23" fmla="*/ 1043873 w 1254678"/>
              <a:gd name="connsiteY23" fmla="*/ 65545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92379 w 1254678"/>
              <a:gd name="connsiteY19" fmla="*/ 790170 h 1893536"/>
              <a:gd name="connsiteX20" fmla="*/ 1181438 w 1254678"/>
              <a:gd name="connsiteY20" fmla="*/ 768743 h 1893536"/>
              <a:gd name="connsiteX21" fmla="*/ 1100517 w 1254678"/>
              <a:gd name="connsiteY21" fmla="*/ 720191 h 1893536"/>
              <a:gd name="connsiteX22" fmla="*/ 1092425 w 1254678"/>
              <a:gd name="connsiteY22" fmla="*/ 695915 h 1893536"/>
              <a:gd name="connsiteX23" fmla="*/ 1043873 w 1254678"/>
              <a:gd name="connsiteY23" fmla="*/ 65545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92379 w 1254678"/>
              <a:gd name="connsiteY19" fmla="*/ 790170 h 1893536"/>
              <a:gd name="connsiteX20" fmla="*/ 1171913 w 1254678"/>
              <a:gd name="connsiteY20" fmla="*/ 778268 h 1893536"/>
              <a:gd name="connsiteX21" fmla="*/ 1100517 w 1254678"/>
              <a:gd name="connsiteY21" fmla="*/ 720191 h 1893536"/>
              <a:gd name="connsiteX22" fmla="*/ 1092425 w 1254678"/>
              <a:gd name="connsiteY22" fmla="*/ 695915 h 1893536"/>
              <a:gd name="connsiteX23" fmla="*/ 1043873 w 1254678"/>
              <a:gd name="connsiteY23" fmla="*/ 65545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84759 w 1254678"/>
              <a:gd name="connsiteY19" fmla="*/ 803505 h 1893536"/>
              <a:gd name="connsiteX20" fmla="*/ 1171913 w 1254678"/>
              <a:gd name="connsiteY20" fmla="*/ 778268 h 1893536"/>
              <a:gd name="connsiteX21" fmla="*/ 1100517 w 1254678"/>
              <a:gd name="connsiteY21" fmla="*/ 720191 h 1893536"/>
              <a:gd name="connsiteX22" fmla="*/ 1092425 w 1254678"/>
              <a:gd name="connsiteY22" fmla="*/ 695915 h 1893536"/>
              <a:gd name="connsiteX23" fmla="*/ 1043873 w 1254678"/>
              <a:gd name="connsiteY23" fmla="*/ 65545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84759 w 1254678"/>
              <a:gd name="connsiteY19" fmla="*/ 803505 h 1893536"/>
              <a:gd name="connsiteX20" fmla="*/ 1171913 w 1254678"/>
              <a:gd name="connsiteY20" fmla="*/ 778268 h 1893536"/>
              <a:gd name="connsiteX21" fmla="*/ 1100517 w 1254678"/>
              <a:gd name="connsiteY21" fmla="*/ 720191 h 1893536"/>
              <a:gd name="connsiteX22" fmla="*/ 1092425 w 1254678"/>
              <a:gd name="connsiteY22" fmla="*/ 695915 h 1893536"/>
              <a:gd name="connsiteX23" fmla="*/ 1051493 w 1254678"/>
              <a:gd name="connsiteY23" fmla="*/ 67069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84759 w 1254678"/>
              <a:gd name="connsiteY19" fmla="*/ 803505 h 1893536"/>
              <a:gd name="connsiteX20" fmla="*/ 1171913 w 1254678"/>
              <a:gd name="connsiteY20" fmla="*/ 778268 h 1893536"/>
              <a:gd name="connsiteX21" fmla="*/ 1111947 w 1254678"/>
              <a:gd name="connsiteY21" fmla="*/ 714476 h 1893536"/>
              <a:gd name="connsiteX22" fmla="*/ 1092425 w 1254678"/>
              <a:gd name="connsiteY22" fmla="*/ 695915 h 1893536"/>
              <a:gd name="connsiteX23" fmla="*/ 1051493 w 1254678"/>
              <a:gd name="connsiteY23" fmla="*/ 67069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54678" h="1893536">
                <a:moveTo>
                  <a:pt x="647363" y="1877352"/>
                </a:moveTo>
                <a:cubicBezTo>
                  <a:pt x="689499" y="1883371"/>
                  <a:pt x="753746" y="1893536"/>
                  <a:pt x="793020" y="1893536"/>
                </a:cubicBezTo>
                <a:cubicBezTo>
                  <a:pt x="804141" y="1893536"/>
                  <a:pt x="814418" y="1887272"/>
                  <a:pt x="825388" y="1885444"/>
                </a:cubicBezTo>
                <a:cubicBezTo>
                  <a:pt x="846839" y="1881869"/>
                  <a:pt x="868673" y="1880927"/>
                  <a:pt x="890124" y="1877352"/>
                </a:cubicBezTo>
                <a:cubicBezTo>
                  <a:pt x="920483" y="1872292"/>
                  <a:pt x="919830" y="1868865"/>
                  <a:pt x="946769" y="1861168"/>
                </a:cubicBezTo>
                <a:cubicBezTo>
                  <a:pt x="980569" y="1851511"/>
                  <a:pt x="989537" y="1851343"/>
                  <a:pt x="1027689" y="1844984"/>
                </a:cubicBezTo>
                <a:cubicBezTo>
                  <a:pt x="1092425" y="1823405"/>
                  <a:pt x="1016900" y="1855773"/>
                  <a:pt x="1060057" y="1812616"/>
                </a:cubicBezTo>
                <a:cubicBezTo>
                  <a:pt x="1068587" y="1804086"/>
                  <a:pt x="1081952" y="1802417"/>
                  <a:pt x="1092425" y="1796432"/>
                </a:cubicBezTo>
                <a:cubicBezTo>
                  <a:pt x="1100869" y="1791607"/>
                  <a:pt x="1109107" y="1786324"/>
                  <a:pt x="1116701" y="1780248"/>
                </a:cubicBezTo>
                <a:cubicBezTo>
                  <a:pt x="1122659" y="1775482"/>
                  <a:pt x="1128119" y="1770021"/>
                  <a:pt x="1132885" y="1764063"/>
                </a:cubicBezTo>
                <a:cubicBezTo>
                  <a:pt x="1138960" y="1756469"/>
                  <a:pt x="1141685" y="1746116"/>
                  <a:pt x="1149069" y="1739787"/>
                </a:cubicBezTo>
                <a:cubicBezTo>
                  <a:pt x="1161011" y="1729551"/>
                  <a:pt x="1176043" y="1723603"/>
                  <a:pt x="1189530" y="1715511"/>
                </a:cubicBezTo>
                <a:cubicBezTo>
                  <a:pt x="1222771" y="1665650"/>
                  <a:pt x="1190474" y="1720770"/>
                  <a:pt x="1213806" y="1650775"/>
                </a:cubicBezTo>
                <a:cubicBezTo>
                  <a:pt x="1217621" y="1639331"/>
                  <a:pt x="1224595" y="1629196"/>
                  <a:pt x="1229990" y="1618407"/>
                </a:cubicBezTo>
                <a:cubicBezTo>
                  <a:pt x="1232687" y="1559065"/>
                  <a:pt x="1231004" y="1499362"/>
                  <a:pt x="1238082" y="1440382"/>
                </a:cubicBezTo>
                <a:cubicBezTo>
                  <a:pt x="1239241" y="1430726"/>
                  <a:pt x="1253780" y="1425819"/>
                  <a:pt x="1254266" y="1416106"/>
                </a:cubicBezTo>
                <a:cubicBezTo>
                  <a:pt x="1256560" y="1370229"/>
                  <a:pt x="1248653" y="1324408"/>
                  <a:pt x="1246174" y="1278541"/>
                </a:cubicBezTo>
                <a:cubicBezTo>
                  <a:pt x="1244447" y="1246584"/>
                  <a:pt x="1234627" y="1032055"/>
                  <a:pt x="1229990" y="987228"/>
                </a:cubicBezTo>
                <a:cubicBezTo>
                  <a:pt x="1226339" y="951938"/>
                  <a:pt x="1219201" y="917097"/>
                  <a:pt x="1213806" y="882032"/>
                </a:cubicBezTo>
                <a:cubicBezTo>
                  <a:pt x="1211109" y="846966"/>
                  <a:pt x="1191741" y="820799"/>
                  <a:pt x="1184759" y="803505"/>
                </a:cubicBezTo>
                <a:cubicBezTo>
                  <a:pt x="1177777" y="786211"/>
                  <a:pt x="1184048" y="793106"/>
                  <a:pt x="1171913" y="778268"/>
                </a:cubicBezTo>
                <a:cubicBezTo>
                  <a:pt x="1159778" y="763430"/>
                  <a:pt x="1150577" y="743448"/>
                  <a:pt x="1111947" y="714476"/>
                </a:cubicBezTo>
                <a:cubicBezTo>
                  <a:pt x="1109250" y="706384"/>
                  <a:pt x="1102501" y="703212"/>
                  <a:pt x="1092425" y="695915"/>
                </a:cubicBezTo>
                <a:cubicBezTo>
                  <a:pt x="1082349" y="688618"/>
                  <a:pt x="1069406" y="682637"/>
                  <a:pt x="1051493" y="670695"/>
                </a:cubicBezTo>
                <a:cubicBezTo>
                  <a:pt x="1037459" y="671971"/>
                  <a:pt x="956130" y="664738"/>
                  <a:pt x="898216" y="671639"/>
                </a:cubicBezTo>
                <a:cubicBezTo>
                  <a:pt x="840302" y="678540"/>
                  <a:pt x="882636" y="697213"/>
                  <a:pt x="704008" y="712099"/>
                </a:cubicBezTo>
                <a:lnTo>
                  <a:pt x="558351" y="695915"/>
                </a:lnTo>
                <a:cubicBezTo>
                  <a:pt x="536748" y="693422"/>
                  <a:pt x="515319" y="689180"/>
                  <a:pt x="493615" y="687823"/>
                </a:cubicBezTo>
                <a:cubicBezTo>
                  <a:pt x="428949" y="683781"/>
                  <a:pt x="364142" y="682428"/>
                  <a:pt x="299406" y="679731"/>
                </a:cubicBezTo>
                <a:cubicBezTo>
                  <a:pt x="265382" y="674060"/>
                  <a:pt x="197094" y="663215"/>
                  <a:pt x="169933" y="655455"/>
                </a:cubicBezTo>
                <a:cubicBezTo>
                  <a:pt x="158334" y="652141"/>
                  <a:pt x="149119" y="642737"/>
                  <a:pt x="137565" y="639271"/>
                </a:cubicBezTo>
                <a:cubicBezTo>
                  <a:pt x="121850" y="634556"/>
                  <a:pt x="105197" y="633876"/>
                  <a:pt x="89013" y="631179"/>
                </a:cubicBezTo>
                <a:cubicBezTo>
                  <a:pt x="80921" y="623087"/>
                  <a:pt x="71085" y="616424"/>
                  <a:pt x="64737" y="606902"/>
                </a:cubicBezTo>
                <a:cubicBezTo>
                  <a:pt x="60006" y="599805"/>
                  <a:pt x="60005" y="590466"/>
                  <a:pt x="56645" y="582626"/>
                </a:cubicBezTo>
                <a:cubicBezTo>
                  <a:pt x="51893" y="571538"/>
                  <a:pt x="45360" y="561281"/>
                  <a:pt x="40461" y="550258"/>
                </a:cubicBezTo>
                <a:cubicBezTo>
                  <a:pt x="34562" y="536984"/>
                  <a:pt x="29672" y="523285"/>
                  <a:pt x="24277" y="509798"/>
                </a:cubicBezTo>
                <a:cubicBezTo>
                  <a:pt x="21580" y="463943"/>
                  <a:pt x="19708" y="418032"/>
                  <a:pt x="16185" y="372233"/>
                </a:cubicBezTo>
                <a:cubicBezTo>
                  <a:pt x="10765" y="301766"/>
                  <a:pt x="14556" y="318791"/>
                  <a:pt x="0" y="275129"/>
                </a:cubicBezTo>
                <a:cubicBezTo>
                  <a:pt x="5395" y="215787"/>
                  <a:pt x="9085" y="156266"/>
                  <a:pt x="16185" y="97104"/>
                </a:cubicBezTo>
                <a:cubicBezTo>
                  <a:pt x="17201" y="88635"/>
                  <a:pt x="19546" y="79925"/>
                  <a:pt x="24277" y="72828"/>
                </a:cubicBezTo>
                <a:cubicBezTo>
                  <a:pt x="30625" y="63306"/>
                  <a:pt x="40461" y="56644"/>
                  <a:pt x="48553" y="48552"/>
                </a:cubicBezTo>
                <a:cubicBezTo>
                  <a:pt x="51250" y="40460"/>
                  <a:pt x="51317" y="30937"/>
                  <a:pt x="56645" y="24276"/>
                </a:cubicBezTo>
                <a:cubicBezTo>
                  <a:pt x="68053" y="10015"/>
                  <a:pt x="89205" y="5331"/>
                  <a:pt x="105197" y="0"/>
                </a:cubicBezTo>
                <a:cubicBezTo>
                  <a:pt x="169852" y="9236"/>
                  <a:pt x="161841" y="-10981"/>
                  <a:pt x="161841" y="3236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706152" y="1050549"/>
            <a:ext cx="2597626" cy="5479725"/>
          </a:xfrm>
          <a:custGeom>
            <a:avLst/>
            <a:gdLst>
              <a:gd name="connsiteX0" fmla="*/ 1408014 w 2597626"/>
              <a:gd name="connsiteY0" fmla="*/ 5365020 h 5502585"/>
              <a:gd name="connsiteX1" fmla="*/ 1432290 w 2597626"/>
              <a:gd name="connsiteY1" fmla="*/ 5413572 h 5502585"/>
              <a:gd name="connsiteX2" fmla="*/ 1448475 w 2597626"/>
              <a:gd name="connsiteY2" fmla="*/ 5429756 h 5502585"/>
              <a:gd name="connsiteX3" fmla="*/ 1472751 w 2597626"/>
              <a:gd name="connsiteY3" fmla="*/ 5445940 h 5502585"/>
              <a:gd name="connsiteX4" fmla="*/ 1561763 w 2597626"/>
              <a:gd name="connsiteY4" fmla="*/ 5462124 h 5502585"/>
              <a:gd name="connsiteX5" fmla="*/ 1618407 w 2597626"/>
              <a:gd name="connsiteY5" fmla="*/ 5478308 h 5502585"/>
              <a:gd name="connsiteX6" fmla="*/ 1658867 w 2597626"/>
              <a:gd name="connsiteY6" fmla="*/ 5486400 h 5502585"/>
              <a:gd name="connsiteX7" fmla="*/ 1731696 w 2597626"/>
              <a:gd name="connsiteY7" fmla="*/ 5494493 h 5502585"/>
              <a:gd name="connsiteX8" fmla="*/ 1796432 w 2597626"/>
              <a:gd name="connsiteY8" fmla="*/ 5502585 h 5502585"/>
              <a:gd name="connsiteX9" fmla="*/ 1885444 w 2597626"/>
              <a:gd name="connsiteY9" fmla="*/ 5494493 h 5502585"/>
              <a:gd name="connsiteX10" fmla="*/ 1909721 w 2597626"/>
              <a:gd name="connsiteY10" fmla="*/ 5486400 h 5502585"/>
              <a:gd name="connsiteX11" fmla="*/ 1998733 w 2597626"/>
              <a:gd name="connsiteY11" fmla="*/ 5470216 h 5502585"/>
              <a:gd name="connsiteX12" fmla="*/ 2039193 w 2597626"/>
              <a:gd name="connsiteY12" fmla="*/ 5437848 h 5502585"/>
              <a:gd name="connsiteX13" fmla="*/ 2128206 w 2597626"/>
              <a:gd name="connsiteY13" fmla="*/ 5389296 h 5502585"/>
              <a:gd name="connsiteX14" fmla="*/ 2176758 w 2597626"/>
              <a:gd name="connsiteY14" fmla="*/ 5340744 h 5502585"/>
              <a:gd name="connsiteX15" fmla="*/ 2184850 w 2597626"/>
              <a:gd name="connsiteY15" fmla="*/ 5308376 h 5502585"/>
              <a:gd name="connsiteX16" fmla="*/ 2233402 w 2597626"/>
              <a:gd name="connsiteY16" fmla="*/ 5284100 h 5502585"/>
              <a:gd name="connsiteX17" fmla="*/ 2273862 w 2597626"/>
              <a:gd name="connsiteY17" fmla="*/ 5235547 h 5502585"/>
              <a:gd name="connsiteX18" fmla="*/ 2330506 w 2597626"/>
              <a:gd name="connsiteY18" fmla="*/ 5138443 h 5502585"/>
              <a:gd name="connsiteX19" fmla="*/ 2362875 w 2597626"/>
              <a:gd name="connsiteY19" fmla="*/ 5130351 h 5502585"/>
              <a:gd name="connsiteX20" fmla="*/ 2403335 w 2597626"/>
              <a:gd name="connsiteY20" fmla="*/ 5065615 h 5502585"/>
              <a:gd name="connsiteX21" fmla="*/ 2419519 w 2597626"/>
              <a:gd name="connsiteY21" fmla="*/ 5025154 h 5502585"/>
              <a:gd name="connsiteX22" fmla="*/ 2468071 w 2597626"/>
              <a:gd name="connsiteY22" fmla="*/ 4960418 h 5502585"/>
              <a:gd name="connsiteX23" fmla="*/ 2492347 w 2597626"/>
              <a:gd name="connsiteY23" fmla="*/ 4928050 h 5502585"/>
              <a:gd name="connsiteX24" fmla="*/ 2524715 w 2597626"/>
              <a:gd name="connsiteY24" fmla="*/ 4839038 h 5502585"/>
              <a:gd name="connsiteX25" fmla="*/ 2548991 w 2597626"/>
              <a:gd name="connsiteY25" fmla="*/ 4830946 h 5502585"/>
              <a:gd name="connsiteX26" fmla="*/ 2565175 w 2597626"/>
              <a:gd name="connsiteY26" fmla="*/ 4733841 h 5502585"/>
              <a:gd name="connsiteX27" fmla="*/ 2589452 w 2597626"/>
              <a:gd name="connsiteY27" fmla="*/ 4652921 h 5502585"/>
              <a:gd name="connsiteX28" fmla="*/ 2597544 w 2597626"/>
              <a:gd name="connsiteY28" fmla="*/ 4572000 h 5502585"/>
              <a:gd name="connsiteX29" fmla="*/ 2581360 w 2597626"/>
              <a:gd name="connsiteY29" fmla="*/ 4402068 h 5502585"/>
              <a:gd name="connsiteX30" fmla="*/ 2573267 w 2597626"/>
              <a:gd name="connsiteY30" fmla="*/ 4369700 h 5502585"/>
              <a:gd name="connsiteX31" fmla="*/ 2565175 w 2597626"/>
              <a:gd name="connsiteY31" fmla="*/ 4313055 h 5502585"/>
              <a:gd name="connsiteX32" fmla="*/ 2540899 w 2597626"/>
              <a:gd name="connsiteY32" fmla="*/ 4159307 h 5502585"/>
              <a:gd name="connsiteX33" fmla="*/ 2524715 w 2597626"/>
              <a:gd name="connsiteY33" fmla="*/ 3884177 h 5502585"/>
              <a:gd name="connsiteX34" fmla="*/ 2500439 w 2597626"/>
              <a:gd name="connsiteY34" fmla="*/ 3754705 h 5502585"/>
              <a:gd name="connsiteX35" fmla="*/ 2492347 w 2597626"/>
              <a:gd name="connsiteY35" fmla="*/ 3706153 h 5502585"/>
              <a:gd name="connsiteX36" fmla="*/ 2468071 w 2597626"/>
              <a:gd name="connsiteY36" fmla="*/ 3560496 h 5502585"/>
              <a:gd name="connsiteX37" fmla="*/ 2451887 w 2597626"/>
              <a:gd name="connsiteY37" fmla="*/ 3528128 h 5502585"/>
              <a:gd name="connsiteX38" fmla="*/ 2411427 w 2597626"/>
              <a:gd name="connsiteY38" fmla="*/ 3463392 h 5502585"/>
              <a:gd name="connsiteX39" fmla="*/ 2403335 w 2597626"/>
              <a:gd name="connsiteY39" fmla="*/ 3398655 h 5502585"/>
              <a:gd name="connsiteX40" fmla="*/ 2387151 w 2597626"/>
              <a:gd name="connsiteY40" fmla="*/ 3366287 h 5502585"/>
              <a:gd name="connsiteX41" fmla="*/ 2379059 w 2597626"/>
              <a:gd name="connsiteY41" fmla="*/ 3309643 h 5502585"/>
              <a:gd name="connsiteX42" fmla="*/ 2362875 w 2597626"/>
              <a:gd name="connsiteY42" fmla="*/ 3244907 h 5502585"/>
              <a:gd name="connsiteX43" fmla="*/ 2354783 w 2597626"/>
              <a:gd name="connsiteY43" fmla="*/ 3204447 h 5502585"/>
              <a:gd name="connsiteX44" fmla="*/ 2330506 w 2597626"/>
              <a:gd name="connsiteY44" fmla="*/ 3147802 h 5502585"/>
              <a:gd name="connsiteX45" fmla="*/ 2322414 w 2597626"/>
              <a:gd name="connsiteY45" fmla="*/ 3115434 h 5502585"/>
              <a:gd name="connsiteX46" fmla="*/ 2281954 w 2597626"/>
              <a:gd name="connsiteY46" fmla="*/ 3099250 h 5502585"/>
              <a:gd name="connsiteX47" fmla="*/ 2265770 w 2597626"/>
              <a:gd name="connsiteY47" fmla="*/ 3050698 h 5502585"/>
              <a:gd name="connsiteX48" fmla="*/ 2217218 w 2597626"/>
              <a:gd name="connsiteY48" fmla="*/ 3018330 h 5502585"/>
              <a:gd name="connsiteX49" fmla="*/ 2192942 w 2597626"/>
              <a:gd name="connsiteY49" fmla="*/ 3002146 h 5502585"/>
              <a:gd name="connsiteX50" fmla="*/ 2136298 w 2597626"/>
              <a:gd name="connsiteY50" fmla="*/ 2985962 h 5502585"/>
              <a:gd name="connsiteX51" fmla="*/ 2079653 w 2597626"/>
              <a:gd name="connsiteY51" fmla="*/ 2977870 h 5502585"/>
              <a:gd name="connsiteX52" fmla="*/ 2063469 w 2597626"/>
              <a:gd name="connsiteY52" fmla="*/ 2953593 h 5502585"/>
              <a:gd name="connsiteX53" fmla="*/ 1966365 w 2597626"/>
              <a:gd name="connsiteY53" fmla="*/ 2929317 h 5502585"/>
              <a:gd name="connsiteX54" fmla="*/ 1942089 w 2597626"/>
              <a:gd name="connsiteY54" fmla="*/ 2921225 h 5502585"/>
              <a:gd name="connsiteX55" fmla="*/ 1917813 w 2597626"/>
              <a:gd name="connsiteY55" fmla="*/ 2905041 h 5502585"/>
              <a:gd name="connsiteX56" fmla="*/ 1836892 w 2597626"/>
              <a:gd name="connsiteY56" fmla="*/ 2888857 h 5502585"/>
              <a:gd name="connsiteX57" fmla="*/ 1804524 w 2597626"/>
              <a:gd name="connsiteY57" fmla="*/ 2880765 h 5502585"/>
              <a:gd name="connsiteX58" fmla="*/ 1731696 w 2597626"/>
              <a:gd name="connsiteY58" fmla="*/ 2864581 h 5502585"/>
              <a:gd name="connsiteX59" fmla="*/ 1699328 w 2597626"/>
              <a:gd name="connsiteY59" fmla="*/ 2848397 h 5502585"/>
              <a:gd name="connsiteX60" fmla="*/ 1521303 w 2597626"/>
              <a:gd name="connsiteY60" fmla="*/ 2832213 h 5502585"/>
              <a:gd name="connsiteX61" fmla="*/ 1416106 w 2597626"/>
              <a:gd name="connsiteY61" fmla="*/ 2807937 h 5502585"/>
              <a:gd name="connsiteX62" fmla="*/ 1367554 w 2597626"/>
              <a:gd name="connsiteY62" fmla="*/ 2791753 h 5502585"/>
              <a:gd name="connsiteX63" fmla="*/ 1343278 w 2597626"/>
              <a:gd name="connsiteY63" fmla="*/ 2783661 h 5502585"/>
              <a:gd name="connsiteX64" fmla="*/ 1310910 w 2597626"/>
              <a:gd name="connsiteY64" fmla="*/ 2743200 h 5502585"/>
              <a:gd name="connsiteX65" fmla="*/ 1254266 w 2597626"/>
              <a:gd name="connsiteY65" fmla="*/ 2702740 h 5502585"/>
              <a:gd name="connsiteX66" fmla="*/ 1213806 w 2597626"/>
              <a:gd name="connsiteY66" fmla="*/ 2670372 h 5502585"/>
              <a:gd name="connsiteX67" fmla="*/ 1181437 w 2597626"/>
              <a:gd name="connsiteY67" fmla="*/ 2629912 h 5502585"/>
              <a:gd name="connsiteX68" fmla="*/ 1149069 w 2597626"/>
              <a:gd name="connsiteY68" fmla="*/ 2613728 h 5502585"/>
              <a:gd name="connsiteX69" fmla="*/ 1100517 w 2597626"/>
              <a:gd name="connsiteY69" fmla="*/ 2573268 h 5502585"/>
              <a:gd name="connsiteX70" fmla="*/ 1060057 w 2597626"/>
              <a:gd name="connsiteY70" fmla="*/ 2492347 h 5502585"/>
              <a:gd name="connsiteX71" fmla="*/ 1027689 w 2597626"/>
              <a:gd name="connsiteY71" fmla="*/ 2459979 h 5502585"/>
              <a:gd name="connsiteX72" fmla="*/ 979136 w 2597626"/>
              <a:gd name="connsiteY72" fmla="*/ 2403335 h 5502585"/>
              <a:gd name="connsiteX73" fmla="*/ 962952 w 2597626"/>
              <a:gd name="connsiteY73" fmla="*/ 2265770 h 5502585"/>
              <a:gd name="connsiteX74" fmla="*/ 946768 w 2597626"/>
              <a:gd name="connsiteY74" fmla="*/ 2233402 h 5502585"/>
              <a:gd name="connsiteX75" fmla="*/ 938676 w 2597626"/>
              <a:gd name="connsiteY75" fmla="*/ 2192942 h 5502585"/>
              <a:gd name="connsiteX76" fmla="*/ 914400 w 2597626"/>
              <a:gd name="connsiteY76" fmla="*/ 2120114 h 5502585"/>
              <a:gd name="connsiteX77" fmla="*/ 906308 w 2597626"/>
              <a:gd name="connsiteY77" fmla="*/ 2039193 h 5502585"/>
              <a:gd name="connsiteX78" fmla="*/ 857756 w 2597626"/>
              <a:gd name="connsiteY78" fmla="*/ 1950181 h 5502585"/>
              <a:gd name="connsiteX79" fmla="*/ 801112 w 2597626"/>
              <a:gd name="connsiteY79" fmla="*/ 1877353 h 5502585"/>
              <a:gd name="connsiteX80" fmla="*/ 793020 w 2597626"/>
              <a:gd name="connsiteY80" fmla="*/ 1844985 h 5502585"/>
              <a:gd name="connsiteX81" fmla="*/ 768744 w 2597626"/>
              <a:gd name="connsiteY81" fmla="*/ 1650776 h 5502585"/>
              <a:gd name="connsiteX82" fmla="*/ 760652 w 2597626"/>
              <a:gd name="connsiteY82" fmla="*/ 1626500 h 5502585"/>
              <a:gd name="connsiteX83" fmla="*/ 744467 w 2597626"/>
              <a:gd name="connsiteY83" fmla="*/ 1424199 h 5502585"/>
              <a:gd name="connsiteX84" fmla="*/ 736375 w 2597626"/>
              <a:gd name="connsiteY84" fmla="*/ 1375647 h 5502585"/>
              <a:gd name="connsiteX85" fmla="*/ 720191 w 2597626"/>
              <a:gd name="connsiteY85" fmla="*/ 1343278 h 5502585"/>
              <a:gd name="connsiteX86" fmla="*/ 704007 w 2597626"/>
              <a:gd name="connsiteY86" fmla="*/ 995321 h 5502585"/>
              <a:gd name="connsiteX87" fmla="*/ 687823 w 2597626"/>
              <a:gd name="connsiteY87" fmla="*/ 930585 h 5502585"/>
              <a:gd name="connsiteX88" fmla="*/ 679731 w 2597626"/>
              <a:gd name="connsiteY88" fmla="*/ 890124 h 5502585"/>
              <a:gd name="connsiteX89" fmla="*/ 663547 w 2597626"/>
              <a:gd name="connsiteY89" fmla="*/ 720192 h 5502585"/>
              <a:gd name="connsiteX90" fmla="*/ 655455 w 2597626"/>
              <a:gd name="connsiteY90" fmla="*/ 687824 h 5502585"/>
              <a:gd name="connsiteX91" fmla="*/ 639271 w 2597626"/>
              <a:gd name="connsiteY91" fmla="*/ 623087 h 5502585"/>
              <a:gd name="connsiteX92" fmla="*/ 614995 w 2597626"/>
              <a:gd name="connsiteY92" fmla="*/ 493615 h 5502585"/>
              <a:gd name="connsiteX93" fmla="*/ 590719 w 2597626"/>
              <a:gd name="connsiteY93" fmla="*/ 469339 h 5502585"/>
              <a:gd name="connsiteX94" fmla="*/ 582627 w 2597626"/>
              <a:gd name="connsiteY94" fmla="*/ 445062 h 5502585"/>
              <a:gd name="connsiteX95" fmla="*/ 574535 w 2597626"/>
              <a:gd name="connsiteY95" fmla="*/ 404602 h 5502585"/>
              <a:gd name="connsiteX96" fmla="*/ 558351 w 2597626"/>
              <a:gd name="connsiteY96" fmla="*/ 364142 h 5502585"/>
              <a:gd name="connsiteX97" fmla="*/ 550259 w 2597626"/>
              <a:gd name="connsiteY97" fmla="*/ 291314 h 5502585"/>
              <a:gd name="connsiteX98" fmla="*/ 542167 w 2597626"/>
              <a:gd name="connsiteY98" fmla="*/ 258946 h 5502585"/>
              <a:gd name="connsiteX99" fmla="*/ 525983 w 2597626"/>
              <a:gd name="connsiteY99" fmla="*/ 169933 h 5502585"/>
              <a:gd name="connsiteX100" fmla="*/ 517890 w 2597626"/>
              <a:gd name="connsiteY100" fmla="*/ 137565 h 5502585"/>
              <a:gd name="connsiteX101" fmla="*/ 509798 w 2597626"/>
              <a:gd name="connsiteY101" fmla="*/ 80921 h 5502585"/>
              <a:gd name="connsiteX102" fmla="*/ 477430 w 2597626"/>
              <a:gd name="connsiteY102" fmla="*/ 16185 h 5502585"/>
              <a:gd name="connsiteX103" fmla="*/ 461246 w 2597626"/>
              <a:gd name="connsiteY103" fmla="*/ 0 h 5502585"/>
              <a:gd name="connsiteX104" fmla="*/ 372234 w 2597626"/>
              <a:gd name="connsiteY104" fmla="*/ 16185 h 5502585"/>
              <a:gd name="connsiteX105" fmla="*/ 323682 w 2597626"/>
              <a:gd name="connsiteY105" fmla="*/ 40461 h 5502585"/>
              <a:gd name="connsiteX106" fmla="*/ 283221 w 2597626"/>
              <a:gd name="connsiteY106" fmla="*/ 48553 h 5502585"/>
              <a:gd name="connsiteX107" fmla="*/ 202301 w 2597626"/>
              <a:gd name="connsiteY107" fmla="*/ 105197 h 5502585"/>
              <a:gd name="connsiteX108" fmla="*/ 178025 w 2597626"/>
              <a:gd name="connsiteY108" fmla="*/ 121381 h 5502585"/>
              <a:gd name="connsiteX109" fmla="*/ 161841 w 2597626"/>
              <a:gd name="connsiteY109" fmla="*/ 145657 h 5502585"/>
              <a:gd name="connsiteX110" fmla="*/ 145657 w 2597626"/>
              <a:gd name="connsiteY110" fmla="*/ 194209 h 5502585"/>
              <a:gd name="connsiteX111" fmla="*/ 113289 w 2597626"/>
              <a:gd name="connsiteY111" fmla="*/ 210393 h 5502585"/>
              <a:gd name="connsiteX112" fmla="*/ 89013 w 2597626"/>
              <a:gd name="connsiteY112" fmla="*/ 234670 h 5502585"/>
              <a:gd name="connsiteX113" fmla="*/ 48552 w 2597626"/>
              <a:gd name="connsiteY113" fmla="*/ 307498 h 5502585"/>
              <a:gd name="connsiteX114" fmla="*/ 24276 w 2597626"/>
              <a:gd name="connsiteY114" fmla="*/ 323682 h 5502585"/>
              <a:gd name="connsiteX115" fmla="*/ 8092 w 2597626"/>
              <a:gd name="connsiteY115" fmla="*/ 356050 h 5502585"/>
              <a:gd name="connsiteX116" fmla="*/ 0 w 2597626"/>
              <a:gd name="connsiteY116" fmla="*/ 364142 h 5502585"/>
              <a:gd name="connsiteX0" fmla="*/ 1408014 w 2597626"/>
              <a:gd name="connsiteY0" fmla="*/ 5351351 h 5488916"/>
              <a:gd name="connsiteX1" fmla="*/ 1432290 w 2597626"/>
              <a:gd name="connsiteY1" fmla="*/ 5399903 h 5488916"/>
              <a:gd name="connsiteX2" fmla="*/ 1448475 w 2597626"/>
              <a:gd name="connsiteY2" fmla="*/ 5416087 h 5488916"/>
              <a:gd name="connsiteX3" fmla="*/ 1472751 w 2597626"/>
              <a:gd name="connsiteY3" fmla="*/ 5432271 h 5488916"/>
              <a:gd name="connsiteX4" fmla="*/ 1561763 w 2597626"/>
              <a:gd name="connsiteY4" fmla="*/ 5448455 h 5488916"/>
              <a:gd name="connsiteX5" fmla="*/ 1618407 w 2597626"/>
              <a:gd name="connsiteY5" fmla="*/ 5464639 h 5488916"/>
              <a:gd name="connsiteX6" fmla="*/ 1658867 w 2597626"/>
              <a:gd name="connsiteY6" fmla="*/ 5472731 h 5488916"/>
              <a:gd name="connsiteX7" fmla="*/ 1731696 w 2597626"/>
              <a:gd name="connsiteY7" fmla="*/ 5480824 h 5488916"/>
              <a:gd name="connsiteX8" fmla="*/ 1796432 w 2597626"/>
              <a:gd name="connsiteY8" fmla="*/ 5488916 h 5488916"/>
              <a:gd name="connsiteX9" fmla="*/ 1885444 w 2597626"/>
              <a:gd name="connsiteY9" fmla="*/ 5480824 h 5488916"/>
              <a:gd name="connsiteX10" fmla="*/ 1909721 w 2597626"/>
              <a:gd name="connsiteY10" fmla="*/ 5472731 h 5488916"/>
              <a:gd name="connsiteX11" fmla="*/ 1998733 w 2597626"/>
              <a:gd name="connsiteY11" fmla="*/ 5456547 h 5488916"/>
              <a:gd name="connsiteX12" fmla="*/ 2039193 w 2597626"/>
              <a:gd name="connsiteY12" fmla="*/ 5424179 h 5488916"/>
              <a:gd name="connsiteX13" fmla="*/ 2128206 w 2597626"/>
              <a:gd name="connsiteY13" fmla="*/ 5375627 h 5488916"/>
              <a:gd name="connsiteX14" fmla="*/ 2176758 w 2597626"/>
              <a:gd name="connsiteY14" fmla="*/ 5327075 h 5488916"/>
              <a:gd name="connsiteX15" fmla="*/ 2184850 w 2597626"/>
              <a:gd name="connsiteY15" fmla="*/ 5294707 h 5488916"/>
              <a:gd name="connsiteX16" fmla="*/ 2233402 w 2597626"/>
              <a:gd name="connsiteY16" fmla="*/ 5270431 h 5488916"/>
              <a:gd name="connsiteX17" fmla="*/ 2273862 w 2597626"/>
              <a:gd name="connsiteY17" fmla="*/ 5221878 h 5488916"/>
              <a:gd name="connsiteX18" fmla="*/ 2330506 w 2597626"/>
              <a:gd name="connsiteY18" fmla="*/ 5124774 h 5488916"/>
              <a:gd name="connsiteX19" fmla="*/ 2362875 w 2597626"/>
              <a:gd name="connsiteY19" fmla="*/ 5116682 h 5488916"/>
              <a:gd name="connsiteX20" fmla="*/ 2403335 w 2597626"/>
              <a:gd name="connsiteY20" fmla="*/ 5051946 h 5488916"/>
              <a:gd name="connsiteX21" fmla="*/ 2419519 w 2597626"/>
              <a:gd name="connsiteY21" fmla="*/ 5011485 h 5488916"/>
              <a:gd name="connsiteX22" fmla="*/ 2468071 w 2597626"/>
              <a:gd name="connsiteY22" fmla="*/ 4946749 h 5488916"/>
              <a:gd name="connsiteX23" fmla="*/ 2492347 w 2597626"/>
              <a:gd name="connsiteY23" fmla="*/ 4914381 h 5488916"/>
              <a:gd name="connsiteX24" fmla="*/ 2524715 w 2597626"/>
              <a:gd name="connsiteY24" fmla="*/ 4825369 h 5488916"/>
              <a:gd name="connsiteX25" fmla="*/ 2548991 w 2597626"/>
              <a:gd name="connsiteY25" fmla="*/ 4817277 h 5488916"/>
              <a:gd name="connsiteX26" fmla="*/ 2565175 w 2597626"/>
              <a:gd name="connsiteY26" fmla="*/ 4720172 h 5488916"/>
              <a:gd name="connsiteX27" fmla="*/ 2589452 w 2597626"/>
              <a:gd name="connsiteY27" fmla="*/ 4639252 h 5488916"/>
              <a:gd name="connsiteX28" fmla="*/ 2597544 w 2597626"/>
              <a:gd name="connsiteY28" fmla="*/ 4558331 h 5488916"/>
              <a:gd name="connsiteX29" fmla="*/ 2581360 w 2597626"/>
              <a:gd name="connsiteY29" fmla="*/ 4388399 h 5488916"/>
              <a:gd name="connsiteX30" fmla="*/ 2573267 w 2597626"/>
              <a:gd name="connsiteY30" fmla="*/ 4356031 h 5488916"/>
              <a:gd name="connsiteX31" fmla="*/ 2565175 w 2597626"/>
              <a:gd name="connsiteY31" fmla="*/ 4299386 h 5488916"/>
              <a:gd name="connsiteX32" fmla="*/ 2540899 w 2597626"/>
              <a:gd name="connsiteY32" fmla="*/ 4145638 h 5488916"/>
              <a:gd name="connsiteX33" fmla="*/ 2524715 w 2597626"/>
              <a:gd name="connsiteY33" fmla="*/ 3870508 h 5488916"/>
              <a:gd name="connsiteX34" fmla="*/ 2500439 w 2597626"/>
              <a:gd name="connsiteY34" fmla="*/ 3741036 h 5488916"/>
              <a:gd name="connsiteX35" fmla="*/ 2492347 w 2597626"/>
              <a:gd name="connsiteY35" fmla="*/ 3692484 h 5488916"/>
              <a:gd name="connsiteX36" fmla="*/ 2468071 w 2597626"/>
              <a:gd name="connsiteY36" fmla="*/ 3546827 h 5488916"/>
              <a:gd name="connsiteX37" fmla="*/ 2451887 w 2597626"/>
              <a:gd name="connsiteY37" fmla="*/ 3514459 h 5488916"/>
              <a:gd name="connsiteX38" fmla="*/ 2411427 w 2597626"/>
              <a:gd name="connsiteY38" fmla="*/ 3449723 h 5488916"/>
              <a:gd name="connsiteX39" fmla="*/ 2403335 w 2597626"/>
              <a:gd name="connsiteY39" fmla="*/ 3384986 h 5488916"/>
              <a:gd name="connsiteX40" fmla="*/ 2387151 w 2597626"/>
              <a:gd name="connsiteY40" fmla="*/ 3352618 h 5488916"/>
              <a:gd name="connsiteX41" fmla="*/ 2379059 w 2597626"/>
              <a:gd name="connsiteY41" fmla="*/ 3295974 h 5488916"/>
              <a:gd name="connsiteX42" fmla="*/ 2362875 w 2597626"/>
              <a:gd name="connsiteY42" fmla="*/ 3231238 h 5488916"/>
              <a:gd name="connsiteX43" fmla="*/ 2354783 w 2597626"/>
              <a:gd name="connsiteY43" fmla="*/ 3190778 h 5488916"/>
              <a:gd name="connsiteX44" fmla="*/ 2330506 w 2597626"/>
              <a:gd name="connsiteY44" fmla="*/ 3134133 h 5488916"/>
              <a:gd name="connsiteX45" fmla="*/ 2322414 w 2597626"/>
              <a:gd name="connsiteY45" fmla="*/ 3101765 h 5488916"/>
              <a:gd name="connsiteX46" fmla="*/ 2281954 w 2597626"/>
              <a:gd name="connsiteY46" fmla="*/ 3085581 h 5488916"/>
              <a:gd name="connsiteX47" fmla="*/ 2265770 w 2597626"/>
              <a:gd name="connsiteY47" fmla="*/ 3037029 h 5488916"/>
              <a:gd name="connsiteX48" fmla="*/ 2217218 w 2597626"/>
              <a:gd name="connsiteY48" fmla="*/ 3004661 h 5488916"/>
              <a:gd name="connsiteX49" fmla="*/ 2192942 w 2597626"/>
              <a:gd name="connsiteY49" fmla="*/ 2988477 h 5488916"/>
              <a:gd name="connsiteX50" fmla="*/ 2136298 w 2597626"/>
              <a:gd name="connsiteY50" fmla="*/ 2972293 h 5488916"/>
              <a:gd name="connsiteX51" fmla="*/ 2079653 w 2597626"/>
              <a:gd name="connsiteY51" fmla="*/ 2964201 h 5488916"/>
              <a:gd name="connsiteX52" fmla="*/ 2063469 w 2597626"/>
              <a:gd name="connsiteY52" fmla="*/ 2939924 h 5488916"/>
              <a:gd name="connsiteX53" fmla="*/ 1966365 w 2597626"/>
              <a:gd name="connsiteY53" fmla="*/ 2915648 h 5488916"/>
              <a:gd name="connsiteX54" fmla="*/ 1942089 w 2597626"/>
              <a:gd name="connsiteY54" fmla="*/ 2907556 h 5488916"/>
              <a:gd name="connsiteX55" fmla="*/ 1917813 w 2597626"/>
              <a:gd name="connsiteY55" fmla="*/ 2891372 h 5488916"/>
              <a:gd name="connsiteX56" fmla="*/ 1836892 w 2597626"/>
              <a:gd name="connsiteY56" fmla="*/ 2875188 h 5488916"/>
              <a:gd name="connsiteX57" fmla="*/ 1804524 w 2597626"/>
              <a:gd name="connsiteY57" fmla="*/ 2867096 h 5488916"/>
              <a:gd name="connsiteX58" fmla="*/ 1731696 w 2597626"/>
              <a:gd name="connsiteY58" fmla="*/ 2850912 h 5488916"/>
              <a:gd name="connsiteX59" fmla="*/ 1699328 w 2597626"/>
              <a:gd name="connsiteY59" fmla="*/ 2834728 h 5488916"/>
              <a:gd name="connsiteX60" fmla="*/ 1521303 w 2597626"/>
              <a:gd name="connsiteY60" fmla="*/ 2818544 h 5488916"/>
              <a:gd name="connsiteX61" fmla="*/ 1416106 w 2597626"/>
              <a:gd name="connsiteY61" fmla="*/ 2794268 h 5488916"/>
              <a:gd name="connsiteX62" fmla="*/ 1367554 w 2597626"/>
              <a:gd name="connsiteY62" fmla="*/ 2778084 h 5488916"/>
              <a:gd name="connsiteX63" fmla="*/ 1343278 w 2597626"/>
              <a:gd name="connsiteY63" fmla="*/ 2769992 h 5488916"/>
              <a:gd name="connsiteX64" fmla="*/ 1310910 w 2597626"/>
              <a:gd name="connsiteY64" fmla="*/ 2729531 h 5488916"/>
              <a:gd name="connsiteX65" fmla="*/ 1254266 w 2597626"/>
              <a:gd name="connsiteY65" fmla="*/ 2689071 h 5488916"/>
              <a:gd name="connsiteX66" fmla="*/ 1213806 w 2597626"/>
              <a:gd name="connsiteY66" fmla="*/ 2656703 h 5488916"/>
              <a:gd name="connsiteX67" fmla="*/ 1181437 w 2597626"/>
              <a:gd name="connsiteY67" fmla="*/ 2616243 h 5488916"/>
              <a:gd name="connsiteX68" fmla="*/ 1149069 w 2597626"/>
              <a:gd name="connsiteY68" fmla="*/ 2600059 h 5488916"/>
              <a:gd name="connsiteX69" fmla="*/ 1100517 w 2597626"/>
              <a:gd name="connsiteY69" fmla="*/ 2559599 h 5488916"/>
              <a:gd name="connsiteX70" fmla="*/ 1060057 w 2597626"/>
              <a:gd name="connsiteY70" fmla="*/ 2478678 h 5488916"/>
              <a:gd name="connsiteX71" fmla="*/ 1027689 w 2597626"/>
              <a:gd name="connsiteY71" fmla="*/ 2446310 h 5488916"/>
              <a:gd name="connsiteX72" fmla="*/ 979136 w 2597626"/>
              <a:gd name="connsiteY72" fmla="*/ 2389666 h 5488916"/>
              <a:gd name="connsiteX73" fmla="*/ 962952 w 2597626"/>
              <a:gd name="connsiteY73" fmla="*/ 2252101 h 5488916"/>
              <a:gd name="connsiteX74" fmla="*/ 946768 w 2597626"/>
              <a:gd name="connsiteY74" fmla="*/ 2219733 h 5488916"/>
              <a:gd name="connsiteX75" fmla="*/ 938676 w 2597626"/>
              <a:gd name="connsiteY75" fmla="*/ 2179273 h 5488916"/>
              <a:gd name="connsiteX76" fmla="*/ 914400 w 2597626"/>
              <a:gd name="connsiteY76" fmla="*/ 2106445 h 5488916"/>
              <a:gd name="connsiteX77" fmla="*/ 906308 w 2597626"/>
              <a:gd name="connsiteY77" fmla="*/ 2025524 h 5488916"/>
              <a:gd name="connsiteX78" fmla="*/ 857756 w 2597626"/>
              <a:gd name="connsiteY78" fmla="*/ 1936512 h 5488916"/>
              <a:gd name="connsiteX79" fmla="*/ 801112 w 2597626"/>
              <a:gd name="connsiteY79" fmla="*/ 1863684 h 5488916"/>
              <a:gd name="connsiteX80" fmla="*/ 793020 w 2597626"/>
              <a:gd name="connsiteY80" fmla="*/ 1831316 h 5488916"/>
              <a:gd name="connsiteX81" fmla="*/ 768744 w 2597626"/>
              <a:gd name="connsiteY81" fmla="*/ 1637107 h 5488916"/>
              <a:gd name="connsiteX82" fmla="*/ 760652 w 2597626"/>
              <a:gd name="connsiteY82" fmla="*/ 1612831 h 5488916"/>
              <a:gd name="connsiteX83" fmla="*/ 744467 w 2597626"/>
              <a:gd name="connsiteY83" fmla="*/ 1410530 h 5488916"/>
              <a:gd name="connsiteX84" fmla="*/ 736375 w 2597626"/>
              <a:gd name="connsiteY84" fmla="*/ 1361978 h 5488916"/>
              <a:gd name="connsiteX85" fmla="*/ 720191 w 2597626"/>
              <a:gd name="connsiteY85" fmla="*/ 1329609 h 5488916"/>
              <a:gd name="connsiteX86" fmla="*/ 704007 w 2597626"/>
              <a:gd name="connsiteY86" fmla="*/ 981652 h 5488916"/>
              <a:gd name="connsiteX87" fmla="*/ 687823 w 2597626"/>
              <a:gd name="connsiteY87" fmla="*/ 916916 h 5488916"/>
              <a:gd name="connsiteX88" fmla="*/ 679731 w 2597626"/>
              <a:gd name="connsiteY88" fmla="*/ 876455 h 5488916"/>
              <a:gd name="connsiteX89" fmla="*/ 663547 w 2597626"/>
              <a:gd name="connsiteY89" fmla="*/ 706523 h 5488916"/>
              <a:gd name="connsiteX90" fmla="*/ 655455 w 2597626"/>
              <a:gd name="connsiteY90" fmla="*/ 674155 h 5488916"/>
              <a:gd name="connsiteX91" fmla="*/ 639271 w 2597626"/>
              <a:gd name="connsiteY91" fmla="*/ 609418 h 5488916"/>
              <a:gd name="connsiteX92" fmla="*/ 614995 w 2597626"/>
              <a:gd name="connsiteY92" fmla="*/ 479946 h 5488916"/>
              <a:gd name="connsiteX93" fmla="*/ 590719 w 2597626"/>
              <a:gd name="connsiteY93" fmla="*/ 455670 h 5488916"/>
              <a:gd name="connsiteX94" fmla="*/ 582627 w 2597626"/>
              <a:gd name="connsiteY94" fmla="*/ 431393 h 5488916"/>
              <a:gd name="connsiteX95" fmla="*/ 574535 w 2597626"/>
              <a:gd name="connsiteY95" fmla="*/ 390933 h 5488916"/>
              <a:gd name="connsiteX96" fmla="*/ 558351 w 2597626"/>
              <a:gd name="connsiteY96" fmla="*/ 350473 h 5488916"/>
              <a:gd name="connsiteX97" fmla="*/ 550259 w 2597626"/>
              <a:gd name="connsiteY97" fmla="*/ 277645 h 5488916"/>
              <a:gd name="connsiteX98" fmla="*/ 542167 w 2597626"/>
              <a:gd name="connsiteY98" fmla="*/ 245277 h 5488916"/>
              <a:gd name="connsiteX99" fmla="*/ 525983 w 2597626"/>
              <a:gd name="connsiteY99" fmla="*/ 156264 h 5488916"/>
              <a:gd name="connsiteX100" fmla="*/ 517890 w 2597626"/>
              <a:gd name="connsiteY100" fmla="*/ 123896 h 5488916"/>
              <a:gd name="connsiteX101" fmla="*/ 509798 w 2597626"/>
              <a:gd name="connsiteY101" fmla="*/ 67252 h 5488916"/>
              <a:gd name="connsiteX102" fmla="*/ 477430 w 2597626"/>
              <a:gd name="connsiteY102" fmla="*/ 2516 h 5488916"/>
              <a:gd name="connsiteX103" fmla="*/ 455531 w 2597626"/>
              <a:gd name="connsiteY103" fmla="*/ 9191 h 5488916"/>
              <a:gd name="connsiteX104" fmla="*/ 372234 w 2597626"/>
              <a:gd name="connsiteY104" fmla="*/ 2516 h 5488916"/>
              <a:gd name="connsiteX105" fmla="*/ 323682 w 2597626"/>
              <a:gd name="connsiteY105" fmla="*/ 26792 h 5488916"/>
              <a:gd name="connsiteX106" fmla="*/ 283221 w 2597626"/>
              <a:gd name="connsiteY106" fmla="*/ 34884 h 5488916"/>
              <a:gd name="connsiteX107" fmla="*/ 202301 w 2597626"/>
              <a:gd name="connsiteY107" fmla="*/ 91528 h 5488916"/>
              <a:gd name="connsiteX108" fmla="*/ 178025 w 2597626"/>
              <a:gd name="connsiteY108" fmla="*/ 107712 h 5488916"/>
              <a:gd name="connsiteX109" fmla="*/ 161841 w 2597626"/>
              <a:gd name="connsiteY109" fmla="*/ 131988 h 5488916"/>
              <a:gd name="connsiteX110" fmla="*/ 145657 w 2597626"/>
              <a:gd name="connsiteY110" fmla="*/ 180540 h 5488916"/>
              <a:gd name="connsiteX111" fmla="*/ 113289 w 2597626"/>
              <a:gd name="connsiteY111" fmla="*/ 196724 h 5488916"/>
              <a:gd name="connsiteX112" fmla="*/ 89013 w 2597626"/>
              <a:gd name="connsiteY112" fmla="*/ 221001 h 5488916"/>
              <a:gd name="connsiteX113" fmla="*/ 48552 w 2597626"/>
              <a:gd name="connsiteY113" fmla="*/ 293829 h 5488916"/>
              <a:gd name="connsiteX114" fmla="*/ 24276 w 2597626"/>
              <a:gd name="connsiteY114" fmla="*/ 310013 h 5488916"/>
              <a:gd name="connsiteX115" fmla="*/ 8092 w 2597626"/>
              <a:gd name="connsiteY115" fmla="*/ 342381 h 5488916"/>
              <a:gd name="connsiteX116" fmla="*/ 0 w 2597626"/>
              <a:gd name="connsiteY116" fmla="*/ 350473 h 5488916"/>
              <a:gd name="connsiteX0" fmla="*/ 1408014 w 2597626"/>
              <a:gd name="connsiteY0" fmla="*/ 5351351 h 5488916"/>
              <a:gd name="connsiteX1" fmla="*/ 1432290 w 2597626"/>
              <a:gd name="connsiteY1" fmla="*/ 5399903 h 5488916"/>
              <a:gd name="connsiteX2" fmla="*/ 1448475 w 2597626"/>
              <a:gd name="connsiteY2" fmla="*/ 5416087 h 5488916"/>
              <a:gd name="connsiteX3" fmla="*/ 1472751 w 2597626"/>
              <a:gd name="connsiteY3" fmla="*/ 5432271 h 5488916"/>
              <a:gd name="connsiteX4" fmla="*/ 1561763 w 2597626"/>
              <a:gd name="connsiteY4" fmla="*/ 5448455 h 5488916"/>
              <a:gd name="connsiteX5" fmla="*/ 1618407 w 2597626"/>
              <a:gd name="connsiteY5" fmla="*/ 5464639 h 5488916"/>
              <a:gd name="connsiteX6" fmla="*/ 1658867 w 2597626"/>
              <a:gd name="connsiteY6" fmla="*/ 5472731 h 5488916"/>
              <a:gd name="connsiteX7" fmla="*/ 1731696 w 2597626"/>
              <a:gd name="connsiteY7" fmla="*/ 5480824 h 5488916"/>
              <a:gd name="connsiteX8" fmla="*/ 1796432 w 2597626"/>
              <a:gd name="connsiteY8" fmla="*/ 5488916 h 5488916"/>
              <a:gd name="connsiteX9" fmla="*/ 1885444 w 2597626"/>
              <a:gd name="connsiteY9" fmla="*/ 5480824 h 5488916"/>
              <a:gd name="connsiteX10" fmla="*/ 1909721 w 2597626"/>
              <a:gd name="connsiteY10" fmla="*/ 5472731 h 5488916"/>
              <a:gd name="connsiteX11" fmla="*/ 1998733 w 2597626"/>
              <a:gd name="connsiteY11" fmla="*/ 5456547 h 5488916"/>
              <a:gd name="connsiteX12" fmla="*/ 2039193 w 2597626"/>
              <a:gd name="connsiteY12" fmla="*/ 5424179 h 5488916"/>
              <a:gd name="connsiteX13" fmla="*/ 2128206 w 2597626"/>
              <a:gd name="connsiteY13" fmla="*/ 5375627 h 5488916"/>
              <a:gd name="connsiteX14" fmla="*/ 2176758 w 2597626"/>
              <a:gd name="connsiteY14" fmla="*/ 5327075 h 5488916"/>
              <a:gd name="connsiteX15" fmla="*/ 2184850 w 2597626"/>
              <a:gd name="connsiteY15" fmla="*/ 5294707 h 5488916"/>
              <a:gd name="connsiteX16" fmla="*/ 2233402 w 2597626"/>
              <a:gd name="connsiteY16" fmla="*/ 5270431 h 5488916"/>
              <a:gd name="connsiteX17" fmla="*/ 2273862 w 2597626"/>
              <a:gd name="connsiteY17" fmla="*/ 5221878 h 5488916"/>
              <a:gd name="connsiteX18" fmla="*/ 2330506 w 2597626"/>
              <a:gd name="connsiteY18" fmla="*/ 5124774 h 5488916"/>
              <a:gd name="connsiteX19" fmla="*/ 2362875 w 2597626"/>
              <a:gd name="connsiteY19" fmla="*/ 5116682 h 5488916"/>
              <a:gd name="connsiteX20" fmla="*/ 2403335 w 2597626"/>
              <a:gd name="connsiteY20" fmla="*/ 5051946 h 5488916"/>
              <a:gd name="connsiteX21" fmla="*/ 2419519 w 2597626"/>
              <a:gd name="connsiteY21" fmla="*/ 5011485 h 5488916"/>
              <a:gd name="connsiteX22" fmla="*/ 2468071 w 2597626"/>
              <a:gd name="connsiteY22" fmla="*/ 4946749 h 5488916"/>
              <a:gd name="connsiteX23" fmla="*/ 2492347 w 2597626"/>
              <a:gd name="connsiteY23" fmla="*/ 4914381 h 5488916"/>
              <a:gd name="connsiteX24" fmla="*/ 2524715 w 2597626"/>
              <a:gd name="connsiteY24" fmla="*/ 4825369 h 5488916"/>
              <a:gd name="connsiteX25" fmla="*/ 2548991 w 2597626"/>
              <a:gd name="connsiteY25" fmla="*/ 4817277 h 5488916"/>
              <a:gd name="connsiteX26" fmla="*/ 2565175 w 2597626"/>
              <a:gd name="connsiteY26" fmla="*/ 4720172 h 5488916"/>
              <a:gd name="connsiteX27" fmla="*/ 2589452 w 2597626"/>
              <a:gd name="connsiteY27" fmla="*/ 4639252 h 5488916"/>
              <a:gd name="connsiteX28" fmla="*/ 2597544 w 2597626"/>
              <a:gd name="connsiteY28" fmla="*/ 4558331 h 5488916"/>
              <a:gd name="connsiteX29" fmla="*/ 2581360 w 2597626"/>
              <a:gd name="connsiteY29" fmla="*/ 4388399 h 5488916"/>
              <a:gd name="connsiteX30" fmla="*/ 2573267 w 2597626"/>
              <a:gd name="connsiteY30" fmla="*/ 4356031 h 5488916"/>
              <a:gd name="connsiteX31" fmla="*/ 2565175 w 2597626"/>
              <a:gd name="connsiteY31" fmla="*/ 4299386 h 5488916"/>
              <a:gd name="connsiteX32" fmla="*/ 2540899 w 2597626"/>
              <a:gd name="connsiteY32" fmla="*/ 4145638 h 5488916"/>
              <a:gd name="connsiteX33" fmla="*/ 2524715 w 2597626"/>
              <a:gd name="connsiteY33" fmla="*/ 3870508 h 5488916"/>
              <a:gd name="connsiteX34" fmla="*/ 2500439 w 2597626"/>
              <a:gd name="connsiteY34" fmla="*/ 3741036 h 5488916"/>
              <a:gd name="connsiteX35" fmla="*/ 2492347 w 2597626"/>
              <a:gd name="connsiteY35" fmla="*/ 3692484 h 5488916"/>
              <a:gd name="connsiteX36" fmla="*/ 2468071 w 2597626"/>
              <a:gd name="connsiteY36" fmla="*/ 3546827 h 5488916"/>
              <a:gd name="connsiteX37" fmla="*/ 2451887 w 2597626"/>
              <a:gd name="connsiteY37" fmla="*/ 3514459 h 5488916"/>
              <a:gd name="connsiteX38" fmla="*/ 2411427 w 2597626"/>
              <a:gd name="connsiteY38" fmla="*/ 3449723 h 5488916"/>
              <a:gd name="connsiteX39" fmla="*/ 2403335 w 2597626"/>
              <a:gd name="connsiteY39" fmla="*/ 3384986 h 5488916"/>
              <a:gd name="connsiteX40" fmla="*/ 2387151 w 2597626"/>
              <a:gd name="connsiteY40" fmla="*/ 3352618 h 5488916"/>
              <a:gd name="connsiteX41" fmla="*/ 2379059 w 2597626"/>
              <a:gd name="connsiteY41" fmla="*/ 3295974 h 5488916"/>
              <a:gd name="connsiteX42" fmla="*/ 2362875 w 2597626"/>
              <a:gd name="connsiteY42" fmla="*/ 3231238 h 5488916"/>
              <a:gd name="connsiteX43" fmla="*/ 2354783 w 2597626"/>
              <a:gd name="connsiteY43" fmla="*/ 3190778 h 5488916"/>
              <a:gd name="connsiteX44" fmla="*/ 2330506 w 2597626"/>
              <a:gd name="connsiteY44" fmla="*/ 3134133 h 5488916"/>
              <a:gd name="connsiteX45" fmla="*/ 2322414 w 2597626"/>
              <a:gd name="connsiteY45" fmla="*/ 3101765 h 5488916"/>
              <a:gd name="connsiteX46" fmla="*/ 2281954 w 2597626"/>
              <a:gd name="connsiteY46" fmla="*/ 3085581 h 5488916"/>
              <a:gd name="connsiteX47" fmla="*/ 2265770 w 2597626"/>
              <a:gd name="connsiteY47" fmla="*/ 3037029 h 5488916"/>
              <a:gd name="connsiteX48" fmla="*/ 2217218 w 2597626"/>
              <a:gd name="connsiteY48" fmla="*/ 3004661 h 5488916"/>
              <a:gd name="connsiteX49" fmla="*/ 2192942 w 2597626"/>
              <a:gd name="connsiteY49" fmla="*/ 2988477 h 5488916"/>
              <a:gd name="connsiteX50" fmla="*/ 2136298 w 2597626"/>
              <a:gd name="connsiteY50" fmla="*/ 2972293 h 5488916"/>
              <a:gd name="connsiteX51" fmla="*/ 2079653 w 2597626"/>
              <a:gd name="connsiteY51" fmla="*/ 2964201 h 5488916"/>
              <a:gd name="connsiteX52" fmla="*/ 2063469 w 2597626"/>
              <a:gd name="connsiteY52" fmla="*/ 2939924 h 5488916"/>
              <a:gd name="connsiteX53" fmla="*/ 1966365 w 2597626"/>
              <a:gd name="connsiteY53" fmla="*/ 2915648 h 5488916"/>
              <a:gd name="connsiteX54" fmla="*/ 1942089 w 2597626"/>
              <a:gd name="connsiteY54" fmla="*/ 2907556 h 5488916"/>
              <a:gd name="connsiteX55" fmla="*/ 1917813 w 2597626"/>
              <a:gd name="connsiteY55" fmla="*/ 2891372 h 5488916"/>
              <a:gd name="connsiteX56" fmla="*/ 1836892 w 2597626"/>
              <a:gd name="connsiteY56" fmla="*/ 2875188 h 5488916"/>
              <a:gd name="connsiteX57" fmla="*/ 1804524 w 2597626"/>
              <a:gd name="connsiteY57" fmla="*/ 2867096 h 5488916"/>
              <a:gd name="connsiteX58" fmla="*/ 1731696 w 2597626"/>
              <a:gd name="connsiteY58" fmla="*/ 2850912 h 5488916"/>
              <a:gd name="connsiteX59" fmla="*/ 1699328 w 2597626"/>
              <a:gd name="connsiteY59" fmla="*/ 2834728 h 5488916"/>
              <a:gd name="connsiteX60" fmla="*/ 1521303 w 2597626"/>
              <a:gd name="connsiteY60" fmla="*/ 2818544 h 5488916"/>
              <a:gd name="connsiteX61" fmla="*/ 1416106 w 2597626"/>
              <a:gd name="connsiteY61" fmla="*/ 2794268 h 5488916"/>
              <a:gd name="connsiteX62" fmla="*/ 1367554 w 2597626"/>
              <a:gd name="connsiteY62" fmla="*/ 2778084 h 5488916"/>
              <a:gd name="connsiteX63" fmla="*/ 1343278 w 2597626"/>
              <a:gd name="connsiteY63" fmla="*/ 2769992 h 5488916"/>
              <a:gd name="connsiteX64" fmla="*/ 1310910 w 2597626"/>
              <a:gd name="connsiteY64" fmla="*/ 2729531 h 5488916"/>
              <a:gd name="connsiteX65" fmla="*/ 1254266 w 2597626"/>
              <a:gd name="connsiteY65" fmla="*/ 2689071 h 5488916"/>
              <a:gd name="connsiteX66" fmla="*/ 1213806 w 2597626"/>
              <a:gd name="connsiteY66" fmla="*/ 2656703 h 5488916"/>
              <a:gd name="connsiteX67" fmla="*/ 1181437 w 2597626"/>
              <a:gd name="connsiteY67" fmla="*/ 2616243 h 5488916"/>
              <a:gd name="connsiteX68" fmla="*/ 1149069 w 2597626"/>
              <a:gd name="connsiteY68" fmla="*/ 2600059 h 5488916"/>
              <a:gd name="connsiteX69" fmla="*/ 1100517 w 2597626"/>
              <a:gd name="connsiteY69" fmla="*/ 2559599 h 5488916"/>
              <a:gd name="connsiteX70" fmla="*/ 1060057 w 2597626"/>
              <a:gd name="connsiteY70" fmla="*/ 2478678 h 5488916"/>
              <a:gd name="connsiteX71" fmla="*/ 1027689 w 2597626"/>
              <a:gd name="connsiteY71" fmla="*/ 2446310 h 5488916"/>
              <a:gd name="connsiteX72" fmla="*/ 979136 w 2597626"/>
              <a:gd name="connsiteY72" fmla="*/ 2389666 h 5488916"/>
              <a:gd name="connsiteX73" fmla="*/ 962952 w 2597626"/>
              <a:gd name="connsiteY73" fmla="*/ 2252101 h 5488916"/>
              <a:gd name="connsiteX74" fmla="*/ 946768 w 2597626"/>
              <a:gd name="connsiteY74" fmla="*/ 2219733 h 5488916"/>
              <a:gd name="connsiteX75" fmla="*/ 938676 w 2597626"/>
              <a:gd name="connsiteY75" fmla="*/ 2179273 h 5488916"/>
              <a:gd name="connsiteX76" fmla="*/ 914400 w 2597626"/>
              <a:gd name="connsiteY76" fmla="*/ 2106445 h 5488916"/>
              <a:gd name="connsiteX77" fmla="*/ 906308 w 2597626"/>
              <a:gd name="connsiteY77" fmla="*/ 2025524 h 5488916"/>
              <a:gd name="connsiteX78" fmla="*/ 857756 w 2597626"/>
              <a:gd name="connsiteY78" fmla="*/ 1936512 h 5488916"/>
              <a:gd name="connsiteX79" fmla="*/ 801112 w 2597626"/>
              <a:gd name="connsiteY79" fmla="*/ 1863684 h 5488916"/>
              <a:gd name="connsiteX80" fmla="*/ 793020 w 2597626"/>
              <a:gd name="connsiteY80" fmla="*/ 1831316 h 5488916"/>
              <a:gd name="connsiteX81" fmla="*/ 768744 w 2597626"/>
              <a:gd name="connsiteY81" fmla="*/ 1637107 h 5488916"/>
              <a:gd name="connsiteX82" fmla="*/ 760652 w 2597626"/>
              <a:gd name="connsiteY82" fmla="*/ 1612831 h 5488916"/>
              <a:gd name="connsiteX83" fmla="*/ 744467 w 2597626"/>
              <a:gd name="connsiteY83" fmla="*/ 1410530 h 5488916"/>
              <a:gd name="connsiteX84" fmla="*/ 736375 w 2597626"/>
              <a:gd name="connsiteY84" fmla="*/ 1361978 h 5488916"/>
              <a:gd name="connsiteX85" fmla="*/ 720191 w 2597626"/>
              <a:gd name="connsiteY85" fmla="*/ 1329609 h 5488916"/>
              <a:gd name="connsiteX86" fmla="*/ 704007 w 2597626"/>
              <a:gd name="connsiteY86" fmla="*/ 981652 h 5488916"/>
              <a:gd name="connsiteX87" fmla="*/ 687823 w 2597626"/>
              <a:gd name="connsiteY87" fmla="*/ 916916 h 5488916"/>
              <a:gd name="connsiteX88" fmla="*/ 679731 w 2597626"/>
              <a:gd name="connsiteY88" fmla="*/ 876455 h 5488916"/>
              <a:gd name="connsiteX89" fmla="*/ 663547 w 2597626"/>
              <a:gd name="connsiteY89" fmla="*/ 706523 h 5488916"/>
              <a:gd name="connsiteX90" fmla="*/ 655455 w 2597626"/>
              <a:gd name="connsiteY90" fmla="*/ 674155 h 5488916"/>
              <a:gd name="connsiteX91" fmla="*/ 639271 w 2597626"/>
              <a:gd name="connsiteY91" fmla="*/ 609418 h 5488916"/>
              <a:gd name="connsiteX92" fmla="*/ 614995 w 2597626"/>
              <a:gd name="connsiteY92" fmla="*/ 479946 h 5488916"/>
              <a:gd name="connsiteX93" fmla="*/ 590719 w 2597626"/>
              <a:gd name="connsiteY93" fmla="*/ 455670 h 5488916"/>
              <a:gd name="connsiteX94" fmla="*/ 582627 w 2597626"/>
              <a:gd name="connsiteY94" fmla="*/ 431393 h 5488916"/>
              <a:gd name="connsiteX95" fmla="*/ 574535 w 2597626"/>
              <a:gd name="connsiteY95" fmla="*/ 390933 h 5488916"/>
              <a:gd name="connsiteX96" fmla="*/ 558351 w 2597626"/>
              <a:gd name="connsiteY96" fmla="*/ 350473 h 5488916"/>
              <a:gd name="connsiteX97" fmla="*/ 550259 w 2597626"/>
              <a:gd name="connsiteY97" fmla="*/ 277645 h 5488916"/>
              <a:gd name="connsiteX98" fmla="*/ 542167 w 2597626"/>
              <a:gd name="connsiteY98" fmla="*/ 245277 h 5488916"/>
              <a:gd name="connsiteX99" fmla="*/ 525983 w 2597626"/>
              <a:gd name="connsiteY99" fmla="*/ 156264 h 5488916"/>
              <a:gd name="connsiteX100" fmla="*/ 517890 w 2597626"/>
              <a:gd name="connsiteY100" fmla="*/ 123896 h 5488916"/>
              <a:gd name="connsiteX101" fmla="*/ 509798 w 2597626"/>
              <a:gd name="connsiteY101" fmla="*/ 67252 h 5488916"/>
              <a:gd name="connsiteX102" fmla="*/ 477430 w 2597626"/>
              <a:gd name="connsiteY102" fmla="*/ 2516 h 5488916"/>
              <a:gd name="connsiteX103" fmla="*/ 455531 w 2597626"/>
              <a:gd name="connsiteY103" fmla="*/ 9191 h 5488916"/>
              <a:gd name="connsiteX104" fmla="*/ 376044 w 2597626"/>
              <a:gd name="connsiteY104" fmla="*/ 10136 h 5488916"/>
              <a:gd name="connsiteX105" fmla="*/ 323682 w 2597626"/>
              <a:gd name="connsiteY105" fmla="*/ 26792 h 5488916"/>
              <a:gd name="connsiteX106" fmla="*/ 283221 w 2597626"/>
              <a:gd name="connsiteY106" fmla="*/ 34884 h 5488916"/>
              <a:gd name="connsiteX107" fmla="*/ 202301 w 2597626"/>
              <a:gd name="connsiteY107" fmla="*/ 91528 h 5488916"/>
              <a:gd name="connsiteX108" fmla="*/ 178025 w 2597626"/>
              <a:gd name="connsiteY108" fmla="*/ 107712 h 5488916"/>
              <a:gd name="connsiteX109" fmla="*/ 161841 w 2597626"/>
              <a:gd name="connsiteY109" fmla="*/ 131988 h 5488916"/>
              <a:gd name="connsiteX110" fmla="*/ 145657 w 2597626"/>
              <a:gd name="connsiteY110" fmla="*/ 180540 h 5488916"/>
              <a:gd name="connsiteX111" fmla="*/ 113289 w 2597626"/>
              <a:gd name="connsiteY111" fmla="*/ 196724 h 5488916"/>
              <a:gd name="connsiteX112" fmla="*/ 89013 w 2597626"/>
              <a:gd name="connsiteY112" fmla="*/ 221001 h 5488916"/>
              <a:gd name="connsiteX113" fmla="*/ 48552 w 2597626"/>
              <a:gd name="connsiteY113" fmla="*/ 293829 h 5488916"/>
              <a:gd name="connsiteX114" fmla="*/ 24276 w 2597626"/>
              <a:gd name="connsiteY114" fmla="*/ 310013 h 5488916"/>
              <a:gd name="connsiteX115" fmla="*/ 8092 w 2597626"/>
              <a:gd name="connsiteY115" fmla="*/ 342381 h 5488916"/>
              <a:gd name="connsiteX116" fmla="*/ 0 w 2597626"/>
              <a:gd name="connsiteY116" fmla="*/ 350473 h 5488916"/>
              <a:gd name="connsiteX0" fmla="*/ 1408014 w 2597626"/>
              <a:gd name="connsiteY0" fmla="*/ 5342160 h 5479725"/>
              <a:gd name="connsiteX1" fmla="*/ 1432290 w 2597626"/>
              <a:gd name="connsiteY1" fmla="*/ 5390712 h 5479725"/>
              <a:gd name="connsiteX2" fmla="*/ 1448475 w 2597626"/>
              <a:gd name="connsiteY2" fmla="*/ 5406896 h 5479725"/>
              <a:gd name="connsiteX3" fmla="*/ 1472751 w 2597626"/>
              <a:gd name="connsiteY3" fmla="*/ 5423080 h 5479725"/>
              <a:gd name="connsiteX4" fmla="*/ 1561763 w 2597626"/>
              <a:gd name="connsiteY4" fmla="*/ 5439264 h 5479725"/>
              <a:gd name="connsiteX5" fmla="*/ 1618407 w 2597626"/>
              <a:gd name="connsiteY5" fmla="*/ 5455448 h 5479725"/>
              <a:gd name="connsiteX6" fmla="*/ 1658867 w 2597626"/>
              <a:gd name="connsiteY6" fmla="*/ 5463540 h 5479725"/>
              <a:gd name="connsiteX7" fmla="*/ 1731696 w 2597626"/>
              <a:gd name="connsiteY7" fmla="*/ 5471633 h 5479725"/>
              <a:gd name="connsiteX8" fmla="*/ 1796432 w 2597626"/>
              <a:gd name="connsiteY8" fmla="*/ 5479725 h 5479725"/>
              <a:gd name="connsiteX9" fmla="*/ 1885444 w 2597626"/>
              <a:gd name="connsiteY9" fmla="*/ 5471633 h 5479725"/>
              <a:gd name="connsiteX10" fmla="*/ 1909721 w 2597626"/>
              <a:gd name="connsiteY10" fmla="*/ 5463540 h 5479725"/>
              <a:gd name="connsiteX11" fmla="*/ 1998733 w 2597626"/>
              <a:gd name="connsiteY11" fmla="*/ 5447356 h 5479725"/>
              <a:gd name="connsiteX12" fmla="*/ 2039193 w 2597626"/>
              <a:gd name="connsiteY12" fmla="*/ 5414988 h 5479725"/>
              <a:gd name="connsiteX13" fmla="*/ 2128206 w 2597626"/>
              <a:gd name="connsiteY13" fmla="*/ 5366436 h 5479725"/>
              <a:gd name="connsiteX14" fmla="*/ 2176758 w 2597626"/>
              <a:gd name="connsiteY14" fmla="*/ 5317884 h 5479725"/>
              <a:gd name="connsiteX15" fmla="*/ 2184850 w 2597626"/>
              <a:gd name="connsiteY15" fmla="*/ 5285516 h 5479725"/>
              <a:gd name="connsiteX16" fmla="*/ 2233402 w 2597626"/>
              <a:gd name="connsiteY16" fmla="*/ 5261240 h 5479725"/>
              <a:gd name="connsiteX17" fmla="*/ 2273862 w 2597626"/>
              <a:gd name="connsiteY17" fmla="*/ 5212687 h 5479725"/>
              <a:gd name="connsiteX18" fmla="*/ 2330506 w 2597626"/>
              <a:gd name="connsiteY18" fmla="*/ 5115583 h 5479725"/>
              <a:gd name="connsiteX19" fmla="*/ 2362875 w 2597626"/>
              <a:gd name="connsiteY19" fmla="*/ 5107491 h 5479725"/>
              <a:gd name="connsiteX20" fmla="*/ 2403335 w 2597626"/>
              <a:gd name="connsiteY20" fmla="*/ 5042755 h 5479725"/>
              <a:gd name="connsiteX21" fmla="*/ 2419519 w 2597626"/>
              <a:gd name="connsiteY21" fmla="*/ 5002294 h 5479725"/>
              <a:gd name="connsiteX22" fmla="*/ 2468071 w 2597626"/>
              <a:gd name="connsiteY22" fmla="*/ 4937558 h 5479725"/>
              <a:gd name="connsiteX23" fmla="*/ 2492347 w 2597626"/>
              <a:gd name="connsiteY23" fmla="*/ 4905190 h 5479725"/>
              <a:gd name="connsiteX24" fmla="*/ 2524715 w 2597626"/>
              <a:gd name="connsiteY24" fmla="*/ 4816178 h 5479725"/>
              <a:gd name="connsiteX25" fmla="*/ 2548991 w 2597626"/>
              <a:gd name="connsiteY25" fmla="*/ 4808086 h 5479725"/>
              <a:gd name="connsiteX26" fmla="*/ 2565175 w 2597626"/>
              <a:gd name="connsiteY26" fmla="*/ 4710981 h 5479725"/>
              <a:gd name="connsiteX27" fmla="*/ 2589452 w 2597626"/>
              <a:gd name="connsiteY27" fmla="*/ 4630061 h 5479725"/>
              <a:gd name="connsiteX28" fmla="*/ 2597544 w 2597626"/>
              <a:gd name="connsiteY28" fmla="*/ 4549140 h 5479725"/>
              <a:gd name="connsiteX29" fmla="*/ 2581360 w 2597626"/>
              <a:gd name="connsiteY29" fmla="*/ 4379208 h 5479725"/>
              <a:gd name="connsiteX30" fmla="*/ 2573267 w 2597626"/>
              <a:gd name="connsiteY30" fmla="*/ 4346840 h 5479725"/>
              <a:gd name="connsiteX31" fmla="*/ 2565175 w 2597626"/>
              <a:gd name="connsiteY31" fmla="*/ 4290195 h 5479725"/>
              <a:gd name="connsiteX32" fmla="*/ 2540899 w 2597626"/>
              <a:gd name="connsiteY32" fmla="*/ 4136447 h 5479725"/>
              <a:gd name="connsiteX33" fmla="*/ 2524715 w 2597626"/>
              <a:gd name="connsiteY33" fmla="*/ 3861317 h 5479725"/>
              <a:gd name="connsiteX34" fmla="*/ 2500439 w 2597626"/>
              <a:gd name="connsiteY34" fmla="*/ 3731845 h 5479725"/>
              <a:gd name="connsiteX35" fmla="*/ 2492347 w 2597626"/>
              <a:gd name="connsiteY35" fmla="*/ 3683293 h 5479725"/>
              <a:gd name="connsiteX36" fmla="*/ 2468071 w 2597626"/>
              <a:gd name="connsiteY36" fmla="*/ 3537636 h 5479725"/>
              <a:gd name="connsiteX37" fmla="*/ 2451887 w 2597626"/>
              <a:gd name="connsiteY37" fmla="*/ 3505268 h 5479725"/>
              <a:gd name="connsiteX38" fmla="*/ 2411427 w 2597626"/>
              <a:gd name="connsiteY38" fmla="*/ 3440532 h 5479725"/>
              <a:gd name="connsiteX39" fmla="*/ 2403335 w 2597626"/>
              <a:gd name="connsiteY39" fmla="*/ 3375795 h 5479725"/>
              <a:gd name="connsiteX40" fmla="*/ 2387151 w 2597626"/>
              <a:gd name="connsiteY40" fmla="*/ 3343427 h 5479725"/>
              <a:gd name="connsiteX41" fmla="*/ 2379059 w 2597626"/>
              <a:gd name="connsiteY41" fmla="*/ 3286783 h 5479725"/>
              <a:gd name="connsiteX42" fmla="*/ 2362875 w 2597626"/>
              <a:gd name="connsiteY42" fmla="*/ 3222047 h 5479725"/>
              <a:gd name="connsiteX43" fmla="*/ 2354783 w 2597626"/>
              <a:gd name="connsiteY43" fmla="*/ 3181587 h 5479725"/>
              <a:gd name="connsiteX44" fmla="*/ 2330506 w 2597626"/>
              <a:gd name="connsiteY44" fmla="*/ 3124942 h 5479725"/>
              <a:gd name="connsiteX45" fmla="*/ 2322414 w 2597626"/>
              <a:gd name="connsiteY45" fmla="*/ 3092574 h 5479725"/>
              <a:gd name="connsiteX46" fmla="*/ 2281954 w 2597626"/>
              <a:gd name="connsiteY46" fmla="*/ 3076390 h 5479725"/>
              <a:gd name="connsiteX47" fmla="*/ 2265770 w 2597626"/>
              <a:gd name="connsiteY47" fmla="*/ 3027838 h 5479725"/>
              <a:gd name="connsiteX48" fmla="*/ 2217218 w 2597626"/>
              <a:gd name="connsiteY48" fmla="*/ 2995470 h 5479725"/>
              <a:gd name="connsiteX49" fmla="*/ 2192942 w 2597626"/>
              <a:gd name="connsiteY49" fmla="*/ 2979286 h 5479725"/>
              <a:gd name="connsiteX50" fmla="*/ 2136298 w 2597626"/>
              <a:gd name="connsiteY50" fmla="*/ 2963102 h 5479725"/>
              <a:gd name="connsiteX51" fmla="*/ 2079653 w 2597626"/>
              <a:gd name="connsiteY51" fmla="*/ 2955010 h 5479725"/>
              <a:gd name="connsiteX52" fmla="*/ 2063469 w 2597626"/>
              <a:gd name="connsiteY52" fmla="*/ 2930733 h 5479725"/>
              <a:gd name="connsiteX53" fmla="*/ 1966365 w 2597626"/>
              <a:gd name="connsiteY53" fmla="*/ 2906457 h 5479725"/>
              <a:gd name="connsiteX54" fmla="*/ 1942089 w 2597626"/>
              <a:gd name="connsiteY54" fmla="*/ 2898365 h 5479725"/>
              <a:gd name="connsiteX55" fmla="*/ 1917813 w 2597626"/>
              <a:gd name="connsiteY55" fmla="*/ 2882181 h 5479725"/>
              <a:gd name="connsiteX56" fmla="*/ 1836892 w 2597626"/>
              <a:gd name="connsiteY56" fmla="*/ 2865997 h 5479725"/>
              <a:gd name="connsiteX57" fmla="*/ 1804524 w 2597626"/>
              <a:gd name="connsiteY57" fmla="*/ 2857905 h 5479725"/>
              <a:gd name="connsiteX58" fmla="*/ 1731696 w 2597626"/>
              <a:gd name="connsiteY58" fmla="*/ 2841721 h 5479725"/>
              <a:gd name="connsiteX59" fmla="*/ 1699328 w 2597626"/>
              <a:gd name="connsiteY59" fmla="*/ 2825537 h 5479725"/>
              <a:gd name="connsiteX60" fmla="*/ 1521303 w 2597626"/>
              <a:gd name="connsiteY60" fmla="*/ 2809353 h 5479725"/>
              <a:gd name="connsiteX61" fmla="*/ 1416106 w 2597626"/>
              <a:gd name="connsiteY61" fmla="*/ 2785077 h 5479725"/>
              <a:gd name="connsiteX62" fmla="*/ 1367554 w 2597626"/>
              <a:gd name="connsiteY62" fmla="*/ 2768893 h 5479725"/>
              <a:gd name="connsiteX63" fmla="*/ 1343278 w 2597626"/>
              <a:gd name="connsiteY63" fmla="*/ 2760801 h 5479725"/>
              <a:gd name="connsiteX64" fmla="*/ 1310910 w 2597626"/>
              <a:gd name="connsiteY64" fmla="*/ 2720340 h 5479725"/>
              <a:gd name="connsiteX65" fmla="*/ 1254266 w 2597626"/>
              <a:gd name="connsiteY65" fmla="*/ 2679880 h 5479725"/>
              <a:gd name="connsiteX66" fmla="*/ 1213806 w 2597626"/>
              <a:gd name="connsiteY66" fmla="*/ 2647512 h 5479725"/>
              <a:gd name="connsiteX67" fmla="*/ 1181437 w 2597626"/>
              <a:gd name="connsiteY67" fmla="*/ 2607052 h 5479725"/>
              <a:gd name="connsiteX68" fmla="*/ 1149069 w 2597626"/>
              <a:gd name="connsiteY68" fmla="*/ 2590868 h 5479725"/>
              <a:gd name="connsiteX69" fmla="*/ 1100517 w 2597626"/>
              <a:gd name="connsiteY69" fmla="*/ 2550408 h 5479725"/>
              <a:gd name="connsiteX70" fmla="*/ 1060057 w 2597626"/>
              <a:gd name="connsiteY70" fmla="*/ 2469487 h 5479725"/>
              <a:gd name="connsiteX71" fmla="*/ 1027689 w 2597626"/>
              <a:gd name="connsiteY71" fmla="*/ 2437119 h 5479725"/>
              <a:gd name="connsiteX72" fmla="*/ 979136 w 2597626"/>
              <a:gd name="connsiteY72" fmla="*/ 2380475 h 5479725"/>
              <a:gd name="connsiteX73" fmla="*/ 962952 w 2597626"/>
              <a:gd name="connsiteY73" fmla="*/ 2242910 h 5479725"/>
              <a:gd name="connsiteX74" fmla="*/ 946768 w 2597626"/>
              <a:gd name="connsiteY74" fmla="*/ 2210542 h 5479725"/>
              <a:gd name="connsiteX75" fmla="*/ 938676 w 2597626"/>
              <a:gd name="connsiteY75" fmla="*/ 2170082 h 5479725"/>
              <a:gd name="connsiteX76" fmla="*/ 914400 w 2597626"/>
              <a:gd name="connsiteY76" fmla="*/ 2097254 h 5479725"/>
              <a:gd name="connsiteX77" fmla="*/ 906308 w 2597626"/>
              <a:gd name="connsiteY77" fmla="*/ 2016333 h 5479725"/>
              <a:gd name="connsiteX78" fmla="*/ 857756 w 2597626"/>
              <a:gd name="connsiteY78" fmla="*/ 1927321 h 5479725"/>
              <a:gd name="connsiteX79" fmla="*/ 801112 w 2597626"/>
              <a:gd name="connsiteY79" fmla="*/ 1854493 h 5479725"/>
              <a:gd name="connsiteX80" fmla="*/ 793020 w 2597626"/>
              <a:gd name="connsiteY80" fmla="*/ 1822125 h 5479725"/>
              <a:gd name="connsiteX81" fmla="*/ 768744 w 2597626"/>
              <a:gd name="connsiteY81" fmla="*/ 1627916 h 5479725"/>
              <a:gd name="connsiteX82" fmla="*/ 760652 w 2597626"/>
              <a:gd name="connsiteY82" fmla="*/ 1603640 h 5479725"/>
              <a:gd name="connsiteX83" fmla="*/ 744467 w 2597626"/>
              <a:gd name="connsiteY83" fmla="*/ 1401339 h 5479725"/>
              <a:gd name="connsiteX84" fmla="*/ 736375 w 2597626"/>
              <a:gd name="connsiteY84" fmla="*/ 1352787 h 5479725"/>
              <a:gd name="connsiteX85" fmla="*/ 720191 w 2597626"/>
              <a:gd name="connsiteY85" fmla="*/ 1320418 h 5479725"/>
              <a:gd name="connsiteX86" fmla="*/ 704007 w 2597626"/>
              <a:gd name="connsiteY86" fmla="*/ 972461 h 5479725"/>
              <a:gd name="connsiteX87" fmla="*/ 687823 w 2597626"/>
              <a:gd name="connsiteY87" fmla="*/ 907725 h 5479725"/>
              <a:gd name="connsiteX88" fmla="*/ 679731 w 2597626"/>
              <a:gd name="connsiteY88" fmla="*/ 867264 h 5479725"/>
              <a:gd name="connsiteX89" fmla="*/ 663547 w 2597626"/>
              <a:gd name="connsiteY89" fmla="*/ 697332 h 5479725"/>
              <a:gd name="connsiteX90" fmla="*/ 655455 w 2597626"/>
              <a:gd name="connsiteY90" fmla="*/ 664964 h 5479725"/>
              <a:gd name="connsiteX91" fmla="*/ 639271 w 2597626"/>
              <a:gd name="connsiteY91" fmla="*/ 600227 h 5479725"/>
              <a:gd name="connsiteX92" fmla="*/ 614995 w 2597626"/>
              <a:gd name="connsiteY92" fmla="*/ 470755 h 5479725"/>
              <a:gd name="connsiteX93" fmla="*/ 590719 w 2597626"/>
              <a:gd name="connsiteY93" fmla="*/ 446479 h 5479725"/>
              <a:gd name="connsiteX94" fmla="*/ 582627 w 2597626"/>
              <a:gd name="connsiteY94" fmla="*/ 422202 h 5479725"/>
              <a:gd name="connsiteX95" fmla="*/ 574535 w 2597626"/>
              <a:gd name="connsiteY95" fmla="*/ 381742 h 5479725"/>
              <a:gd name="connsiteX96" fmla="*/ 558351 w 2597626"/>
              <a:gd name="connsiteY96" fmla="*/ 341282 h 5479725"/>
              <a:gd name="connsiteX97" fmla="*/ 550259 w 2597626"/>
              <a:gd name="connsiteY97" fmla="*/ 268454 h 5479725"/>
              <a:gd name="connsiteX98" fmla="*/ 542167 w 2597626"/>
              <a:gd name="connsiteY98" fmla="*/ 236086 h 5479725"/>
              <a:gd name="connsiteX99" fmla="*/ 525983 w 2597626"/>
              <a:gd name="connsiteY99" fmla="*/ 147073 h 5479725"/>
              <a:gd name="connsiteX100" fmla="*/ 517890 w 2597626"/>
              <a:gd name="connsiteY100" fmla="*/ 114705 h 5479725"/>
              <a:gd name="connsiteX101" fmla="*/ 509798 w 2597626"/>
              <a:gd name="connsiteY101" fmla="*/ 58061 h 5479725"/>
              <a:gd name="connsiteX102" fmla="*/ 498385 w 2597626"/>
              <a:gd name="connsiteY102" fmla="*/ 27615 h 5479725"/>
              <a:gd name="connsiteX103" fmla="*/ 455531 w 2597626"/>
              <a:gd name="connsiteY103" fmla="*/ 0 h 5479725"/>
              <a:gd name="connsiteX104" fmla="*/ 376044 w 2597626"/>
              <a:gd name="connsiteY104" fmla="*/ 945 h 5479725"/>
              <a:gd name="connsiteX105" fmla="*/ 323682 w 2597626"/>
              <a:gd name="connsiteY105" fmla="*/ 17601 h 5479725"/>
              <a:gd name="connsiteX106" fmla="*/ 283221 w 2597626"/>
              <a:gd name="connsiteY106" fmla="*/ 25693 h 5479725"/>
              <a:gd name="connsiteX107" fmla="*/ 202301 w 2597626"/>
              <a:gd name="connsiteY107" fmla="*/ 82337 h 5479725"/>
              <a:gd name="connsiteX108" fmla="*/ 178025 w 2597626"/>
              <a:gd name="connsiteY108" fmla="*/ 98521 h 5479725"/>
              <a:gd name="connsiteX109" fmla="*/ 161841 w 2597626"/>
              <a:gd name="connsiteY109" fmla="*/ 122797 h 5479725"/>
              <a:gd name="connsiteX110" fmla="*/ 145657 w 2597626"/>
              <a:gd name="connsiteY110" fmla="*/ 171349 h 5479725"/>
              <a:gd name="connsiteX111" fmla="*/ 113289 w 2597626"/>
              <a:gd name="connsiteY111" fmla="*/ 187533 h 5479725"/>
              <a:gd name="connsiteX112" fmla="*/ 89013 w 2597626"/>
              <a:gd name="connsiteY112" fmla="*/ 211810 h 5479725"/>
              <a:gd name="connsiteX113" fmla="*/ 48552 w 2597626"/>
              <a:gd name="connsiteY113" fmla="*/ 284638 h 5479725"/>
              <a:gd name="connsiteX114" fmla="*/ 24276 w 2597626"/>
              <a:gd name="connsiteY114" fmla="*/ 300822 h 5479725"/>
              <a:gd name="connsiteX115" fmla="*/ 8092 w 2597626"/>
              <a:gd name="connsiteY115" fmla="*/ 333190 h 5479725"/>
              <a:gd name="connsiteX116" fmla="*/ 0 w 2597626"/>
              <a:gd name="connsiteY116" fmla="*/ 341282 h 5479725"/>
              <a:gd name="connsiteX0" fmla="*/ 1408014 w 2597626"/>
              <a:gd name="connsiteY0" fmla="*/ 5342160 h 5479725"/>
              <a:gd name="connsiteX1" fmla="*/ 1432290 w 2597626"/>
              <a:gd name="connsiteY1" fmla="*/ 5390712 h 5479725"/>
              <a:gd name="connsiteX2" fmla="*/ 1448475 w 2597626"/>
              <a:gd name="connsiteY2" fmla="*/ 5406896 h 5479725"/>
              <a:gd name="connsiteX3" fmla="*/ 1472751 w 2597626"/>
              <a:gd name="connsiteY3" fmla="*/ 5423080 h 5479725"/>
              <a:gd name="connsiteX4" fmla="*/ 1561763 w 2597626"/>
              <a:gd name="connsiteY4" fmla="*/ 5439264 h 5479725"/>
              <a:gd name="connsiteX5" fmla="*/ 1618407 w 2597626"/>
              <a:gd name="connsiteY5" fmla="*/ 5455448 h 5479725"/>
              <a:gd name="connsiteX6" fmla="*/ 1658867 w 2597626"/>
              <a:gd name="connsiteY6" fmla="*/ 5463540 h 5479725"/>
              <a:gd name="connsiteX7" fmla="*/ 1731696 w 2597626"/>
              <a:gd name="connsiteY7" fmla="*/ 5471633 h 5479725"/>
              <a:gd name="connsiteX8" fmla="*/ 1796432 w 2597626"/>
              <a:gd name="connsiteY8" fmla="*/ 5479725 h 5479725"/>
              <a:gd name="connsiteX9" fmla="*/ 1885444 w 2597626"/>
              <a:gd name="connsiteY9" fmla="*/ 5471633 h 5479725"/>
              <a:gd name="connsiteX10" fmla="*/ 1909721 w 2597626"/>
              <a:gd name="connsiteY10" fmla="*/ 5463540 h 5479725"/>
              <a:gd name="connsiteX11" fmla="*/ 1998733 w 2597626"/>
              <a:gd name="connsiteY11" fmla="*/ 5447356 h 5479725"/>
              <a:gd name="connsiteX12" fmla="*/ 2039193 w 2597626"/>
              <a:gd name="connsiteY12" fmla="*/ 5414988 h 5479725"/>
              <a:gd name="connsiteX13" fmla="*/ 2128206 w 2597626"/>
              <a:gd name="connsiteY13" fmla="*/ 5366436 h 5479725"/>
              <a:gd name="connsiteX14" fmla="*/ 2176758 w 2597626"/>
              <a:gd name="connsiteY14" fmla="*/ 5317884 h 5479725"/>
              <a:gd name="connsiteX15" fmla="*/ 2184850 w 2597626"/>
              <a:gd name="connsiteY15" fmla="*/ 5285516 h 5479725"/>
              <a:gd name="connsiteX16" fmla="*/ 2233402 w 2597626"/>
              <a:gd name="connsiteY16" fmla="*/ 5261240 h 5479725"/>
              <a:gd name="connsiteX17" fmla="*/ 2273862 w 2597626"/>
              <a:gd name="connsiteY17" fmla="*/ 5212687 h 5479725"/>
              <a:gd name="connsiteX18" fmla="*/ 2330506 w 2597626"/>
              <a:gd name="connsiteY18" fmla="*/ 5115583 h 5479725"/>
              <a:gd name="connsiteX19" fmla="*/ 2362875 w 2597626"/>
              <a:gd name="connsiteY19" fmla="*/ 5107491 h 5479725"/>
              <a:gd name="connsiteX20" fmla="*/ 2403335 w 2597626"/>
              <a:gd name="connsiteY20" fmla="*/ 5042755 h 5479725"/>
              <a:gd name="connsiteX21" fmla="*/ 2419519 w 2597626"/>
              <a:gd name="connsiteY21" fmla="*/ 5002294 h 5479725"/>
              <a:gd name="connsiteX22" fmla="*/ 2468071 w 2597626"/>
              <a:gd name="connsiteY22" fmla="*/ 4937558 h 5479725"/>
              <a:gd name="connsiteX23" fmla="*/ 2492347 w 2597626"/>
              <a:gd name="connsiteY23" fmla="*/ 4905190 h 5479725"/>
              <a:gd name="connsiteX24" fmla="*/ 2524715 w 2597626"/>
              <a:gd name="connsiteY24" fmla="*/ 4816178 h 5479725"/>
              <a:gd name="connsiteX25" fmla="*/ 2548991 w 2597626"/>
              <a:gd name="connsiteY25" fmla="*/ 4808086 h 5479725"/>
              <a:gd name="connsiteX26" fmla="*/ 2565175 w 2597626"/>
              <a:gd name="connsiteY26" fmla="*/ 4710981 h 5479725"/>
              <a:gd name="connsiteX27" fmla="*/ 2589452 w 2597626"/>
              <a:gd name="connsiteY27" fmla="*/ 4630061 h 5479725"/>
              <a:gd name="connsiteX28" fmla="*/ 2597544 w 2597626"/>
              <a:gd name="connsiteY28" fmla="*/ 4549140 h 5479725"/>
              <a:gd name="connsiteX29" fmla="*/ 2581360 w 2597626"/>
              <a:gd name="connsiteY29" fmla="*/ 4379208 h 5479725"/>
              <a:gd name="connsiteX30" fmla="*/ 2573267 w 2597626"/>
              <a:gd name="connsiteY30" fmla="*/ 4346840 h 5479725"/>
              <a:gd name="connsiteX31" fmla="*/ 2565175 w 2597626"/>
              <a:gd name="connsiteY31" fmla="*/ 4290195 h 5479725"/>
              <a:gd name="connsiteX32" fmla="*/ 2540899 w 2597626"/>
              <a:gd name="connsiteY32" fmla="*/ 4136447 h 5479725"/>
              <a:gd name="connsiteX33" fmla="*/ 2524715 w 2597626"/>
              <a:gd name="connsiteY33" fmla="*/ 3861317 h 5479725"/>
              <a:gd name="connsiteX34" fmla="*/ 2500439 w 2597626"/>
              <a:gd name="connsiteY34" fmla="*/ 3731845 h 5479725"/>
              <a:gd name="connsiteX35" fmla="*/ 2492347 w 2597626"/>
              <a:gd name="connsiteY35" fmla="*/ 3683293 h 5479725"/>
              <a:gd name="connsiteX36" fmla="*/ 2468071 w 2597626"/>
              <a:gd name="connsiteY36" fmla="*/ 3537636 h 5479725"/>
              <a:gd name="connsiteX37" fmla="*/ 2451887 w 2597626"/>
              <a:gd name="connsiteY37" fmla="*/ 3505268 h 5479725"/>
              <a:gd name="connsiteX38" fmla="*/ 2411427 w 2597626"/>
              <a:gd name="connsiteY38" fmla="*/ 3440532 h 5479725"/>
              <a:gd name="connsiteX39" fmla="*/ 2403335 w 2597626"/>
              <a:gd name="connsiteY39" fmla="*/ 3375795 h 5479725"/>
              <a:gd name="connsiteX40" fmla="*/ 2387151 w 2597626"/>
              <a:gd name="connsiteY40" fmla="*/ 3343427 h 5479725"/>
              <a:gd name="connsiteX41" fmla="*/ 2379059 w 2597626"/>
              <a:gd name="connsiteY41" fmla="*/ 3286783 h 5479725"/>
              <a:gd name="connsiteX42" fmla="*/ 2362875 w 2597626"/>
              <a:gd name="connsiteY42" fmla="*/ 3222047 h 5479725"/>
              <a:gd name="connsiteX43" fmla="*/ 2354783 w 2597626"/>
              <a:gd name="connsiteY43" fmla="*/ 3181587 h 5479725"/>
              <a:gd name="connsiteX44" fmla="*/ 2330506 w 2597626"/>
              <a:gd name="connsiteY44" fmla="*/ 3124942 h 5479725"/>
              <a:gd name="connsiteX45" fmla="*/ 2322414 w 2597626"/>
              <a:gd name="connsiteY45" fmla="*/ 3092574 h 5479725"/>
              <a:gd name="connsiteX46" fmla="*/ 2281954 w 2597626"/>
              <a:gd name="connsiteY46" fmla="*/ 3076390 h 5479725"/>
              <a:gd name="connsiteX47" fmla="*/ 2265770 w 2597626"/>
              <a:gd name="connsiteY47" fmla="*/ 3027838 h 5479725"/>
              <a:gd name="connsiteX48" fmla="*/ 2217218 w 2597626"/>
              <a:gd name="connsiteY48" fmla="*/ 2995470 h 5479725"/>
              <a:gd name="connsiteX49" fmla="*/ 2192942 w 2597626"/>
              <a:gd name="connsiteY49" fmla="*/ 2979286 h 5479725"/>
              <a:gd name="connsiteX50" fmla="*/ 2136298 w 2597626"/>
              <a:gd name="connsiteY50" fmla="*/ 2963102 h 5479725"/>
              <a:gd name="connsiteX51" fmla="*/ 2079653 w 2597626"/>
              <a:gd name="connsiteY51" fmla="*/ 2955010 h 5479725"/>
              <a:gd name="connsiteX52" fmla="*/ 2063469 w 2597626"/>
              <a:gd name="connsiteY52" fmla="*/ 2930733 h 5479725"/>
              <a:gd name="connsiteX53" fmla="*/ 1966365 w 2597626"/>
              <a:gd name="connsiteY53" fmla="*/ 2906457 h 5479725"/>
              <a:gd name="connsiteX54" fmla="*/ 1942089 w 2597626"/>
              <a:gd name="connsiteY54" fmla="*/ 2898365 h 5479725"/>
              <a:gd name="connsiteX55" fmla="*/ 1917813 w 2597626"/>
              <a:gd name="connsiteY55" fmla="*/ 2882181 h 5479725"/>
              <a:gd name="connsiteX56" fmla="*/ 1836892 w 2597626"/>
              <a:gd name="connsiteY56" fmla="*/ 2865997 h 5479725"/>
              <a:gd name="connsiteX57" fmla="*/ 1804524 w 2597626"/>
              <a:gd name="connsiteY57" fmla="*/ 2857905 h 5479725"/>
              <a:gd name="connsiteX58" fmla="*/ 1731696 w 2597626"/>
              <a:gd name="connsiteY58" fmla="*/ 2841721 h 5479725"/>
              <a:gd name="connsiteX59" fmla="*/ 1699328 w 2597626"/>
              <a:gd name="connsiteY59" fmla="*/ 2825537 h 5479725"/>
              <a:gd name="connsiteX60" fmla="*/ 1521303 w 2597626"/>
              <a:gd name="connsiteY60" fmla="*/ 2809353 h 5479725"/>
              <a:gd name="connsiteX61" fmla="*/ 1416106 w 2597626"/>
              <a:gd name="connsiteY61" fmla="*/ 2785077 h 5479725"/>
              <a:gd name="connsiteX62" fmla="*/ 1367554 w 2597626"/>
              <a:gd name="connsiteY62" fmla="*/ 2768893 h 5479725"/>
              <a:gd name="connsiteX63" fmla="*/ 1343278 w 2597626"/>
              <a:gd name="connsiteY63" fmla="*/ 2760801 h 5479725"/>
              <a:gd name="connsiteX64" fmla="*/ 1310910 w 2597626"/>
              <a:gd name="connsiteY64" fmla="*/ 2720340 h 5479725"/>
              <a:gd name="connsiteX65" fmla="*/ 1254266 w 2597626"/>
              <a:gd name="connsiteY65" fmla="*/ 2679880 h 5479725"/>
              <a:gd name="connsiteX66" fmla="*/ 1213806 w 2597626"/>
              <a:gd name="connsiteY66" fmla="*/ 2647512 h 5479725"/>
              <a:gd name="connsiteX67" fmla="*/ 1181437 w 2597626"/>
              <a:gd name="connsiteY67" fmla="*/ 2607052 h 5479725"/>
              <a:gd name="connsiteX68" fmla="*/ 1149069 w 2597626"/>
              <a:gd name="connsiteY68" fmla="*/ 2590868 h 5479725"/>
              <a:gd name="connsiteX69" fmla="*/ 1100517 w 2597626"/>
              <a:gd name="connsiteY69" fmla="*/ 2550408 h 5479725"/>
              <a:gd name="connsiteX70" fmla="*/ 1060057 w 2597626"/>
              <a:gd name="connsiteY70" fmla="*/ 2469487 h 5479725"/>
              <a:gd name="connsiteX71" fmla="*/ 1027689 w 2597626"/>
              <a:gd name="connsiteY71" fmla="*/ 2437119 h 5479725"/>
              <a:gd name="connsiteX72" fmla="*/ 979136 w 2597626"/>
              <a:gd name="connsiteY72" fmla="*/ 2380475 h 5479725"/>
              <a:gd name="connsiteX73" fmla="*/ 962952 w 2597626"/>
              <a:gd name="connsiteY73" fmla="*/ 2242910 h 5479725"/>
              <a:gd name="connsiteX74" fmla="*/ 946768 w 2597626"/>
              <a:gd name="connsiteY74" fmla="*/ 2210542 h 5479725"/>
              <a:gd name="connsiteX75" fmla="*/ 938676 w 2597626"/>
              <a:gd name="connsiteY75" fmla="*/ 2170082 h 5479725"/>
              <a:gd name="connsiteX76" fmla="*/ 914400 w 2597626"/>
              <a:gd name="connsiteY76" fmla="*/ 2097254 h 5479725"/>
              <a:gd name="connsiteX77" fmla="*/ 906308 w 2597626"/>
              <a:gd name="connsiteY77" fmla="*/ 2016333 h 5479725"/>
              <a:gd name="connsiteX78" fmla="*/ 857756 w 2597626"/>
              <a:gd name="connsiteY78" fmla="*/ 1927321 h 5479725"/>
              <a:gd name="connsiteX79" fmla="*/ 801112 w 2597626"/>
              <a:gd name="connsiteY79" fmla="*/ 1854493 h 5479725"/>
              <a:gd name="connsiteX80" fmla="*/ 793020 w 2597626"/>
              <a:gd name="connsiteY80" fmla="*/ 1822125 h 5479725"/>
              <a:gd name="connsiteX81" fmla="*/ 768744 w 2597626"/>
              <a:gd name="connsiteY81" fmla="*/ 1627916 h 5479725"/>
              <a:gd name="connsiteX82" fmla="*/ 760652 w 2597626"/>
              <a:gd name="connsiteY82" fmla="*/ 1603640 h 5479725"/>
              <a:gd name="connsiteX83" fmla="*/ 744467 w 2597626"/>
              <a:gd name="connsiteY83" fmla="*/ 1401339 h 5479725"/>
              <a:gd name="connsiteX84" fmla="*/ 736375 w 2597626"/>
              <a:gd name="connsiteY84" fmla="*/ 1352787 h 5479725"/>
              <a:gd name="connsiteX85" fmla="*/ 720191 w 2597626"/>
              <a:gd name="connsiteY85" fmla="*/ 1320418 h 5479725"/>
              <a:gd name="connsiteX86" fmla="*/ 704007 w 2597626"/>
              <a:gd name="connsiteY86" fmla="*/ 972461 h 5479725"/>
              <a:gd name="connsiteX87" fmla="*/ 687823 w 2597626"/>
              <a:gd name="connsiteY87" fmla="*/ 907725 h 5479725"/>
              <a:gd name="connsiteX88" fmla="*/ 679731 w 2597626"/>
              <a:gd name="connsiteY88" fmla="*/ 867264 h 5479725"/>
              <a:gd name="connsiteX89" fmla="*/ 663547 w 2597626"/>
              <a:gd name="connsiteY89" fmla="*/ 697332 h 5479725"/>
              <a:gd name="connsiteX90" fmla="*/ 655455 w 2597626"/>
              <a:gd name="connsiteY90" fmla="*/ 664964 h 5479725"/>
              <a:gd name="connsiteX91" fmla="*/ 639271 w 2597626"/>
              <a:gd name="connsiteY91" fmla="*/ 600227 h 5479725"/>
              <a:gd name="connsiteX92" fmla="*/ 614995 w 2597626"/>
              <a:gd name="connsiteY92" fmla="*/ 470755 h 5479725"/>
              <a:gd name="connsiteX93" fmla="*/ 590719 w 2597626"/>
              <a:gd name="connsiteY93" fmla="*/ 446479 h 5479725"/>
              <a:gd name="connsiteX94" fmla="*/ 582627 w 2597626"/>
              <a:gd name="connsiteY94" fmla="*/ 422202 h 5479725"/>
              <a:gd name="connsiteX95" fmla="*/ 574535 w 2597626"/>
              <a:gd name="connsiteY95" fmla="*/ 381742 h 5479725"/>
              <a:gd name="connsiteX96" fmla="*/ 558351 w 2597626"/>
              <a:gd name="connsiteY96" fmla="*/ 341282 h 5479725"/>
              <a:gd name="connsiteX97" fmla="*/ 550259 w 2597626"/>
              <a:gd name="connsiteY97" fmla="*/ 268454 h 5479725"/>
              <a:gd name="connsiteX98" fmla="*/ 542167 w 2597626"/>
              <a:gd name="connsiteY98" fmla="*/ 236086 h 5479725"/>
              <a:gd name="connsiteX99" fmla="*/ 525983 w 2597626"/>
              <a:gd name="connsiteY99" fmla="*/ 147073 h 5479725"/>
              <a:gd name="connsiteX100" fmla="*/ 517890 w 2597626"/>
              <a:gd name="connsiteY100" fmla="*/ 114705 h 5479725"/>
              <a:gd name="connsiteX101" fmla="*/ 509798 w 2597626"/>
              <a:gd name="connsiteY101" fmla="*/ 58061 h 5479725"/>
              <a:gd name="connsiteX102" fmla="*/ 498385 w 2597626"/>
              <a:gd name="connsiteY102" fmla="*/ 27615 h 5479725"/>
              <a:gd name="connsiteX103" fmla="*/ 455531 w 2597626"/>
              <a:gd name="connsiteY103" fmla="*/ 0 h 5479725"/>
              <a:gd name="connsiteX104" fmla="*/ 376044 w 2597626"/>
              <a:gd name="connsiteY104" fmla="*/ 945 h 5479725"/>
              <a:gd name="connsiteX105" fmla="*/ 323682 w 2597626"/>
              <a:gd name="connsiteY105" fmla="*/ 17601 h 5479725"/>
              <a:gd name="connsiteX106" fmla="*/ 283221 w 2597626"/>
              <a:gd name="connsiteY106" fmla="*/ 25693 h 5479725"/>
              <a:gd name="connsiteX107" fmla="*/ 202301 w 2597626"/>
              <a:gd name="connsiteY107" fmla="*/ 82337 h 5479725"/>
              <a:gd name="connsiteX108" fmla="*/ 178025 w 2597626"/>
              <a:gd name="connsiteY108" fmla="*/ 98521 h 5479725"/>
              <a:gd name="connsiteX109" fmla="*/ 161841 w 2597626"/>
              <a:gd name="connsiteY109" fmla="*/ 122797 h 5479725"/>
              <a:gd name="connsiteX110" fmla="*/ 145657 w 2597626"/>
              <a:gd name="connsiteY110" fmla="*/ 171349 h 5479725"/>
              <a:gd name="connsiteX111" fmla="*/ 113289 w 2597626"/>
              <a:gd name="connsiteY111" fmla="*/ 187533 h 5479725"/>
              <a:gd name="connsiteX112" fmla="*/ 89013 w 2597626"/>
              <a:gd name="connsiteY112" fmla="*/ 211810 h 5479725"/>
              <a:gd name="connsiteX113" fmla="*/ 48552 w 2597626"/>
              <a:gd name="connsiteY113" fmla="*/ 284638 h 5479725"/>
              <a:gd name="connsiteX114" fmla="*/ 24276 w 2597626"/>
              <a:gd name="connsiteY114" fmla="*/ 300822 h 5479725"/>
              <a:gd name="connsiteX115" fmla="*/ 8092 w 2597626"/>
              <a:gd name="connsiteY115" fmla="*/ 333190 h 5479725"/>
              <a:gd name="connsiteX116" fmla="*/ 0 w 2597626"/>
              <a:gd name="connsiteY116" fmla="*/ 341282 h 547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597626" h="5479725">
                <a:moveTo>
                  <a:pt x="1408014" y="5342160"/>
                </a:moveTo>
                <a:cubicBezTo>
                  <a:pt x="1416106" y="5358344"/>
                  <a:pt x="1422700" y="5375368"/>
                  <a:pt x="1432290" y="5390712"/>
                </a:cubicBezTo>
                <a:cubicBezTo>
                  <a:pt x="1436334" y="5397182"/>
                  <a:pt x="1442517" y="5402130"/>
                  <a:pt x="1448475" y="5406896"/>
                </a:cubicBezTo>
                <a:cubicBezTo>
                  <a:pt x="1456069" y="5412971"/>
                  <a:pt x="1463812" y="5419249"/>
                  <a:pt x="1472751" y="5423080"/>
                </a:cubicBezTo>
                <a:cubicBezTo>
                  <a:pt x="1493036" y="5431774"/>
                  <a:pt x="1546564" y="5436501"/>
                  <a:pt x="1561763" y="5439264"/>
                </a:cubicBezTo>
                <a:cubicBezTo>
                  <a:pt x="1617262" y="5449355"/>
                  <a:pt x="1572186" y="5443893"/>
                  <a:pt x="1618407" y="5455448"/>
                </a:cubicBezTo>
                <a:cubicBezTo>
                  <a:pt x="1631750" y="5458784"/>
                  <a:pt x="1645251" y="5461595"/>
                  <a:pt x="1658867" y="5463540"/>
                </a:cubicBezTo>
                <a:cubicBezTo>
                  <a:pt x="1683047" y="5466995"/>
                  <a:pt x="1707438" y="5468779"/>
                  <a:pt x="1731696" y="5471633"/>
                </a:cubicBezTo>
                <a:lnTo>
                  <a:pt x="1796432" y="5479725"/>
                </a:lnTo>
                <a:cubicBezTo>
                  <a:pt x="1826103" y="5477028"/>
                  <a:pt x="1855950" y="5475847"/>
                  <a:pt x="1885444" y="5471633"/>
                </a:cubicBezTo>
                <a:cubicBezTo>
                  <a:pt x="1893888" y="5470427"/>
                  <a:pt x="1901380" y="5465327"/>
                  <a:pt x="1909721" y="5463540"/>
                </a:cubicBezTo>
                <a:cubicBezTo>
                  <a:pt x="1939209" y="5457221"/>
                  <a:pt x="1969062" y="5452751"/>
                  <a:pt x="1998733" y="5447356"/>
                </a:cubicBezTo>
                <a:cubicBezTo>
                  <a:pt x="2032381" y="5396884"/>
                  <a:pt x="1994523" y="5442907"/>
                  <a:pt x="2039193" y="5414988"/>
                </a:cubicBezTo>
                <a:cubicBezTo>
                  <a:pt x="2125243" y="5361207"/>
                  <a:pt x="2031395" y="5398706"/>
                  <a:pt x="2128206" y="5366436"/>
                </a:cubicBezTo>
                <a:cubicBezTo>
                  <a:pt x="2144390" y="5350252"/>
                  <a:pt x="2171207" y="5340088"/>
                  <a:pt x="2176758" y="5317884"/>
                </a:cubicBezTo>
                <a:cubicBezTo>
                  <a:pt x="2179455" y="5307095"/>
                  <a:pt x="2176986" y="5293380"/>
                  <a:pt x="2184850" y="5285516"/>
                </a:cubicBezTo>
                <a:cubicBezTo>
                  <a:pt x="2197645" y="5272721"/>
                  <a:pt x="2217218" y="5269332"/>
                  <a:pt x="2233402" y="5261240"/>
                </a:cubicBezTo>
                <a:cubicBezTo>
                  <a:pt x="2246889" y="5245056"/>
                  <a:pt x="2262176" y="5230216"/>
                  <a:pt x="2273862" y="5212687"/>
                </a:cubicBezTo>
                <a:cubicBezTo>
                  <a:pt x="2280579" y="5202612"/>
                  <a:pt x="2316328" y="5119128"/>
                  <a:pt x="2330506" y="5115583"/>
                </a:cubicBezTo>
                <a:lnTo>
                  <a:pt x="2362875" y="5107491"/>
                </a:lnTo>
                <a:cubicBezTo>
                  <a:pt x="2387614" y="5074505"/>
                  <a:pt x="2387179" y="5079107"/>
                  <a:pt x="2403335" y="5042755"/>
                </a:cubicBezTo>
                <a:cubicBezTo>
                  <a:pt x="2409234" y="5029481"/>
                  <a:pt x="2411906" y="5014665"/>
                  <a:pt x="2419519" y="5002294"/>
                </a:cubicBezTo>
                <a:cubicBezTo>
                  <a:pt x="2433656" y="4979322"/>
                  <a:pt x="2451887" y="4959137"/>
                  <a:pt x="2468071" y="4937558"/>
                </a:cubicBezTo>
                <a:lnTo>
                  <a:pt x="2492347" y="4905190"/>
                </a:lnTo>
                <a:cubicBezTo>
                  <a:pt x="2495588" y="4893845"/>
                  <a:pt x="2509735" y="4831158"/>
                  <a:pt x="2524715" y="4816178"/>
                </a:cubicBezTo>
                <a:cubicBezTo>
                  <a:pt x="2530746" y="4810147"/>
                  <a:pt x="2540899" y="4810783"/>
                  <a:pt x="2548991" y="4808086"/>
                </a:cubicBezTo>
                <a:cubicBezTo>
                  <a:pt x="2567201" y="4735242"/>
                  <a:pt x="2546231" y="4824642"/>
                  <a:pt x="2565175" y="4710981"/>
                </a:cubicBezTo>
                <a:cubicBezTo>
                  <a:pt x="2569252" y="4686519"/>
                  <a:pt x="2582255" y="4651649"/>
                  <a:pt x="2589452" y="4630061"/>
                </a:cubicBezTo>
                <a:cubicBezTo>
                  <a:pt x="2592149" y="4603087"/>
                  <a:pt x="2598418" y="4576234"/>
                  <a:pt x="2597544" y="4549140"/>
                </a:cubicBezTo>
                <a:cubicBezTo>
                  <a:pt x="2595709" y="4492269"/>
                  <a:pt x="2588140" y="4435703"/>
                  <a:pt x="2581360" y="4379208"/>
                </a:cubicBezTo>
                <a:cubicBezTo>
                  <a:pt x="2580035" y="4368166"/>
                  <a:pt x="2575257" y="4357782"/>
                  <a:pt x="2573267" y="4346840"/>
                </a:cubicBezTo>
                <a:cubicBezTo>
                  <a:pt x="2569855" y="4328074"/>
                  <a:pt x="2567172" y="4309164"/>
                  <a:pt x="2565175" y="4290195"/>
                </a:cubicBezTo>
                <a:cubicBezTo>
                  <a:pt x="2551401" y="4159343"/>
                  <a:pt x="2568455" y="4232894"/>
                  <a:pt x="2540899" y="4136447"/>
                </a:cubicBezTo>
                <a:cubicBezTo>
                  <a:pt x="2522682" y="3936053"/>
                  <a:pt x="2543487" y="4180450"/>
                  <a:pt x="2524715" y="3861317"/>
                </a:cubicBezTo>
                <a:cubicBezTo>
                  <a:pt x="2519201" y="3767571"/>
                  <a:pt x="2525790" y="3795223"/>
                  <a:pt x="2500439" y="3731845"/>
                </a:cubicBezTo>
                <a:cubicBezTo>
                  <a:pt x="2497742" y="3715661"/>
                  <a:pt x="2494667" y="3699535"/>
                  <a:pt x="2492347" y="3683293"/>
                </a:cubicBezTo>
                <a:cubicBezTo>
                  <a:pt x="2484485" y="3628256"/>
                  <a:pt x="2483914" y="3593086"/>
                  <a:pt x="2468071" y="3537636"/>
                </a:cubicBezTo>
                <a:cubicBezTo>
                  <a:pt x="2464757" y="3526037"/>
                  <a:pt x="2457745" y="3515813"/>
                  <a:pt x="2451887" y="3505268"/>
                </a:cubicBezTo>
                <a:cubicBezTo>
                  <a:pt x="2435621" y="3475988"/>
                  <a:pt x="2428289" y="3465825"/>
                  <a:pt x="2411427" y="3440532"/>
                </a:cubicBezTo>
                <a:cubicBezTo>
                  <a:pt x="2408730" y="3418953"/>
                  <a:pt x="2408609" y="3396893"/>
                  <a:pt x="2403335" y="3375795"/>
                </a:cubicBezTo>
                <a:cubicBezTo>
                  <a:pt x="2400409" y="3364092"/>
                  <a:pt x="2390325" y="3355065"/>
                  <a:pt x="2387151" y="3343427"/>
                </a:cubicBezTo>
                <a:cubicBezTo>
                  <a:pt x="2382133" y="3325026"/>
                  <a:pt x="2382800" y="3305486"/>
                  <a:pt x="2379059" y="3286783"/>
                </a:cubicBezTo>
                <a:cubicBezTo>
                  <a:pt x="2374697" y="3264972"/>
                  <a:pt x="2367237" y="3243858"/>
                  <a:pt x="2362875" y="3222047"/>
                </a:cubicBezTo>
                <a:cubicBezTo>
                  <a:pt x="2360178" y="3208560"/>
                  <a:pt x="2358119" y="3194930"/>
                  <a:pt x="2354783" y="3181587"/>
                </a:cubicBezTo>
                <a:cubicBezTo>
                  <a:pt x="2344736" y="3141400"/>
                  <a:pt x="2347873" y="3171255"/>
                  <a:pt x="2330506" y="3124942"/>
                </a:cubicBezTo>
                <a:cubicBezTo>
                  <a:pt x="2326601" y="3114529"/>
                  <a:pt x="2330278" y="3100438"/>
                  <a:pt x="2322414" y="3092574"/>
                </a:cubicBezTo>
                <a:cubicBezTo>
                  <a:pt x="2312143" y="3082303"/>
                  <a:pt x="2295441" y="3081785"/>
                  <a:pt x="2281954" y="3076390"/>
                </a:cubicBezTo>
                <a:cubicBezTo>
                  <a:pt x="2276559" y="3060206"/>
                  <a:pt x="2279964" y="3037301"/>
                  <a:pt x="2265770" y="3027838"/>
                </a:cubicBezTo>
                <a:lnTo>
                  <a:pt x="2217218" y="2995470"/>
                </a:lnTo>
                <a:cubicBezTo>
                  <a:pt x="2209126" y="2990075"/>
                  <a:pt x="2202168" y="2982361"/>
                  <a:pt x="2192942" y="2979286"/>
                </a:cubicBezTo>
                <a:cubicBezTo>
                  <a:pt x="2172143" y="2972353"/>
                  <a:pt x="2158651" y="2967166"/>
                  <a:pt x="2136298" y="2963102"/>
                </a:cubicBezTo>
                <a:cubicBezTo>
                  <a:pt x="2117532" y="2959690"/>
                  <a:pt x="2098535" y="2957707"/>
                  <a:pt x="2079653" y="2955010"/>
                </a:cubicBezTo>
                <a:cubicBezTo>
                  <a:pt x="2074258" y="2946918"/>
                  <a:pt x="2070346" y="2937610"/>
                  <a:pt x="2063469" y="2930733"/>
                </a:cubicBezTo>
                <a:cubicBezTo>
                  <a:pt x="2035595" y="2902859"/>
                  <a:pt x="2006853" y="2910956"/>
                  <a:pt x="1966365" y="2906457"/>
                </a:cubicBezTo>
                <a:cubicBezTo>
                  <a:pt x="1958273" y="2903760"/>
                  <a:pt x="1949718" y="2902180"/>
                  <a:pt x="1942089" y="2898365"/>
                </a:cubicBezTo>
                <a:cubicBezTo>
                  <a:pt x="1933390" y="2894016"/>
                  <a:pt x="1927108" y="2885041"/>
                  <a:pt x="1917813" y="2882181"/>
                </a:cubicBezTo>
                <a:cubicBezTo>
                  <a:pt x="1891522" y="2874091"/>
                  <a:pt x="1863789" y="2871761"/>
                  <a:pt x="1836892" y="2865997"/>
                </a:cubicBezTo>
                <a:cubicBezTo>
                  <a:pt x="1826017" y="2863667"/>
                  <a:pt x="1815381" y="2860318"/>
                  <a:pt x="1804524" y="2857905"/>
                </a:cubicBezTo>
                <a:cubicBezTo>
                  <a:pt x="1791940" y="2855108"/>
                  <a:pt x="1746048" y="2847103"/>
                  <a:pt x="1731696" y="2841721"/>
                </a:cubicBezTo>
                <a:cubicBezTo>
                  <a:pt x="1720401" y="2837485"/>
                  <a:pt x="1711082" y="2828249"/>
                  <a:pt x="1699328" y="2825537"/>
                </a:cubicBezTo>
                <a:cubicBezTo>
                  <a:pt x="1675377" y="2820010"/>
                  <a:pt x="1530149" y="2810033"/>
                  <a:pt x="1521303" y="2809353"/>
                </a:cubicBezTo>
                <a:cubicBezTo>
                  <a:pt x="1454319" y="2787025"/>
                  <a:pt x="1558961" y="2820791"/>
                  <a:pt x="1416106" y="2785077"/>
                </a:cubicBezTo>
                <a:cubicBezTo>
                  <a:pt x="1399556" y="2780940"/>
                  <a:pt x="1383738" y="2774288"/>
                  <a:pt x="1367554" y="2768893"/>
                </a:cubicBezTo>
                <a:lnTo>
                  <a:pt x="1343278" y="2760801"/>
                </a:lnTo>
                <a:cubicBezTo>
                  <a:pt x="1332489" y="2747314"/>
                  <a:pt x="1323123" y="2732553"/>
                  <a:pt x="1310910" y="2720340"/>
                </a:cubicBezTo>
                <a:cubicBezTo>
                  <a:pt x="1300873" y="2710303"/>
                  <a:pt x="1268050" y="2689069"/>
                  <a:pt x="1254266" y="2679880"/>
                </a:cubicBezTo>
                <a:cubicBezTo>
                  <a:pt x="1222033" y="2631531"/>
                  <a:pt x="1257234" y="2673568"/>
                  <a:pt x="1213806" y="2647512"/>
                </a:cubicBezTo>
                <a:cubicBezTo>
                  <a:pt x="1184514" y="2629937"/>
                  <a:pt x="1209794" y="2630683"/>
                  <a:pt x="1181437" y="2607052"/>
                </a:cubicBezTo>
                <a:cubicBezTo>
                  <a:pt x="1172170" y="2599330"/>
                  <a:pt x="1159542" y="2596853"/>
                  <a:pt x="1149069" y="2590868"/>
                </a:cubicBezTo>
                <a:cubicBezTo>
                  <a:pt x="1134032" y="2582275"/>
                  <a:pt x="1109594" y="2565159"/>
                  <a:pt x="1100517" y="2550408"/>
                </a:cubicBezTo>
                <a:cubicBezTo>
                  <a:pt x="1084712" y="2524724"/>
                  <a:pt x="1073544" y="2496461"/>
                  <a:pt x="1060057" y="2469487"/>
                </a:cubicBezTo>
                <a:cubicBezTo>
                  <a:pt x="1053233" y="2455839"/>
                  <a:pt x="1037737" y="2448602"/>
                  <a:pt x="1027689" y="2437119"/>
                </a:cubicBezTo>
                <a:cubicBezTo>
                  <a:pt x="955035" y="2354086"/>
                  <a:pt x="1048174" y="2449510"/>
                  <a:pt x="979136" y="2380475"/>
                </a:cubicBezTo>
                <a:cubicBezTo>
                  <a:pt x="977763" y="2365372"/>
                  <a:pt x="971423" y="2271149"/>
                  <a:pt x="962952" y="2242910"/>
                </a:cubicBezTo>
                <a:cubicBezTo>
                  <a:pt x="959486" y="2231356"/>
                  <a:pt x="952163" y="2221331"/>
                  <a:pt x="946768" y="2210542"/>
                </a:cubicBezTo>
                <a:cubicBezTo>
                  <a:pt x="944071" y="2197055"/>
                  <a:pt x="942454" y="2183307"/>
                  <a:pt x="938676" y="2170082"/>
                </a:cubicBezTo>
                <a:cubicBezTo>
                  <a:pt x="931646" y="2145477"/>
                  <a:pt x="919672" y="2122294"/>
                  <a:pt x="914400" y="2097254"/>
                </a:cubicBezTo>
                <a:cubicBezTo>
                  <a:pt x="908815" y="2070727"/>
                  <a:pt x="914880" y="2042050"/>
                  <a:pt x="906308" y="2016333"/>
                </a:cubicBezTo>
                <a:cubicBezTo>
                  <a:pt x="895620" y="1984270"/>
                  <a:pt x="874892" y="1956452"/>
                  <a:pt x="857756" y="1927321"/>
                </a:cubicBezTo>
                <a:cubicBezTo>
                  <a:pt x="830102" y="1880309"/>
                  <a:pt x="832634" y="1886015"/>
                  <a:pt x="801112" y="1854493"/>
                </a:cubicBezTo>
                <a:cubicBezTo>
                  <a:pt x="798415" y="1843704"/>
                  <a:pt x="794490" y="1833149"/>
                  <a:pt x="793020" y="1822125"/>
                </a:cubicBezTo>
                <a:cubicBezTo>
                  <a:pt x="772822" y="1670642"/>
                  <a:pt x="800049" y="1794875"/>
                  <a:pt x="768744" y="1627916"/>
                </a:cubicBezTo>
                <a:cubicBezTo>
                  <a:pt x="767172" y="1619532"/>
                  <a:pt x="763349" y="1611732"/>
                  <a:pt x="760652" y="1603640"/>
                </a:cubicBezTo>
                <a:cubicBezTo>
                  <a:pt x="755257" y="1536206"/>
                  <a:pt x="755588" y="1468068"/>
                  <a:pt x="744467" y="1401339"/>
                </a:cubicBezTo>
                <a:cubicBezTo>
                  <a:pt x="741770" y="1385155"/>
                  <a:pt x="741090" y="1368502"/>
                  <a:pt x="736375" y="1352787"/>
                </a:cubicBezTo>
                <a:cubicBezTo>
                  <a:pt x="732909" y="1341233"/>
                  <a:pt x="725586" y="1331208"/>
                  <a:pt x="720191" y="1320418"/>
                </a:cubicBezTo>
                <a:cubicBezTo>
                  <a:pt x="719488" y="1302137"/>
                  <a:pt x="710229" y="1024310"/>
                  <a:pt x="704007" y="972461"/>
                </a:cubicBezTo>
                <a:cubicBezTo>
                  <a:pt x="701357" y="950377"/>
                  <a:pt x="692824" y="929398"/>
                  <a:pt x="687823" y="907725"/>
                </a:cubicBezTo>
                <a:cubicBezTo>
                  <a:pt x="684730" y="894323"/>
                  <a:pt x="681822" y="880858"/>
                  <a:pt x="679731" y="867264"/>
                </a:cubicBezTo>
                <a:cubicBezTo>
                  <a:pt x="663038" y="758760"/>
                  <a:pt x="680162" y="838557"/>
                  <a:pt x="663547" y="697332"/>
                </a:cubicBezTo>
                <a:cubicBezTo>
                  <a:pt x="662248" y="686287"/>
                  <a:pt x="657868" y="675821"/>
                  <a:pt x="655455" y="664964"/>
                </a:cubicBezTo>
                <a:cubicBezTo>
                  <a:pt x="642435" y="606373"/>
                  <a:pt x="653731" y="643607"/>
                  <a:pt x="639271" y="600227"/>
                </a:cubicBezTo>
                <a:cubicBezTo>
                  <a:pt x="634777" y="568772"/>
                  <a:pt x="626039" y="497261"/>
                  <a:pt x="614995" y="470755"/>
                </a:cubicBezTo>
                <a:cubicBezTo>
                  <a:pt x="610594" y="460191"/>
                  <a:pt x="598811" y="454571"/>
                  <a:pt x="590719" y="446479"/>
                </a:cubicBezTo>
                <a:cubicBezTo>
                  <a:pt x="588022" y="438387"/>
                  <a:pt x="584696" y="430477"/>
                  <a:pt x="582627" y="422202"/>
                </a:cubicBezTo>
                <a:cubicBezTo>
                  <a:pt x="579291" y="408859"/>
                  <a:pt x="578487" y="394916"/>
                  <a:pt x="574535" y="381742"/>
                </a:cubicBezTo>
                <a:cubicBezTo>
                  <a:pt x="570361" y="367829"/>
                  <a:pt x="563746" y="354769"/>
                  <a:pt x="558351" y="341282"/>
                </a:cubicBezTo>
                <a:cubicBezTo>
                  <a:pt x="555654" y="317006"/>
                  <a:pt x="553973" y="292595"/>
                  <a:pt x="550259" y="268454"/>
                </a:cubicBezTo>
                <a:cubicBezTo>
                  <a:pt x="548568" y="257462"/>
                  <a:pt x="544348" y="246991"/>
                  <a:pt x="542167" y="236086"/>
                </a:cubicBezTo>
                <a:cubicBezTo>
                  <a:pt x="536253" y="206514"/>
                  <a:pt x="531898" y="176645"/>
                  <a:pt x="525983" y="147073"/>
                </a:cubicBezTo>
                <a:cubicBezTo>
                  <a:pt x="523802" y="136168"/>
                  <a:pt x="519880" y="125647"/>
                  <a:pt x="517890" y="114705"/>
                </a:cubicBezTo>
                <a:cubicBezTo>
                  <a:pt x="514478" y="95940"/>
                  <a:pt x="513049" y="72576"/>
                  <a:pt x="509798" y="58061"/>
                </a:cubicBezTo>
                <a:cubicBezTo>
                  <a:pt x="506547" y="43546"/>
                  <a:pt x="505525" y="50627"/>
                  <a:pt x="498385" y="27615"/>
                </a:cubicBezTo>
                <a:cubicBezTo>
                  <a:pt x="494460" y="14965"/>
                  <a:pt x="460926" y="5395"/>
                  <a:pt x="455531" y="0"/>
                </a:cubicBezTo>
                <a:cubicBezTo>
                  <a:pt x="425860" y="5395"/>
                  <a:pt x="398019" y="-1988"/>
                  <a:pt x="376044" y="945"/>
                </a:cubicBezTo>
                <a:cubicBezTo>
                  <a:pt x="354069" y="3878"/>
                  <a:pt x="339153" y="13476"/>
                  <a:pt x="323682" y="17601"/>
                </a:cubicBezTo>
                <a:cubicBezTo>
                  <a:pt x="308212" y="21726"/>
                  <a:pt x="296708" y="22996"/>
                  <a:pt x="283221" y="25693"/>
                </a:cubicBezTo>
                <a:cubicBezTo>
                  <a:pt x="235292" y="61639"/>
                  <a:pt x="262075" y="42488"/>
                  <a:pt x="202301" y="82337"/>
                </a:cubicBezTo>
                <a:lnTo>
                  <a:pt x="178025" y="98521"/>
                </a:lnTo>
                <a:cubicBezTo>
                  <a:pt x="172630" y="106613"/>
                  <a:pt x="165791" y="113910"/>
                  <a:pt x="161841" y="122797"/>
                </a:cubicBezTo>
                <a:cubicBezTo>
                  <a:pt x="154913" y="138386"/>
                  <a:pt x="160915" y="163720"/>
                  <a:pt x="145657" y="171349"/>
                </a:cubicBezTo>
                <a:lnTo>
                  <a:pt x="113289" y="187533"/>
                </a:lnTo>
                <a:cubicBezTo>
                  <a:pt x="105197" y="195625"/>
                  <a:pt x="93749" y="201392"/>
                  <a:pt x="89013" y="211810"/>
                </a:cubicBezTo>
                <a:cubicBezTo>
                  <a:pt x="53160" y="290688"/>
                  <a:pt x="100680" y="267263"/>
                  <a:pt x="48552" y="284638"/>
                </a:cubicBezTo>
                <a:cubicBezTo>
                  <a:pt x="40460" y="290033"/>
                  <a:pt x="30502" y="293351"/>
                  <a:pt x="24276" y="300822"/>
                </a:cubicBezTo>
                <a:cubicBezTo>
                  <a:pt x="16554" y="310089"/>
                  <a:pt x="14298" y="322846"/>
                  <a:pt x="8092" y="333190"/>
                </a:cubicBezTo>
                <a:cubicBezTo>
                  <a:pt x="6129" y="336461"/>
                  <a:pt x="2697" y="338585"/>
                  <a:pt x="0" y="34128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730428" y="1909720"/>
            <a:ext cx="453154" cy="3803278"/>
          </a:xfrm>
          <a:custGeom>
            <a:avLst/>
            <a:gdLst>
              <a:gd name="connsiteX0" fmla="*/ 0 w 453154"/>
              <a:gd name="connsiteY0" fmla="*/ 0 h 3803278"/>
              <a:gd name="connsiteX1" fmla="*/ 16184 w 453154"/>
              <a:gd name="connsiteY1" fmla="*/ 202301 h 3803278"/>
              <a:gd name="connsiteX2" fmla="*/ 40460 w 453154"/>
              <a:gd name="connsiteY2" fmla="*/ 258945 h 3803278"/>
              <a:gd name="connsiteX3" fmla="*/ 64737 w 453154"/>
              <a:gd name="connsiteY3" fmla="*/ 331774 h 3803278"/>
              <a:gd name="connsiteX4" fmla="*/ 72829 w 453154"/>
              <a:gd name="connsiteY4" fmla="*/ 364142 h 3803278"/>
              <a:gd name="connsiteX5" fmla="*/ 89013 w 453154"/>
              <a:gd name="connsiteY5" fmla="*/ 412694 h 3803278"/>
              <a:gd name="connsiteX6" fmla="*/ 97105 w 453154"/>
              <a:gd name="connsiteY6" fmla="*/ 436970 h 3803278"/>
              <a:gd name="connsiteX7" fmla="*/ 113289 w 453154"/>
              <a:gd name="connsiteY7" fmla="*/ 469338 h 3803278"/>
              <a:gd name="connsiteX8" fmla="*/ 129473 w 453154"/>
              <a:gd name="connsiteY8" fmla="*/ 598811 h 3803278"/>
              <a:gd name="connsiteX9" fmla="*/ 145657 w 453154"/>
              <a:gd name="connsiteY9" fmla="*/ 720192 h 3803278"/>
              <a:gd name="connsiteX10" fmla="*/ 153749 w 453154"/>
              <a:gd name="connsiteY10" fmla="*/ 776836 h 3803278"/>
              <a:gd name="connsiteX11" fmla="*/ 178025 w 453154"/>
              <a:gd name="connsiteY11" fmla="*/ 849664 h 3803278"/>
              <a:gd name="connsiteX12" fmla="*/ 186117 w 453154"/>
              <a:gd name="connsiteY12" fmla="*/ 979137 h 3803278"/>
              <a:gd name="connsiteX13" fmla="*/ 186117 w 453154"/>
              <a:gd name="connsiteY13" fmla="*/ 1197622 h 3803278"/>
              <a:gd name="connsiteX14" fmla="*/ 210393 w 453154"/>
              <a:gd name="connsiteY14" fmla="*/ 1335186 h 3803278"/>
              <a:gd name="connsiteX15" fmla="*/ 194209 w 453154"/>
              <a:gd name="connsiteY15" fmla="*/ 1391830 h 3803278"/>
              <a:gd name="connsiteX16" fmla="*/ 186117 w 453154"/>
              <a:gd name="connsiteY16" fmla="*/ 1416107 h 3803278"/>
              <a:gd name="connsiteX17" fmla="*/ 169933 w 453154"/>
              <a:gd name="connsiteY17" fmla="*/ 1683144 h 3803278"/>
              <a:gd name="connsiteX18" fmla="*/ 202301 w 453154"/>
              <a:gd name="connsiteY18" fmla="*/ 1958273 h 3803278"/>
              <a:gd name="connsiteX19" fmla="*/ 226577 w 453154"/>
              <a:gd name="connsiteY19" fmla="*/ 2079653 h 3803278"/>
              <a:gd name="connsiteX20" fmla="*/ 242761 w 453154"/>
              <a:gd name="connsiteY20" fmla="*/ 2589452 h 3803278"/>
              <a:gd name="connsiteX21" fmla="*/ 218485 w 453154"/>
              <a:gd name="connsiteY21" fmla="*/ 2662280 h 3803278"/>
              <a:gd name="connsiteX22" fmla="*/ 234669 w 453154"/>
              <a:gd name="connsiteY22" fmla="*/ 2848397 h 3803278"/>
              <a:gd name="connsiteX23" fmla="*/ 250853 w 453154"/>
              <a:gd name="connsiteY23" fmla="*/ 2896949 h 3803278"/>
              <a:gd name="connsiteX24" fmla="*/ 275130 w 453154"/>
              <a:gd name="connsiteY24" fmla="*/ 2985961 h 3803278"/>
              <a:gd name="connsiteX25" fmla="*/ 291314 w 453154"/>
              <a:gd name="connsiteY25" fmla="*/ 3172078 h 3803278"/>
              <a:gd name="connsiteX26" fmla="*/ 299406 w 453154"/>
              <a:gd name="connsiteY26" fmla="*/ 3317735 h 3803278"/>
              <a:gd name="connsiteX27" fmla="*/ 307498 w 453154"/>
              <a:gd name="connsiteY27" fmla="*/ 3431023 h 3803278"/>
              <a:gd name="connsiteX28" fmla="*/ 323682 w 453154"/>
              <a:gd name="connsiteY28" fmla="*/ 3544312 h 3803278"/>
              <a:gd name="connsiteX29" fmla="*/ 339866 w 453154"/>
              <a:gd name="connsiteY29" fmla="*/ 3617140 h 3803278"/>
              <a:gd name="connsiteX30" fmla="*/ 356050 w 453154"/>
              <a:gd name="connsiteY30" fmla="*/ 3641416 h 3803278"/>
              <a:gd name="connsiteX31" fmla="*/ 388418 w 453154"/>
              <a:gd name="connsiteY31" fmla="*/ 3681876 h 3803278"/>
              <a:gd name="connsiteX32" fmla="*/ 396510 w 453154"/>
              <a:gd name="connsiteY32" fmla="*/ 3730429 h 3803278"/>
              <a:gd name="connsiteX33" fmla="*/ 420786 w 453154"/>
              <a:gd name="connsiteY33" fmla="*/ 3795165 h 3803278"/>
              <a:gd name="connsiteX34" fmla="*/ 453154 w 453154"/>
              <a:gd name="connsiteY34" fmla="*/ 3803257 h 3803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3154" h="3803278">
                <a:moveTo>
                  <a:pt x="0" y="0"/>
                </a:moveTo>
                <a:cubicBezTo>
                  <a:pt x="21608" y="108043"/>
                  <a:pt x="-4075" y="-30679"/>
                  <a:pt x="16184" y="202301"/>
                </a:cubicBezTo>
                <a:cubicBezTo>
                  <a:pt x="17437" y="216714"/>
                  <a:pt x="35527" y="249080"/>
                  <a:pt x="40460" y="258945"/>
                </a:cubicBezTo>
                <a:cubicBezTo>
                  <a:pt x="58197" y="347620"/>
                  <a:pt x="36019" y="255193"/>
                  <a:pt x="64737" y="331774"/>
                </a:cubicBezTo>
                <a:cubicBezTo>
                  <a:pt x="68642" y="342187"/>
                  <a:pt x="69633" y="353490"/>
                  <a:pt x="72829" y="364142"/>
                </a:cubicBezTo>
                <a:cubicBezTo>
                  <a:pt x="77731" y="380482"/>
                  <a:pt x="83618" y="396510"/>
                  <a:pt x="89013" y="412694"/>
                </a:cubicBezTo>
                <a:cubicBezTo>
                  <a:pt x="91710" y="420786"/>
                  <a:pt x="93290" y="429341"/>
                  <a:pt x="97105" y="436970"/>
                </a:cubicBezTo>
                <a:lnTo>
                  <a:pt x="113289" y="469338"/>
                </a:lnTo>
                <a:cubicBezTo>
                  <a:pt x="129971" y="536067"/>
                  <a:pt x="118377" y="482301"/>
                  <a:pt x="129473" y="598811"/>
                </a:cubicBezTo>
                <a:cubicBezTo>
                  <a:pt x="137916" y="687459"/>
                  <a:pt x="134531" y="647873"/>
                  <a:pt x="145657" y="720192"/>
                </a:cubicBezTo>
                <a:cubicBezTo>
                  <a:pt x="148557" y="739043"/>
                  <a:pt x="149123" y="758332"/>
                  <a:pt x="153749" y="776836"/>
                </a:cubicBezTo>
                <a:cubicBezTo>
                  <a:pt x="159955" y="801661"/>
                  <a:pt x="178025" y="849664"/>
                  <a:pt x="178025" y="849664"/>
                </a:cubicBezTo>
                <a:cubicBezTo>
                  <a:pt x="180722" y="892822"/>
                  <a:pt x="186117" y="935895"/>
                  <a:pt x="186117" y="979137"/>
                </a:cubicBezTo>
                <a:cubicBezTo>
                  <a:pt x="186117" y="1157139"/>
                  <a:pt x="158740" y="971758"/>
                  <a:pt x="186117" y="1197622"/>
                </a:cubicBezTo>
                <a:cubicBezTo>
                  <a:pt x="191720" y="1243847"/>
                  <a:pt x="210393" y="1335186"/>
                  <a:pt x="210393" y="1335186"/>
                </a:cubicBezTo>
                <a:cubicBezTo>
                  <a:pt x="204998" y="1354067"/>
                  <a:pt x="199852" y="1373021"/>
                  <a:pt x="194209" y="1391830"/>
                </a:cubicBezTo>
                <a:cubicBezTo>
                  <a:pt x="191758" y="1400000"/>
                  <a:pt x="186633" y="1407593"/>
                  <a:pt x="186117" y="1416107"/>
                </a:cubicBezTo>
                <a:cubicBezTo>
                  <a:pt x="169365" y="1692521"/>
                  <a:pt x="204511" y="1579410"/>
                  <a:pt x="169933" y="1683144"/>
                </a:cubicBezTo>
                <a:cubicBezTo>
                  <a:pt x="179540" y="1894498"/>
                  <a:pt x="163618" y="1803539"/>
                  <a:pt x="202301" y="1958273"/>
                </a:cubicBezTo>
                <a:cubicBezTo>
                  <a:pt x="212308" y="1998302"/>
                  <a:pt x="226577" y="2079653"/>
                  <a:pt x="226577" y="2079653"/>
                </a:cubicBezTo>
                <a:cubicBezTo>
                  <a:pt x="245555" y="2269431"/>
                  <a:pt x="251784" y="2309737"/>
                  <a:pt x="242761" y="2589452"/>
                </a:cubicBezTo>
                <a:cubicBezTo>
                  <a:pt x="241936" y="2615028"/>
                  <a:pt x="226577" y="2638004"/>
                  <a:pt x="218485" y="2662280"/>
                </a:cubicBezTo>
                <a:cubicBezTo>
                  <a:pt x="220131" y="2686969"/>
                  <a:pt x="225780" y="2806915"/>
                  <a:pt x="234669" y="2848397"/>
                </a:cubicBezTo>
                <a:cubicBezTo>
                  <a:pt x="238243" y="2865078"/>
                  <a:pt x="246364" y="2880491"/>
                  <a:pt x="250853" y="2896949"/>
                </a:cubicBezTo>
                <a:cubicBezTo>
                  <a:pt x="285160" y="3022740"/>
                  <a:pt x="226230" y="2839270"/>
                  <a:pt x="275130" y="2985961"/>
                </a:cubicBezTo>
                <a:cubicBezTo>
                  <a:pt x="280525" y="3048000"/>
                  <a:pt x="286770" y="3109971"/>
                  <a:pt x="291314" y="3172078"/>
                </a:cubicBezTo>
                <a:cubicBezTo>
                  <a:pt x="294863" y="3220576"/>
                  <a:pt x="296373" y="3269202"/>
                  <a:pt x="299406" y="3317735"/>
                </a:cubicBezTo>
                <a:cubicBezTo>
                  <a:pt x="301768" y="3355520"/>
                  <a:pt x="304218" y="3393306"/>
                  <a:pt x="307498" y="3431023"/>
                </a:cubicBezTo>
                <a:cubicBezTo>
                  <a:pt x="315011" y="3517422"/>
                  <a:pt x="311981" y="3479957"/>
                  <a:pt x="323682" y="3544312"/>
                </a:cubicBezTo>
                <a:cubicBezTo>
                  <a:pt x="327234" y="3563848"/>
                  <a:pt x="329675" y="3596758"/>
                  <a:pt x="339866" y="3617140"/>
                </a:cubicBezTo>
                <a:cubicBezTo>
                  <a:pt x="344215" y="3625839"/>
                  <a:pt x="351701" y="3632717"/>
                  <a:pt x="356050" y="3641416"/>
                </a:cubicBezTo>
                <a:cubicBezTo>
                  <a:pt x="375593" y="3680502"/>
                  <a:pt x="347495" y="3654594"/>
                  <a:pt x="388418" y="3681876"/>
                </a:cubicBezTo>
                <a:cubicBezTo>
                  <a:pt x="391115" y="3698060"/>
                  <a:pt x="393575" y="3714286"/>
                  <a:pt x="396510" y="3730429"/>
                </a:cubicBezTo>
                <a:cubicBezTo>
                  <a:pt x="400430" y="3751988"/>
                  <a:pt x="401272" y="3779554"/>
                  <a:pt x="420786" y="3795165"/>
                </a:cubicBezTo>
                <a:cubicBezTo>
                  <a:pt x="431967" y="3804110"/>
                  <a:pt x="441482" y="3803257"/>
                  <a:pt x="453154" y="38032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7988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63346" cy="6857998"/>
          </a:xfrm>
          <a:prstGeom prst="rect">
            <a:avLst/>
          </a:prstGeom>
        </p:spPr>
      </p:pic>
      <p:sp>
        <p:nvSpPr>
          <p:cNvPr id="3" name="Rectangle 2"/>
          <p:cNvSpPr/>
          <p:nvPr/>
        </p:nvSpPr>
        <p:spPr>
          <a:xfrm>
            <a:off x="2971800" y="0"/>
            <a:ext cx="3505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00400" y="6634120"/>
            <a:ext cx="4572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24800" y="3657600"/>
            <a:ext cx="1219200" cy="32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1371600" y="1828800"/>
            <a:ext cx="6324600" cy="762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50145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874" y="0"/>
            <a:ext cx="5304252" cy="6858000"/>
          </a:xfrm>
          <a:prstGeom prst="rect">
            <a:avLst/>
          </a:prstGeom>
        </p:spPr>
      </p:pic>
      <p:sp>
        <p:nvSpPr>
          <p:cNvPr id="5" name="Freeform 4"/>
          <p:cNvSpPr/>
          <p:nvPr/>
        </p:nvSpPr>
        <p:spPr>
          <a:xfrm>
            <a:off x="2192015" y="836329"/>
            <a:ext cx="143699" cy="520889"/>
          </a:xfrm>
          <a:custGeom>
            <a:avLst/>
            <a:gdLst>
              <a:gd name="connsiteX0" fmla="*/ 169934 w 180141"/>
              <a:gd name="connsiteY0" fmla="*/ 0 h 529788"/>
              <a:gd name="connsiteX1" fmla="*/ 169934 w 180141"/>
              <a:gd name="connsiteY1" fmla="*/ 121380 h 529788"/>
              <a:gd name="connsiteX2" fmla="*/ 145658 w 180141"/>
              <a:gd name="connsiteY2" fmla="*/ 145656 h 529788"/>
              <a:gd name="connsiteX3" fmla="*/ 121382 w 180141"/>
              <a:gd name="connsiteY3" fmla="*/ 202301 h 529788"/>
              <a:gd name="connsiteX4" fmla="*/ 105198 w 180141"/>
              <a:gd name="connsiteY4" fmla="*/ 283221 h 529788"/>
              <a:gd name="connsiteX5" fmla="*/ 97106 w 180141"/>
              <a:gd name="connsiteY5" fmla="*/ 347957 h 529788"/>
              <a:gd name="connsiteX6" fmla="*/ 89014 w 180141"/>
              <a:gd name="connsiteY6" fmla="*/ 372233 h 529788"/>
              <a:gd name="connsiteX7" fmla="*/ 64738 w 180141"/>
              <a:gd name="connsiteY7" fmla="*/ 388417 h 529788"/>
              <a:gd name="connsiteX8" fmla="*/ 16185 w 180141"/>
              <a:gd name="connsiteY8" fmla="*/ 428878 h 529788"/>
              <a:gd name="connsiteX9" fmla="*/ 8093 w 180141"/>
              <a:gd name="connsiteY9" fmla="*/ 453154 h 529788"/>
              <a:gd name="connsiteX10" fmla="*/ 1 w 180141"/>
              <a:gd name="connsiteY10" fmla="*/ 517890 h 529788"/>
              <a:gd name="connsiteX0" fmla="*/ 163273 w 173480"/>
              <a:gd name="connsiteY0" fmla="*/ 0 h 507026"/>
              <a:gd name="connsiteX1" fmla="*/ 163273 w 173480"/>
              <a:gd name="connsiteY1" fmla="*/ 121380 h 507026"/>
              <a:gd name="connsiteX2" fmla="*/ 138997 w 173480"/>
              <a:gd name="connsiteY2" fmla="*/ 145656 h 507026"/>
              <a:gd name="connsiteX3" fmla="*/ 114721 w 173480"/>
              <a:gd name="connsiteY3" fmla="*/ 202301 h 507026"/>
              <a:gd name="connsiteX4" fmla="*/ 98537 w 173480"/>
              <a:gd name="connsiteY4" fmla="*/ 283221 h 507026"/>
              <a:gd name="connsiteX5" fmla="*/ 90445 w 173480"/>
              <a:gd name="connsiteY5" fmla="*/ 347957 h 507026"/>
              <a:gd name="connsiteX6" fmla="*/ 82353 w 173480"/>
              <a:gd name="connsiteY6" fmla="*/ 372233 h 507026"/>
              <a:gd name="connsiteX7" fmla="*/ 58077 w 173480"/>
              <a:gd name="connsiteY7" fmla="*/ 388417 h 507026"/>
              <a:gd name="connsiteX8" fmla="*/ 9524 w 173480"/>
              <a:gd name="connsiteY8" fmla="*/ 428878 h 507026"/>
              <a:gd name="connsiteX9" fmla="*/ 1432 w 173480"/>
              <a:gd name="connsiteY9" fmla="*/ 453154 h 507026"/>
              <a:gd name="connsiteX10" fmla="*/ 40965 w 173480"/>
              <a:gd name="connsiteY10" fmla="*/ 496935 h 507026"/>
              <a:gd name="connsiteX0" fmla="*/ 162136 w 172343"/>
              <a:gd name="connsiteY0" fmla="*/ 0 h 507121"/>
              <a:gd name="connsiteX1" fmla="*/ 162136 w 172343"/>
              <a:gd name="connsiteY1" fmla="*/ 121380 h 507121"/>
              <a:gd name="connsiteX2" fmla="*/ 137860 w 172343"/>
              <a:gd name="connsiteY2" fmla="*/ 145656 h 507121"/>
              <a:gd name="connsiteX3" fmla="*/ 113584 w 172343"/>
              <a:gd name="connsiteY3" fmla="*/ 202301 h 507121"/>
              <a:gd name="connsiteX4" fmla="*/ 97400 w 172343"/>
              <a:gd name="connsiteY4" fmla="*/ 283221 h 507121"/>
              <a:gd name="connsiteX5" fmla="*/ 89308 w 172343"/>
              <a:gd name="connsiteY5" fmla="*/ 347957 h 507121"/>
              <a:gd name="connsiteX6" fmla="*/ 81216 w 172343"/>
              <a:gd name="connsiteY6" fmla="*/ 372233 h 507121"/>
              <a:gd name="connsiteX7" fmla="*/ 56940 w 172343"/>
              <a:gd name="connsiteY7" fmla="*/ 388417 h 507121"/>
              <a:gd name="connsiteX8" fmla="*/ 65537 w 172343"/>
              <a:gd name="connsiteY8" fmla="*/ 423163 h 507121"/>
              <a:gd name="connsiteX9" fmla="*/ 295 w 172343"/>
              <a:gd name="connsiteY9" fmla="*/ 453154 h 507121"/>
              <a:gd name="connsiteX10" fmla="*/ 39828 w 172343"/>
              <a:gd name="connsiteY10" fmla="*/ 496935 h 507121"/>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17112 w 132515"/>
              <a:gd name="connsiteY7" fmla="*/ 388417 h 507554"/>
              <a:gd name="connsiteX8" fmla="*/ 25709 w 132515"/>
              <a:gd name="connsiteY8" fmla="*/ 423163 h 507554"/>
              <a:gd name="connsiteX9" fmla="*/ 15712 w 132515"/>
              <a:gd name="connsiteY9" fmla="*/ 456964 h 507554"/>
              <a:gd name="connsiteX10" fmla="*/ 0 w 132515"/>
              <a:gd name="connsiteY10" fmla="*/ 496935 h 507554"/>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34257 w 132515"/>
              <a:gd name="connsiteY7" fmla="*/ 390322 h 507554"/>
              <a:gd name="connsiteX8" fmla="*/ 25709 w 132515"/>
              <a:gd name="connsiteY8" fmla="*/ 423163 h 507554"/>
              <a:gd name="connsiteX9" fmla="*/ 15712 w 132515"/>
              <a:gd name="connsiteY9" fmla="*/ 456964 h 507554"/>
              <a:gd name="connsiteX10" fmla="*/ 0 w 132515"/>
              <a:gd name="connsiteY10" fmla="*/ 496935 h 507554"/>
              <a:gd name="connsiteX0" fmla="*/ 141358 w 143747"/>
              <a:gd name="connsiteY0" fmla="*/ 0 h 520889"/>
              <a:gd name="connsiteX1" fmla="*/ 122308 w 143747"/>
              <a:gd name="connsiteY1" fmla="*/ 134715 h 520889"/>
              <a:gd name="connsiteX2" fmla="*/ 98032 w 143747"/>
              <a:gd name="connsiteY2" fmla="*/ 158991 h 520889"/>
              <a:gd name="connsiteX3" fmla="*/ 73756 w 143747"/>
              <a:gd name="connsiteY3" fmla="*/ 215636 h 520889"/>
              <a:gd name="connsiteX4" fmla="*/ 57572 w 143747"/>
              <a:gd name="connsiteY4" fmla="*/ 296556 h 520889"/>
              <a:gd name="connsiteX5" fmla="*/ 49480 w 143747"/>
              <a:gd name="connsiteY5" fmla="*/ 361292 h 520889"/>
              <a:gd name="connsiteX6" fmla="*/ 41388 w 143747"/>
              <a:gd name="connsiteY6" fmla="*/ 385568 h 520889"/>
              <a:gd name="connsiteX7" fmla="*/ 34257 w 143747"/>
              <a:gd name="connsiteY7" fmla="*/ 403657 h 520889"/>
              <a:gd name="connsiteX8" fmla="*/ 25709 w 143747"/>
              <a:gd name="connsiteY8" fmla="*/ 436498 h 520889"/>
              <a:gd name="connsiteX9" fmla="*/ 15712 w 143747"/>
              <a:gd name="connsiteY9" fmla="*/ 470299 h 520889"/>
              <a:gd name="connsiteX10" fmla="*/ 0 w 143747"/>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3756 w 143699"/>
              <a:gd name="connsiteY3" fmla="*/ 215636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9471 w 143699"/>
              <a:gd name="connsiteY3" fmla="*/ 225161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699" h="520889">
                <a:moveTo>
                  <a:pt x="141358" y="0"/>
                </a:moveTo>
                <a:cubicBezTo>
                  <a:pt x="150839" y="47405"/>
                  <a:pt x="128894" y="106947"/>
                  <a:pt x="122308" y="134715"/>
                </a:cubicBezTo>
                <a:cubicBezTo>
                  <a:pt x="115722" y="162484"/>
                  <a:pt x="109934" y="158519"/>
                  <a:pt x="101842" y="166611"/>
                </a:cubicBezTo>
                <a:cubicBezTo>
                  <a:pt x="78611" y="259536"/>
                  <a:pt x="86849" y="203504"/>
                  <a:pt x="79471" y="225161"/>
                </a:cubicBezTo>
                <a:cubicBezTo>
                  <a:pt x="72093" y="246818"/>
                  <a:pt x="62570" y="273868"/>
                  <a:pt x="57572" y="296556"/>
                </a:cubicBezTo>
                <a:cubicBezTo>
                  <a:pt x="52574" y="319244"/>
                  <a:pt x="53370" y="339896"/>
                  <a:pt x="49480" y="361292"/>
                </a:cubicBezTo>
                <a:cubicBezTo>
                  <a:pt x="47954" y="369684"/>
                  <a:pt x="43925" y="378507"/>
                  <a:pt x="41388" y="385568"/>
                </a:cubicBezTo>
                <a:cubicBezTo>
                  <a:pt x="38851" y="392629"/>
                  <a:pt x="36870" y="395169"/>
                  <a:pt x="34257" y="403657"/>
                </a:cubicBezTo>
                <a:cubicBezTo>
                  <a:pt x="31644" y="412145"/>
                  <a:pt x="48709" y="413500"/>
                  <a:pt x="25709" y="436498"/>
                </a:cubicBezTo>
                <a:cubicBezTo>
                  <a:pt x="23012" y="444590"/>
                  <a:pt x="19997" y="458004"/>
                  <a:pt x="15712" y="470299"/>
                </a:cubicBezTo>
                <a:cubicBezTo>
                  <a:pt x="11427" y="482594"/>
                  <a:pt x="0" y="545567"/>
                  <a:pt x="0" y="51027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2192942" y="1294726"/>
            <a:ext cx="227714" cy="64736"/>
          </a:xfrm>
          <a:custGeom>
            <a:avLst/>
            <a:gdLst>
              <a:gd name="connsiteX0" fmla="*/ 0 w 227714"/>
              <a:gd name="connsiteY0" fmla="*/ 56644 h 64736"/>
              <a:gd name="connsiteX1" fmla="*/ 64736 w 227714"/>
              <a:gd name="connsiteY1" fmla="*/ 48552 h 64736"/>
              <a:gd name="connsiteX2" fmla="*/ 89012 w 227714"/>
              <a:gd name="connsiteY2" fmla="*/ 24276 h 64736"/>
              <a:gd name="connsiteX3" fmla="*/ 137564 w 227714"/>
              <a:gd name="connsiteY3" fmla="*/ 0 h 64736"/>
              <a:gd name="connsiteX4" fmla="*/ 178024 w 227714"/>
              <a:gd name="connsiteY4" fmla="*/ 8092 h 64736"/>
              <a:gd name="connsiteX5" fmla="*/ 226577 w 227714"/>
              <a:gd name="connsiteY5" fmla="*/ 40460 h 64736"/>
              <a:gd name="connsiteX6" fmla="*/ 226577 w 227714"/>
              <a:gd name="connsiteY6" fmla="*/ 64736 h 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714" h="64736">
                <a:moveTo>
                  <a:pt x="0" y="56644"/>
                </a:moveTo>
                <a:cubicBezTo>
                  <a:pt x="21579" y="53947"/>
                  <a:pt x="44299" y="55984"/>
                  <a:pt x="64736" y="48552"/>
                </a:cubicBezTo>
                <a:cubicBezTo>
                  <a:pt x="75491" y="44641"/>
                  <a:pt x="80221" y="31602"/>
                  <a:pt x="89012" y="24276"/>
                </a:cubicBezTo>
                <a:cubicBezTo>
                  <a:pt x="109927" y="6846"/>
                  <a:pt x="113234" y="8110"/>
                  <a:pt x="137564" y="0"/>
                </a:cubicBezTo>
                <a:cubicBezTo>
                  <a:pt x="151051" y="2697"/>
                  <a:pt x="164598" y="5108"/>
                  <a:pt x="178024" y="8092"/>
                </a:cubicBezTo>
                <a:cubicBezTo>
                  <a:pt x="205606" y="14221"/>
                  <a:pt x="216660" y="10709"/>
                  <a:pt x="226577" y="40460"/>
                </a:cubicBezTo>
                <a:cubicBezTo>
                  <a:pt x="229136" y="48137"/>
                  <a:pt x="226577" y="56644"/>
                  <a:pt x="226577" y="6473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435703" y="1380688"/>
            <a:ext cx="2484255" cy="982187"/>
          </a:xfrm>
          <a:custGeom>
            <a:avLst/>
            <a:gdLst>
              <a:gd name="connsiteX0" fmla="*/ 0 w 2484255"/>
              <a:gd name="connsiteY0" fmla="*/ 504756 h 982187"/>
              <a:gd name="connsiteX1" fmla="*/ 8092 w 2484255"/>
              <a:gd name="connsiteY1" fmla="*/ 601861 h 982187"/>
              <a:gd name="connsiteX2" fmla="*/ 16184 w 2484255"/>
              <a:gd name="connsiteY2" fmla="*/ 626137 h 982187"/>
              <a:gd name="connsiteX3" fmla="*/ 24276 w 2484255"/>
              <a:gd name="connsiteY3" fmla="*/ 666597 h 982187"/>
              <a:gd name="connsiteX4" fmla="*/ 32368 w 2484255"/>
              <a:gd name="connsiteY4" fmla="*/ 715149 h 982187"/>
              <a:gd name="connsiteX5" fmla="*/ 72828 w 2484255"/>
              <a:gd name="connsiteY5" fmla="*/ 755609 h 982187"/>
              <a:gd name="connsiteX6" fmla="*/ 97104 w 2484255"/>
              <a:gd name="connsiteY6" fmla="*/ 779885 h 982187"/>
              <a:gd name="connsiteX7" fmla="*/ 145656 w 2484255"/>
              <a:gd name="connsiteY7" fmla="*/ 804162 h 982187"/>
              <a:gd name="connsiteX8" fmla="*/ 169932 w 2484255"/>
              <a:gd name="connsiteY8" fmla="*/ 820346 h 982187"/>
              <a:gd name="connsiteX9" fmla="*/ 234669 w 2484255"/>
              <a:gd name="connsiteY9" fmla="*/ 836530 h 982187"/>
              <a:gd name="connsiteX10" fmla="*/ 258945 w 2484255"/>
              <a:gd name="connsiteY10" fmla="*/ 844622 h 982187"/>
              <a:gd name="connsiteX11" fmla="*/ 445062 w 2484255"/>
              <a:gd name="connsiteY11" fmla="*/ 868898 h 982187"/>
              <a:gd name="connsiteX12" fmla="*/ 469338 w 2484255"/>
              <a:gd name="connsiteY12" fmla="*/ 885082 h 982187"/>
              <a:gd name="connsiteX13" fmla="*/ 501706 w 2484255"/>
              <a:gd name="connsiteY13" fmla="*/ 893174 h 982187"/>
              <a:gd name="connsiteX14" fmla="*/ 655455 w 2484255"/>
              <a:gd name="connsiteY14" fmla="*/ 909358 h 982187"/>
              <a:gd name="connsiteX15" fmla="*/ 760651 w 2484255"/>
              <a:gd name="connsiteY15" fmla="*/ 933634 h 982187"/>
              <a:gd name="connsiteX16" fmla="*/ 841571 w 2484255"/>
              <a:gd name="connsiteY16" fmla="*/ 941726 h 982187"/>
              <a:gd name="connsiteX17" fmla="*/ 882032 w 2484255"/>
              <a:gd name="connsiteY17" fmla="*/ 949818 h 982187"/>
              <a:gd name="connsiteX18" fmla="*/ 938676 w 2484255"/>
              <a:gd name="connsiteY18" fmla="*/ 974094 h 982187"/>
              <a:gd name="connsiteX19" fmla="*/ 1205713 w 2484255"/>
              <a:gd name="connsiteY19" fmla="*/ 974094 h 982187"/>
              <a:gd name="connsiteX20" fmla="*/ 1286633 w 2484255"/>
              <a:gd name="connsiteY20" fmla="*/ 957910 h 982187"/>
              <a:gd name="connsiteX21" fmla="*/ 1310909 w 2484255"/>
              <a:gd name="connsiteY21" fmla="*/ 941726 h 982187"/>
              <a:gd name="connsiteX22" fmla="*/ 1343278 w 2484255"/>
              <a:gd name="connsiteY22" fmla="*/ 925542 h 982187"/>
              <a:gd name="connsiteX23" fmla="*/ 1383738 w 2484255"/>
              <a:gd name="connsiteY23" fmla="*/ 917450 h 982187"/>
              <a:gd name="connsiteX24" fmla="*/ 1408014 w 2484255"/>
              <a:gd name="connsiteY24" fmla="*/ 901266 h 982187"/>
              <a:gd name="connsiteX25" fmla="*/ 1464658 w 2484255"/>
              <a:gd name="connsiteY25" fmla="*/ 885082 h 982187"/>
              <a:gd name="connsiteX26" fmla="*/ 1586039 w 2484255"/>
              <a:gd name="connsiteY26" fmla="*/ 868898 h 982187"/>
              <a:gd name="connsiteX27" fmla="*/ 1626499 w 2484255"/>
              <a:gd name="connsiteY27" fmla="*/ 860806 h 982187"/>
              <a:gd name="connsiteX28" fmla="*/ 1675051 w 2484255"/>
              <a:gd name="connsiteY28" fmla="*/ 844622 h 982187"/>
              <a:gd name="connsiteX29" fmla="*/ 1707419 w 2484255"/>
              <a:gd name="connsiteY29" fmla="*/ 836530 h 982187"/>
              <a:gd name="connsiteX30" fmla="*/ 1755971 w 2484255"/>
              <a:gd name="connsiteY30" fmla="*/ 812254 h 982187"/>
              <a:gd name="connsiteX31" fmla="*/ 1796432 w 2484255"/>
              <a:gd name="connsiteY31" fmla="*/ 779885 h 982187"/>
              <a:gd name="connsiteX32" fmla="*/ 1820708 w 2484255"/>
              <a:gd name="connsiteY32" fmla="*/ 763701 h 982187"/>
              <a:gd name="connsiteX33" fmla="*/ 1861168 w 2484255"/>
              <a:gd name="connsiteY33" fmla="*/ 723241 h 982187"/>
              <a:gd name="connsiteX34" fmla="*/ 1909720 w 2484255"/>
              <a:gd name="connsiteY34" fmla="*/ 682781 h 982187"/>
              <a:gd name="connsiteX35" fmla="*/ 1933996 w 2484255"/>
              <a:gd name="connsiteY35" fmla="*/ 634229 h 982187"/>
              <a:gd name="connsiteX36" fmla="*/ 1990640 w 2484255"/>
              <a:gd name="connsiteY36" fmla="*/ 561400 h 982187"/>
              <a:gd name="connsiteX37" fmla="*/ 2014916 w 2484255"/>
              <a:gd name="connsiteY37" fmla="*/ 545216 h 982187"/>
              <a:gd name="connsiteX38" fmla="*/ 2031101 w 2484255"/>
              <a:gd name="connsiteY38" fmla="*/ 512848 h 982187"/>
              <a:gd name="connsiteX39" fmla="*/ 2047285 w 2484255"/>
              <a:gd name="connsiteY39" fmla="*/ 488572 h 982187"/>
              <a:gd name="connsiteX40" fmla="*/ 2071561 w 2484255"/>
              <a:gd name="connsiteY40" fmla="*/ 440020 h 982187"/>
              <a:gd name="connsiteX41" fmla="*/ 2087745 w 2484255"/>
              <a:gd name="connsiteY41" fmla="*/ 342916 h 982187"/>
              <a:gd name="connsiteX42" fmla="*/ 2103929 w 2484255"/>
              <a:gd name="connsiteY42" fmla="*/ 326731 h 982187"/>
              <a:gd name="connsiteX43" fmla="*/ 2112021 w 2484255"/>
              <a:gd name="connsiteY43" fmla="*/ 302455 h 982187"/>
              <a:gd name="connsiteX44" fmla="*/ 2136297 w 2484255"/>
              <a:gd name="connsiteY44" fmla="*/ 270087 h 982187"/>
              <a:gd name="connsiteX45" fmla="*/ 2168665 w 2484255"/>
              <a:gd name="connsiteY45" fmla="*/ 189167 h 982187"/>
              <a:gd name="connsiteX46" fmla="*/ 2192941 w 2484255"/>
              <a:gd name="connsiteY46" fmla="*/ 181075 h 982187"/>
              <a:gd name="connsiteX47" fmla="*/ 2209125 w 2484255"/>
              <a:gd name="connsiteY47" fmla="*/ 156799 h 982187"/>
              <a:gd name="connsiteX48" fmla="*/ 2225309 w 2484255"/>
              <a:gd name="connsiteY48" fmla="*/ 124431 h 982187"/>
              <a:gd name="connsiteX49" fmla="*/ 2249585 w 2484255"/>
              <a:gd name="connsiteY49" fmla="*/ 108247 h 982187"/>
              <a:gd name="connsiteX50" fmla="*/ 2273862 w 2484255"/>
              <a:gd name="connsiteY50" fmla="*/ 83970 h 982187"/>
              <a:gd name="connsiteX51" fmla="*/ 2281954 w 2484255"/>
              <a:gd name="connsiteY51" fmla="*/ 51602 h 982187"/>
              <a:gd name="connsiteX52" fmla="*/ 2306230 w 2484255"/>
              <a:gd name="connsiteY52" fmla="*/ 43510 h 982187"/>
              <a:gd name="connsiteX53" fmla="*/ 2338598 w 2484255"/>
              <a:gd name="connsiteY53" fmla="*/ 35418 h 982187"/>
              <a:gd name="connsiteX54" fmla="*/ 2387150 w 2484255"/>
              <a:gd name="connsiteY54" fmla="*/ 19234 h 982187"/>
              <a:gd name="connsiteX55" fmla="*/ 2484255 w 2484255"/>
              <a:gd name="connsiteY55" fmla="*/ 3050 h 98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84255" h="982187">
                <a:moveTo>
                  <a:pt x="0" y="504756"/>
                </a:moveTo>
                <a:cubicBezTo>
                  <a:pt x="2697" y="537124"/>
                  <a:pt x="3799" y="569665"/>
                  <a:pt x="8092" y="601861"/>
                </a:cubicBezTo>
                <a:cubicBezTo>
                  <a:pt x="9219" y="610316"/>
                  <a:pt x="14115" y="617862"/>
                  <a:pt x="16184" y="626137"/>
                </a:cubicBezTo>
                <a:cubicBezTo>
                  <a:pt x="19520" y="639480"/>
                  <a:pt x="21816" y="653065"/>
                  <a:pt x="24276" y="666597"/>
                </a:cubicBezTo>
                <a:cubicBezTo>
                  <a:pt x="27211" y="682740"/>
                  <a:pt x="27180" y="699584"/>
                  <a:pt x="32368" y="715149"/>
                </a:cubicBezTo>
                <a:cubicBezTo>
                  <a:pt x="41497" y="742537"/>
                  <a:pt x="52909" y="739010"/>
                  <a:pt x="72828" y="755609"/>
                </a:cubicBezTo>
                <a:cubicBezTo>
                  <a:pt x="81619" y="762935"/>
                  <a:pt x="88313" y="772559"/>
                  <a:pt x="97104" y="779885"/>
                </a:cubicBezTo>
                <a:cubicBezTo>
                  <a:pt x="118021" y="797316"/>
                  <a:pt x="121324" y="796051"/>
                  <a:pt x="145656" y="804162"/>
                </a:cubicBezTo>
                <a:cubicBezTo>
                  <a:pt x="153748" y="809557"/>
                  <a:pt x="160792" y="817022"/>
                  <a:pt x="169932" y="820346"/>
                </a:cubicBezTo>
                <a:cubicBezTo>
                  <a:pt x="190836" y="827947"/>
                  <a:pt x="213567" y="829496"/>
                  <a:pt x="234669" y="836530"/>
                </a:cubicBezTo>
                <a:lnTo>
                  <a:pt x="258945" y="844622"/>
                </a:lnTo>
                <a:cubicBezTo>
                  <a:pt x="332797" y="893857"/>
                  <a:pt x="247775" y="843165"/>
                  <a:pt x="445062" y="868898"/>
                </a:cubicBezTo>
                <a:cubicBezTo>
                  <a:pt x="454706" y="870156"/>
                  <a:pt x="460399" y="881251"/>
                  <a:pt x="469338" y="885082"/>
                </a:cubicBezTo>
                <a:cubicBezTo>
                  <a:pt x="479560" y="889463"/>
                  <a:pt x="490682" y="891704"/>
                  <a:pt x="501706" y="893174"/>
                </a:cubicBezTo>
                <a:cubicBezTo>
                  <a:pt x="659588" y="914225"/>
                  <a:pt x="526693" y="889549"/>
                  <a:pt x="655455" y="909358"/>
                </a:cubicBezTo>
                <a:cubicBezTo>
                  <a:pt x="687835" y="914340"/>
                  <a:pt x="730911" y="926199"/>
                  <a:pt x="760651" y="933634"/>
                </a:cubicBezTo>
                <a:cubicBezTo>
                  <a:pt x="786949" y="940209"/>
                  <a:pt x="814701" y="938143"/>
                  <a:pt x="841571" y="941726"/>
                </a:cubicBezTo>
                <a:cubicBezTo>
                  <a:pt x="855204" y="943544"/>
                  <a:pt x="868545" y="947121"/>
                  <a:pt x="882032" y="949818"/>
                </a:cubicBezTo>
                <a:cubicBezTo>
                  <a:pt x="900913" y="957910"/>
                  <a:pt x="918574" y="969862"/>
                  <a:pt x="938676" y="974094"/>
                </a:cubicBezTo>
                <a:cubicBezTo>
                  <a:pt x="1016603" y="990500"/>
                  <a:pt x="1135487" y="977438"/>
                  <a:pt x="1205713" y="974094"/>
                </a:cubicBezTo>
                <a:cubicBezTo>
                  <a:pt x="1232686" y="968699"/>
                  <a:pt x="1260342" y="966000"/>
                  <a:pt x="1286633" y="957910"/>
                </a:cubicBezTo>
                <a:cubicBezTo>
                  <a:pt x="1295928" y="955050"/>
                  <a:pt x="1302465" y="946551"/>
                  <a:pt x="1310909" y="941726"/>
                </a:cubicBezTo>
                <a:cubicBezTo>
                  <a:pt x="1321383" y="935741"/>
                  <a:pt x="1331834" y="929357"/>
                  <a:pt x="1343278" y="925542"/>
                </a:cubicBezTo>
                <a:cubicBezTo>
                  <a:pt x="1356326" y="921193"/>
                  <a:pt x="1370251" y="920147"/>
                  <a:pt x="1383738" y="917450"/>
                </a:cubicBezTo>
                <a:cubicBezTo>
                  <a:pt x="1391830" y="912055"/>
                  <a:pt x="1399315" y="905615"/>
                  <a:pt x="1408014" y="901266"/>
                </a:cubicBezTo>
                <a:cubicBezTo>
                  <a:pt x="1420949" y="894799"/>
                  <a:pt x="1452559" y="888539"/>
                  <a:pt x="1464658" y="885082"/>
                </a:cubicBezTo>
                <a:cubicBezTo>
                  <a:pt x="1532710" y="865639"/>
                  <a:pt x="1431075" y="881812"/>
                  <a:pt x="1586039" y="868898"/>
                </a:cubicBezTo>
                <a:cubicBezTo>
                  <a:pt x="1599526" y="866201"/>
                  <a:pt x="1613230" y="864425"/>
                  <a:pt x="1626499" y="860806"/>
                </a:cubicBezTo>
                <a:cubicBezTo>
                  <a:pt x="1642957" y="856317"/>
                  <a:pt x="1658501" y="848760"/>
                  <a:pt x="1675051" y="844622"/>
                </a:cubicBezTo>
                <a:lnTo>
                  <a:pt x="1707419" y="836530"/>
                </a:lnTo>
                <a:cubicBezTo>
                  <a:pt x="1776991" y="790149"/>
                  <a:pt x="1688966" y="845756"/>
                  <a:pt x="1755971" y="812254"/>
                </a:cubicBezTo>
                <a:cubicBezTo>
                  <a:pt x="1789179" y="795650"/>
                  <a:pt x="1771343" y="799956"/>
                  <a:pt x="1796432" y="779885"/>
                </a:cubicBezTo>
                <a:cubicBezTo>
                  <a:pt x="1804026" y="773810"/>
                  <a:pt x="1812616" y="769096"/>
                  <a:pt x="1820708" y="763701"/>
                </a:cubicBezTo>
                <a:cubicBezTo>
                  <a:pt x="1850379" y="719195"/>
                  <a:pt x="1820708" y="756958"/>
                  <a:pt x="1861168" y="723241"/>
                </a:cubicBezTo>
                <a:cubicBezTo>
                  <a:pt x="1923474" y="671320"/>
                  <a:pt x="1849447" y="722963"/>
                  <a:pt x="1909720" y="682781"/>
                </a:cubicBezTo>
                <a:cubicBezTo>
                  <a:pt x="1917812" y="666597"/>
                  <a:pt x="1924879" y="649858"/>
                  <a:pt x="1933996" y="634229"/>
                </a:cubicBezTo>
                <a:cubicBezTo>
                  <a:pt x="1951064" y="604969"/>
                  <a:pt x="1965347" y="582478"/>
                  <a:pt x="1990640" y="561400"/>
                </a:cubicBezTo>
                <a:cubicBezTo>
                  <a:pt x="1998111" y="555174"/>
                  <a:pt x="2006824" y="550611"/>
                  <a:pt x="2014916" y="545216"/>
                </a:cubicBezTo>
                <a:cubicBezTo>
                  <a:pt x="2020311" y="534427"/>
                  <a:pt x="2025116" y="523322"/>
                  <a:pt x="2031101" y="512848"/>
                </a:cubicBezTo>
                <a:cubicBezTo>
                  <a:pt x="2035926" y="504404"/>
                  <a:pt x="2042936" y="497271"/>
                  <a:pt x="2047285" y="488572"/>
                </a:cubicBezTo>
                <a:cubicBezTo>
                  <a:pt x="2080787" y="421567"/>
                  <a:pt x="2025180" y="509592"/>
                  <a:pt x="2071561" y="440020"/>
                </a:cubicBezTo>
                <a:cubicBezTo>
                  <a:pt x="2072320" y="433944"/>
                  <a:pt x="2078834" y="360738"/>
                  <a:pt x="2087745" y="342916"/>
                </a:cubicBezTo>
                <a:cubicBezTo>
                  <a:pt x="2091157" y="336092"/>
                  <a:pt x="2098534" y="332126"/>
                  <a:pt x="2103929" y="326731"/>
                </a:cubicBezTo>
                <a:cubicBezTo>
                  <a:pt x="2106626" y="318639"/>
                  <a:pt x="2107789" y="309861"/>
                  <a:pt x="2112021" y="302455"/>
                </a:cubicBezTo>
                <a:cubicBezTo>
                  <a:pt x="2118712" y="290745"/>
                  <a:pt x="2131688" y="282762"/>
                  <a:pt x="2136297" y="270087"/>
                </a:cubicBezTo>
                <a:cubicBezTo>
                  <a:pt x="2155747" y="216601"/>
                  <a:pt x="2125059" y="218238"/>
                  <a:pt x="2168665" y="189167"/>
                </a:cubicBezTo>
                <a:cubicBezTo>
                  <a:pt x="2175762" y="184436"/>
                  <a:pt x="2184849" y="183772"/>
                  <a:pt x="2192941" y="181075"/>
                </a:cubicBezTo>
                <a:cubicBezTo>
                  <a:pt x="2198336" y="172983"/>
                  <a:pt x="2204300" y="165243"/>
                  <a:pt x="2209125" y="156799"/>
                </a:cubicBezTo>
                <a:cubicBezTo>
                  <a:pt x="2215110" y="146326"/>
                  <a:pt x="2217587" y="133698"/>
                  <a:pt x="2225309" y="124431"/>
                </a:cubicBezTo>
                <a:cubicBezTo>
                  <a:pt x="2231535" y="116960"/>
                  <a:pt x="2242114" y="114473"/>
                  <a:pt x="2249585" y="108247"/>
                </a:cubicBezTo>
                <a:cubicBezTo>
                  <a:pt x="2258377" y="100921"/>
                  <a:pt x="2265770" y="92062"/>
                  <a:pt x="2273862" y="83970"/>
                </a:cubicBezTo>
                <a:cubicBezTo>
                  <a:pt x="2276559" y="73181"/>
                  <a:pt x="2275007" y="60286"/>
                  <a:pt x="2281954" y="51602"/>
                </a:cubicBezTo>
                <a:cubicBezTo>
                  <a:pt x="2287282" y="44941"/>
                  <a:pt x="2298028" y="45853"/>
                  <a:pt x="2306230" y="43510"/>
                </a:cubicBezTo>
                <a:cubicBezTo>
                  <a:pt x="2316923" y="40455"/>
                  <a:pt x="2327946" y="38614"/>
                  <a:pt x="2338598" y="35418"/>
                </a:cubicBezTo>
                <a:cubicBezTo>
                  <a:pt x="2354938" y="30516"/>
                  <a:pt x="2387150" y="19234"/>
                  <a:pt x="2387150" y="19234"/>
                </a:cubicBezTo>
                <a:cubicBezTo>
                  <a:pt x="2431625" y="-10416"/>
                  <a:pt x="2401701" y="3050"/>
                  <a:pt x="2484255" y="305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431023" y="936545"/>
            <a:ext cx="1448474" cy="431009"/>
          </a:xfrm>
          <a:custGeom>
            <a:avLst/>
            <a:gdLst>
              <a:gd name="connsiteX0" fmla="*/ 1448474 w 1448474"/>
              <a:gd name="connsiteY0" fmla="*/ 431009 h 431009"/>
              <a:gd name="connsiteX1" fmla="*/ 1408014 w 1448474"/>
              <a:gd name="connsiteY1" fmla="*/ 414825 h 431009"/>
              <a:gd name="connsiteX2" fmla="*/ 1359462 w 1448474"/>
              <a:gd name="connsiteY2" fmla="*/ 390549 h 431009"/>
              <a:gd name="connsiteX3" fmla="*/ 1254265 w 1448474"/>
              <a:gd name="connsiteY3" fmla="*/ 382457 h 431009"/>
              <a:gd name="connsiteX4" fmla="*/ 1173345 w 1448474"/>
              <a:gd name="connsiteY4" fmla="*/ 366273 h 431009"/>
              <a:gd name="connsiteX5" fmla="*/ 1149069 w 1448474"/>
              <a:gd name="connsiteY5" fmla="*/ 341997 h 431009"/>
              <a:gd name="connsiteX6" fmla="*/ 1124793 w 1448474"/>
              <a:gd name="connsiteY6" fmla="*/ 325813 h 431009"/>
              <a:gd name="connsiteX7" fmla="*/ 1068149 w 1448474"/>
              <a:gd name="connsiteY7" fmla="*/ 269168 h 431009"/>
              <a:gd name="connsiteX8" fmla="*/ 1043873 w 1448474"/>
              <a:gd name="connsiteY8" fmla="*/ 261076 h 431009"/>
              <a:gd name="connsiteX9" fmla="*/ 1019596 w 1448474"/>
              <a:gd name="connsiteY9" fmla="*/ 244892 h 431009"/>
              <a:gd name="connsiteX10" fmla="*/ 946768 w 1448474"/>
              <a:gd name="connsiteY10" fmla="*/ 220616 h 431009"/>
              <a:gd name="connsiteX11" fmla="*/ 938676 w 1448474"/>
              <a:gd name="connsiteY11" fmla="*/ 196340 h 431009"/>
              <a:gd name="connsiteX12" fmla="*/ 890124 w 1448474"/>
              <a:gd name="connsiteY12" fmla="*/ 180156 h 431009"/>
              <a:gd name="connsiteX13" fmla="*/ 841572 w 1448474"/>
              <a:gd name="connsiteY13" fmla="*/ 115420 h 431009"/>
              <a:gd name="connsiteX14" fmla="*/ 825388 w 1448474"/>
              <a:gd name="connsiteY14" fmla="*/ 91143 h 431009"/>
              <a:gd name="connsiteX15" fmla="*/ 752559 w 1448474"/>
              <a:gd name="connsiteY15" fmla="*/ 34499 h 431009"/>
              <a:gd name="connsiteX16" fmla="*/ 679731 w 1448474"/>
              <a:gd name="connsiteY16" fmla="*/ 18315 h 431009"/>
              <a:gd name="connsiteX17" fmla="*/ 655455 w 1448474"/>
              <a:gd name="connsiteY17" fmla="*/ 10223 h 431009"/>
              <a:gd name="connsiteX18" fmla="*/ 420786 w 1448474"/>
              <a:gd name="connsiteY18" fmla="*/ 18315 h 431009"/>
              <a:gd name="connsiteX19" fmla="*/ 372234 w 1448474"/>
              <a:gd name="connsiteY19" fmla="*/ 26407 h 431009"/>
              <a:gd name="connsiteX20" fmla="*/ 291313 w 1448474"/>
              <a:gd name="connsiteY20" fmla="*/ 34499 h 431009"/>
              <a:gd name="connsiteX21" fmla="*/ 258945 w 1448474"/>
              <a:gd name="connsiteY21" fmla="*/ 50683 h 431009"/>
              <a:gd name="connsiteX22" fmla="*/ 226577 w 1448474"/>
              <a:gd name="connsiteY22" fmla="*/ 58775 h 431009"/>
              <a:gd name="connsiteX23" fmla="*/ 169933 w 1448474"/>
              <a:gd name="connsiteY23" fmla="*/ 83051 h 431009"/>
              <a:gd name="connsiteX24" fmla="*/ 113289 w 1448474"/>
              <a:gd name="connsiteY24" fmla="*/ 115420 h 431009"/>
              <a:gd name="connsiteX25" fmla="*/ 80920 w 1448474"/>
              <a:gd name="connsiteY25" fmla="*/ 131604 h 431009"/>
              <a:gd name="connsiteX26" fmla="*/ 72828 w 1448474"/>
              <a:gd name="connsiteY26" fmla="*/ 155880 h 431009"/>
              <a:gd name="connsiteX27" fmla="*/ 56644 w 1448474"/>
              <a:gd name="connsiteY27" fmla="*/ 220616 h 431009"/>
              <a:gd name="connsiteX28" fmla="*/ 32368 w 1448474"/>
              <a:gd name="connsiteY28" fmla="*/ 228708 h 431009"/>
              <a:gd name="connsiteX29" fmla="*/ 8092 w 1448474"/>
              <a:gd name="connsiteY29" fmla="*/ 317720 h 431009"/>
              <a:gd name="connsiteX30" fmla="*/ 0 w 1448474"/>
              <a:gd name="connsiteY30" fmla="*/ 414825 h 431009"/>
              <a:gd name="connsiteX0" fmla="*/ 1448474 w 1448474"/>
              <a:gd name="connsiteY0" fmla="*/ 431009 h 431009"/>
              <a:gd name="connsiteX1" fmla="*/ 1408014 w 1448474"/>
              <a:gd name="connsiteY1" fmla="*/ 414825 h 431009"/>
              <a:gd name="connsiteX2" fmla="*/ 1359462 w 1448474"/>
              <a:gd name="connsiteY2" fmla="*/ 390549 h 431009"/>
              <a:gd name="connsiteX3" fmla="*/ 1254265 w 1448474"/>
              <a:gd name="connsiteY3" fmla="*/ 382457 h 431009"/>
              <a:gd name="connsiteX4" fmla="*/ 1173345 w 1448474"/>
              <a:gd name="connsiteY4" fmla="*/ 366273 h 431009"/>
              <a:gd name="connsiteX5" fmla="*/ 1149069 w 1448474"/>
              <a:gd name="connsiteY5" fmla="*/ 341997 h 431009"/>
              <a:gd name="connsiteX6" fmla="*/ 1124793 w 1448474"/>
              <a:gd name="connsiteY6" fmla="*/ 325813 h 431009"/>
              <a:gd name="connsiteX7" fmla="*/ 1068149 w 1448474"/>
              <a:gd name="connsiteY7" fmla="*/ 269168 h 431009"/>
              <a:gd name="connsiteX8" fmla="*/ 1043873 w 1448474"/>
              <a:gd name="connsiteY8" fmla="*/ 261076 h 431009"/>
              <a:gd name="connsiteX9" fmla="*/ 1019596 w 1448474"/>
              <a:gd name="connsiteY9" fmla="*/ 244892 h 431009"/>
              <a:gd name="connsiteX10" fmla="*/ 946768 w 1448474"/>
              <a:gd name="connsiteY10" fmla="*/ 220616 h 431009"/>
              <a:gd name="connsiteX11" fmla="*/ 938676 w 1448474"/>
              <a:gd name="connsiteY11" fmla="*/ 196340 h 431009"/>
              <a:gd name="connsiteX12" fmla="*/ 890124 w 1448474"/>
              <a:gd name="connsiteY12" fmla="*/ 180156 h 431009"/>
              <a:gd name="connsiteX13" fmla="*/ 841572 w 1448474"/>
              <a:gd name="connsiteY13" fmla="*/ 115420 h 431009"/>
              <a:gd name="connsiteX14" fmla="*/ 825388 w 1448474"/>
              <a:gd name="connsiteY14" fmla="*/ 91143 h 431009"/>
              <a:gd name="connsiteX15" fmla="*/ 752559 w 1448474"/>
              <a:gd name="connsiteY15" fmla="*/ 34499 h 431009"/>
              <a:gd name="connsiteX16" fmla="*/ 679731 w 1448474"/>
              <a:gd name="connsiteY16" fmla="*/ 18315 h 431009"/>
              <a:gd name="connsiteX17" fmla="*/ 655455 w 1448474"/>
              <a:gd name="connsiteY17" fmla="*/ 10223 h 431009"/>
              <a:gd name="connsiteX18" fmla="*/ 420786 w 1448474"/>
              <a:gd name="connsiteY18" fmla="*/ 18315 h 431009"/>
              <a:gd name="connsiteX19" fmla="*/ 372234 w 1448474"/>
              <a:gd name="connsiteY19" fmla="*/ 26407 h 431009"/>
              <a:gd name="connsiteX20" fmla="*/ 291313 w 1448474"/>
              <a:gd name="connsiteY20" fmla="*/ 34499 h 431009"/>
              <a:gd name="connsiteX21" fmla="*/ 258945 w 1448474"/>
              <a:gd name="connsiteY21" fmla="*/ 50683 h 431009"/>
              <a:gd name="connsiteX22" fmla="*/ 226577 w 1448474"/>
              <a:gd name="connsiteY22" fmla="*/ 58775 h 431009"/>
              <a:gd name="connsiteX23" fmla="*/ 169933 w 1448474"/>
              <a:gd name="connsiteY23" fmla="*/ 83051 h 431009"/>
              <a:gd name="connsiteX24" fmla="*/ 113289 w 1448474"/>
              <a:gd name="connsiteY24" fmla="*/ 115420 h 431009"/>
              <a:gd name="connsiteX25" fmla="*/ 80920 w 1448474"/>
              <a:gd name="connsiteY25" fmla="*/ 131604 h 431009"/>
              <a:gd name="connsiteX26" fmla="*/ 72828 w 1448474"/>
              <a:gd name="connsiteY26" fmla="*/ 155880 h 431009"/>
              <a:gd name="connsiteX27" fmla="*/ 49024 w 1448474"/>
              <a:gd name="connsiteY27" fmla="*/ 195851 h 431009"/>
              <a:gd name="connsiteX28" fmla="*/ 32368 w 1448474"/>
              <a:gd name="connsiteY28" fmla="*/ 228708 h 431009"/>
              <a:gd name="connsiteX29" fmla="*/ 8092 w 1448474"/>
              <a:gd name="connsiteY29" fmla="*/ 317720 h 431009"/>
              <a:gd name="connsiteX30" fmla="*/ 0 w 1448474"/>
              <a:gd name="connsiteY30" fmla="*/ 414825 h 43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8474" h="431009">
                <a:moveTo>
                  <a:pt x="1448474" y="431009"/>
                </a:moveTo>
                <a:cubicBezTo>
                  <a:pt x="1434987" y="425614"/>
                  <a:pt x="1421006" y="421321"/>
                  <a:pt x="1408014" y="414825"/>
                </a:cubicBezTo>
                <a:cubicBezTo>
                  <a:pt x="1383919" y="402777"/>
                  <a:pt x="1386581" y="393939"/>
                  <a:pt x="1359462" y="390549"/>
                </a:cubicBezTo>
                <a:cubicBezTo>
                  <a:pt x="1324564" y="386187"/>
                  <a:pt x="1289331" y="385154"/>
                  <a:pt x="1254265" y="382457"/>
                </a:cubicBezTo>
                <a:cubicBezTo>
                  <a:pt x="1251312" y="381965"/>
                  <a:pt x="1183286" y="371954"/>
                  <a:pt x="1173345" y="366273"/>
                </a:cubicBezTo>
                <a:cubicBezTo>
                  <a:pt x="1163409" y="360595"/>
                  <a:pt x="1157860" y="349323"/>
                  <a:pt x="1149069" y="341997"/>
                </a:cubicBezTo>
                <a:cubicBezTo>
                  <a:pt x="1141598" y="335771"/>
                  <a:pt x="1132022" y="332319"/>
                  <a:pt x="1124793" y="325813"/>
                </a:cubicBezTo>
                <a:cubicBezTo>
                  <a:pt x="1104945" y="307950"/>
                  <a:pt x="1087030" y="288050"/>
                  <a:pt x="1068149" y="269168"/>
                </a:cubicBezTo>
                <a:cubicBezTo>
                  <a:pt x="1062118" y="263137"/>
                  <a:pt x="1051502" y="264891"/>
                  <a:pt x="1043873" y="261076"/>
                </a:cubicBezTo>
                <a:cubicBezTo>
                  <a:pt x="1035174" y="256727"/>
                  <a:pt x="1028574" y="248633"/>
                  <a:pt x="1019596" y="244892"/>
                </a:cubicBezTo>
                <a:cubicBezTo>
                  <a:pt x="995975" y="235050"/>
                  <a:pt x="946768" y="220616"/>
                  <a:pt x="946768" y="220616"/>
                </a:cubicBezTo>
                <a:cubicBezTo>
                  <a:pt x="944071" y="212524"/>
                  <a:pt x="945617" y="201298"/>
                  <a:pt x="938676" y="196340"/>
                </a:cubicBezTo>
                <a:cubicBezTo>
                  <a:pt x="924794" y="186424"/>
                  <a:pt x="890124" y="180156"/>
                  <a:pt x="890124" y="180156"/>
                </a:cubicBezTo>
                <a:cubicBezTo>
                  <a:pt x="860649" y="121206"/>
                  <a:pt x="890650" y="172679"/>
                  <a:pt x="841572" y="115420"/>
                </a:cubicBezTo>
                <a:cubicBezTo>
                  <a:pt x="835243" y="108036"/>
                  <a:pt x="831614" y="98615"/>
                  <a:pt x="825388" y="91143"/>
                </a:cubicBezTo>
                <a:cubicBezTo>
                  <a:pt x="809276" y="71808"/>
                  <a:pt x="773381" y="41440"/>
                  <a:pt x="752559" y="34499"/>
                </a:cubicBezTo>
                <a:cubicBezTo>
                  <a:pt x="712718" y="21219"/>
                  <a:pt x="736697" y="27809"/>
                  <a:pt x="679731" y="18315"/>
                </a:cubicBezTo>
                <a:cubicBezTo>
                  <a:pt x="671639" y="15618"/>
                  <a:pt x="663730" y="12292"/>
                  <a:pt x="655455" y="10223"/>
                </a:cubicBezTo>
                <a:cubicBezTo>
                  <a:pt x="566920" y="-11911"/>
                  <a:pt x="554908" y="7138"/>
                  <a:pt x="420786" y="18315"/>
                </a:cubicBezTo>
                <a:cubicBezTo>
                  <a:pt x="404602" y="21012"/>
                  <a:pt x="388515" y="24372"/>
                  <a:pt x="372234" y="26407"/>
                </a:cubicBezTo>
                <a:cubicBezTo>
                  <a:pt x="345335" y="29769"/>
                  <a:pt x="317819" y="28819"/>
                  <a:pt x="291313" y="34499"/>
                </a:cubicBezTo>
                <a:cubicBezTo>
                  <a:pt x="279518" y="37026"/>
                  <a:pt x="270240" y="46447"/>
                  <a:pt x="258945" y="50683"/>
                </a:cubicBezTo>
                <a:cubicBezTo>
                  <a:pt x="248532" y="54588"/>
                  <a:pt x="237366" y="56078"/>
                  <a:pt x="226577" y="58775"/>
                </a:cubicBezTo>
                <a:cubicBezTo>
                  <a:pt x="177378" y="91574"/>
                  <a:pt x="229655" y="60654"/>
                  <a:pt x="169933" y="83051"/>
                </a:cubicBezTo>
                <a:cubicBezTo>
                  <a:pt x="134366" y="96389"/>
                  <a:pt x="143168" y="98346"/>
                  <a:pt x="113289" y="115420"/>
                </a:cubicBezTo>
                <a:cubicBezTo>
                  <a:pt x="102815" y="121405"/>
                  <a:pt x="91710" y="126209"/>
                  <a:pt x="80920" y="131604"/>
                </a:cubicBezTo>
                <a:cubicBezTo>
                  <a:pt x="78223" y="139696"/>
                  <a:pt x="78144" y="145172"/>
                  <a:pt x="72828" y="155880"/>
                </a:cubicBezTo>
                <a:cubicBezTo>
                  <a:pt x="67512" y="166588"/>
                  <a:pt x="59826" y="176407"/>
                  <a:pt x="49024" y="195851"/>
                </a:cubicBezTo>
                <a:cubicBezTo>
                  <a:pt x="44882" y="203307"/>
                  <a:pt x="40460" y="226011"/>
                  <a:pt x="32368" y="228708"/>
                </a:cubicBezTo>
                <a:cubicBezTo>
                  <a:pt x="11835" y="290308"/>
                  <a:pt x="19530" y="260532"/>
                  <a:pt x="8092" y="317720"/>
                </a:cubicBezTo>
                <a:lnTo>
                  <a:pt x="0" y="414825"/>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390563" y="1901628"/>
            <a:ext cx="1456566" cy="687823"/>
          </a:xfrm>
          <a:custGeom>
            <a:avLst/>
            <a:gdLst>
              <a:gd name="connsiteX0" fmla="*/ 0 w 1456566"/>
              <a:gd name="connsiteY0" fmla="*/ 8092 h 687823"/>
              <a:gd name="connsiteX1" fmla="*/ 32368 w 1456566"/>
              <a:gd name="connsiteY1" fmla="*/ 64737 h 687823"/>
              <a:gd name="connsiteX2" fmla="*/ 48552 w 1456566"/>
              <a:gd name="connsiteY2" fmla="*/ 89013 h 687823"/>
              <a:gd name="connsiteX3" fmla="*/ 56644 w 1456566"/>
              <a:gd name="connsiteY3" fmla="*/ 202301 h 687823"/>
              <a:gd name="connsiteX4" fmla="*/ 72828 w 1456566"/>
              <a:gd name="connsiteY4" fmla="*/ 258945 h 687823"/>
              <a:gd name="connsiteX5" fmla="*/ 80920 w 1456566"/>
              <a:gd name="connsiteY5" fmla="*/ 299406 h 687823"/>
              <a:gd name="connsiteX6" fmla="*/ 97104 w 1456566"/>
              <a:gd name="connsiteY6" fmla="*/ 347958 h 687823"/>
              <a:gd name="connsiteX7" fmla="*/ 121380 w 1456566"/>
              <a:gd name="connsiteY7" fmla="*/ 445062 h 687823"/>
              <a:gd name="connsiteX8" fmla="*/ 137564 w 1456566"/>
              <a:gd name="connsiteY8" fmla="*/ 477430 h 687823"/>
              <a:gd name="connsiteX9" fmla="*/ 145656 w 1456566"/>
              <a:gd name="connsiteY9" fmla="*/ 501707 h 687823"/>
              <a:gd name="connsiteX10" fmla="*/ 161841 w 1456566"/>
              <a:gd name="connsiteY10" fmla="*/ 542167 h 687823"/>
              <a:gd name="connsiteX11" fmla="*/ 169933 w 1456566"/>
              <a:gd name="connsiteY11" fmla="*/ 574535 h 687823"/>
              <a:gd name="connsiteX12" fmla="*/ 186117 w 1456566"/>
              <a:gd name="connsiteY12" fmla="*/ 606903 h 687823"/>
              <a:gd name="connsiteX13" fmla="*/ 226577 w 1456566"/>
              <a:gd name="connsiteY13" fmla="*/ 614995 h 687823"/>
              <a:gd name="connsiteX14" fmla="*/ 283221 w 1456566"/>
              <a:gd name="connsiteY14" fmla="*/ 631179 h 687823"/>
              <a:gd name="connsiteX15" fmla="*/ 331773 w 1456566"/>
              <a:gd name="connsiteY15" fmla="*/ 663547 h 687823"/>
              <a:gd name="connsiteX16" fmla="*/ 388418 w 1456566"/>
              <a:gd name="connsiteY16" fmla="*/ 687823 h 687823"/>
              <a:gd name="connsiteX17" fmla="*/ 453154 w 1456566"/>
              <a:gd name="connsiteY17" fmla="*/ 679731 h 687823"/>
              <a:gd name="connsiteX18" fmla="*/ 485522 w 1456566"/>
              <a:gd name="connsiteY18" fmla="*/ 663547 h 687823"/>
              <a:gd name="connsiteX19" fmla="*/ 574534 w 1456566"/>
              <a:gd name="connsiteY19" fmla="*/ 647363 h 687823"/>
              <a:gd name="connsiteX20" fmla="*/ 606902 w 1456566"/>
              <a:gd name="connsiteY20" fmla="*/ 623087 h 687823"/>
              <a:gd name="connsiteX21" fmla="*/ 631179 w 1456566"/>
              <a:gd name="connsiteY21" fmla="*/ 614995 h 687823"/>
              <a:gd name="connsiteX22" fmla="*/ 655455 w 1456566"/>
              <a:gd name="connsiteY22" fmla="*/ 590719 h 687823"/>
              <a:gd name="connsiteX23" fmla="*/ 695915 w 1456566"/>
              <a:gd name="connsiteY23" fmla="*/ 582627 h 687823"/>
              <a:gd name="connsiteX24" fmla="*/ 720191 w 1456566"/>
              <a:gd name="connsiteY24" fmla="*/ 574535 h 687823"/>
              <a:gd name="connsiteX25" fmla="*/ 736375 w 1456566"/>
              <a:gd name="connsiteY25" fmla="*/ 550259 h 687823"/>
              <a:gd name="connsiteX26" fmla="*/ 760651 w 1456566"/>
              <a:gd name="connsiteY26" fmla="*/ 542167 h 687823"/>
              <a:gd name="connsiteX27" fmla="*/ 793019 w 1456566"/>
              <a:gd name="connsiteY27" fmla="*/ 525983 h 687823"/>
              <a:gd name="connsiteX28" fmla="*/ 833479 w 1456566"/>
              <a:gd name="connsiteY28" fmla="*/ 485522 h 687823"/>
              <a:gd name="connsiteX29" fmla="*/ 849664 w 1456566"/>
              <a:gd name="connsiteY29" fmla="*/ 469338 h 687823"/>
              <a:gd name="connsiteX30" fmla="*/ 882032 w 1456566"/>
              <a:gd name="connsiteY30" fmla="*/ 436970 h 687823"/>
              <a:gd name="connsiteX31" fmla="*/ 914400 w 1456566"/>
              <a:gd name="connsiteY31" fmla="*/ 420786 h 687823"/>
              <a:gd name="connsiteX32" fmla="*/ 946768 w 1456566"/>
              <a:gd name="connsiteY32" fmla="*/ 396510 h 687823"/>
              <a:gd name="connsiteX33" fmla="*/ 995320 w 1456566"/>
              <a:gd name="connsiteY33" fmla="*/ 388418 h 687823"/>
              <a:gd name="connsiteX34" fmla="*/ 1043872 w 1456566"/>
              <a:gd name="connsiteY34" fmla="*/ 372234 h 687823"/>
              <a:gd name="connsiteX35" fmla="*/ 1068149 w 1456566"/>
              <a:gd name="connsiteY35" fmla="*/ 347958 h 687823"/>
              <a:gd name="connsiteX36" fmla="*/ 1124793 w 1456566"/>
              <a:gd name="connsiteY36" fmla="*/ 323682 h 687823"/>
              <a:gd name="connsiteX37" fmla="*/ 1157161 w 1456566"/>
              <a:gd name="connsiteY37" fmla="*/ 299406 h 687823"/>
              <a:gd name="connsiteX38" fmla="*/ 1189529 w 1456566"/>
              <a:gd name="connsiteY38" fmla="*/ 283222 h 687823"/>
              <a:gd name="connsiteX39" fmla="*/ 1238081 w 1456566"/>
              <a:gd name="connsiteY39" fmla="*/ 250853 h 687823"/>
              <a:gd name="connsiteX40" fmla="*/ 1302818 w 1456566"/>
              <a:gd name="connsiteY40" fmla="*/ 202301 h 687823"/>
              <a:gd name="connsiteX41" fmla="*/ 1327094 w 1456566"/>
              <a:gd name="connsiteY41" fmla="*/ 178025 h 687823"/>
              <a:gd name="connsiteX42" fmla="*/ 1351370 w 1456566"/>
              <a:gd name="connsiteY42" fmla="*/ 129473 h 687823"/>
              <a:gd name="connsiteX43" fmla="*/ 1383738 w 1456566"/>
              <a:gd name="connsiteY43" fmla="*/ 80921 h 687823"/>
              <a:gd name="connsiteX44" fmla="*/ 1391830 w 1456566"/>
              <a:gd name="connsiteY44" fmla="*/ 48553 h 687823"/>
              <a:gd name="connsiteX45" fmla="*/ 1416106 w 1456566"/>
              <a:gd name="connsiteY45" fmla="*/ 32368 h 687823"/>
              <a:gd name="connsiteX46" fmla="*/ 1456566 w 1456566"/>
              <a:gd name="connsiteY46" fmla="*/ 0 h 68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56566" h="687823">
                <a:moveTo>
                  <a:pt x="0" y="8092"/>
                </a:moveTo>
                <a:cubicBezTo>
                  <a:pt x="10789" y="26974"/>
                  <a:pt x="21179" y="46089"/>
                  <a:pt x="32368" y="64737"/>
                </a:cubicBezTo>
                <a:cubicBezTo>
                  <a:pt x="37372" y="73076"/>
                  <a:pt x="46862" y="79436"/>
                  <a:pt x="48552" y="89013"/>
                </a:cubicBezTo>
                <a:cubicBezTo>
                  <a:pt x="55131" y="126296"/>
                  <a:pt x="51290" y="164823"/>
                  <a:pt x="56644" y="202301"/>
                </a:cubicBezTo>
                <a:cubicBezTo>
                  <a:pt x="59421" y="221741"/>
                  <a:pt x="68065" y="239894"/>
                  <a:pt x="72828" y="258945"/>
                </a:cubicBezTo>
                <a:cubicBezTo>
                  <a:pt x="76164" y="272288"/>
                  <a:pt x="77301" y="286137"/>
                  <a:pt x="80920" y="299406"/>
                </a:cubicBezTo>
                <a:cubicBezTo>
                  <a:pt x="85409" y="315864"/>
                  <a:pt x="92708" y="331475"/>
                  <a:pt x="97104" y="347958"/>
                </a:cubicBezTo>
                <a:cubicBezTo>
                  <a:pt x="102794" y="369297"/>
                  <a:pt x="109658" y="417710"/>
                  <a:pt x="121380" y="445062"/>
                </a:cubicBezTo>
                <a:cubicBezTo>
                  <a:pt x="126132" y="456150"/>
                  <a:pt x="132812" y="466342"/>
                  <a:pt x="137564" y="477430"/>
                </a:cubicBezTo>
                <a:cubicBezTo>
                  <a:pt x="140924" y="485270"/>
                  <a:pt x="142661" y="493720"/>
                  <a:pt x="145656" y="501707"/>
                </a:cubicBezTo>
                <a:cubicBezTo>
                  <a:pt x="150756" y="515308"/>
                  <a:pt x="157247" y="528387"/>
                  <a:pt x="161841" y="542167"/>
                </a:cubicBezTo>
                <a:cubicBezTo>
                  <a:pt x="165358" y="552718"/>
                  <a:pt x="166028" y="564122"/>
                  <a:pt x="169933" y="574535"/>
                </a:cubicBezTo>
                <a:cubicBezTo>
                  <a:pt x="174169" y="585830"/>
                  <a:pt x="176301" y="599892"/>
                  <a:pt x="186117" y="606903"/>
                </a:cubicBezTo>
                <a:cubicBezTo>
                  <a:pt x="197309" y="614897"/>
                  <a:pt x="213151" y="612011"/>
                  <a:pt x="226577" y="614995"/>
                </a:cubicBezTo>
                <a:cubicBezTo>
                  <a:pt x="257059" y="621769"/>
                  <a:pt x="256187" y="622168"/>
                  <a:pt x="283221" y="631179"/>
                </a:cubicBezTo>
                <a:cubicBezTo>
                  <a:pt x="299405" y="641968"/>
                  <a:pt x="314376" y="654848"/>
                  <a:pt x="331773" y="663547"/>
                </a:cubicBezTo>
                <a:cubicBezTo>
                  <a:pt x="436292" y="715806"/>
                  <a:pt x="300043" y="628909"/>
                  <a:pt x="388418" y="687823"/>
                </a:cubicBezTo>
                <a:cubicBezTo>
                  <a:pt x="409997" y="685126"/>
                  <a:pt x="432057" y="685005"/>
                  <a:pt x="453154" y="679731"/>
                </a:cubicBezTo>
                <a:cubicBezTo>
                  <a:pt x="464857" y="676805"/>
                  <a:pt x="474078" y="667362"/>
                  <a:pt x="485522" y="663547"/>
                </a:cubicBezTo>
                <a:cubicBezTo>
                  <a:pt x="496832" y="659777"/>
                  <a:pt x="566382" y="648722"/>
                  <a:pt x="574534" y="647363"/>
                </a:cubicBezTo>
                <a:cubicBezTo>
                  <a:pt x="585323" y="639271"/>
                  <a:pt x="595192" y="629778"/>
                  <a:pt x="606902" y="623087"/>
                </a:cubicBezTo>
                <a:cubicBezTo>
                  <a:pt x="614308" y="618855"/>
                  <a:pt x="624082" y="619727"/>
                  <a:pt x="631179" y="614995"/>
                </a:cubicBezTo>
                <a:cubicBezTo>
                  <a:pt x="640701" y="608647"/>
                  <a:pt x="645219" y="595837"/>
                  <a:pt x="655455" y="590719"/>
                </a:cubicBezTo>
                <a:cubicBezTo>
                  <a:pt x="667757" y="584568"/>
                  <a:pt x="682572" y="585963"/>
                  <a:pt x="695915" y="582627"/>
                </a:cubicBezTo>
                <a:cubicBezTo>
                  <a:pt x="704190" y="580558"/>
                  <a:pt x="712099" y="577232"/>
                  <a:pt x="720191" y="574535"/>
                </a:cubicBezTo>
                <a:cubicBezTo>
                  <a:pt x="725586" y="566443"/>
                  <a:pt x="728781" y="556334"/>
                  <a:pt x="736375" y="550259"/>
                </a:cubicBezTo>
                <a:cubicBezTo>
                  <a:pt x="743036" y="544931"/>
                  <a:pt x="752811" y="545527"/>
                  <a:pt x="760651" y="542167"/>
                </a:cubicBezTo>
                <a:cubicBezTo>
                  <a:pt x="771739" y="537415"/>
                  <a:pt x="783497" y="533389"/>
                  <a:pt x="793019" y="525983"/>
                </a:cubicBezTo>
                <a:cubicBezTo>
                  <a:pt x="808074" y="514273"/>
                  <a:pt x="819992" y="499009"/>
                  <a:pt x="833479" y="485522"/>
                </a:cubicBezTo>
                <a:lnTo>
                  <a:pt x="849664" y="469338"/>
                </a:lnTo>
                <a:cubicBezTo>
                  <a:pt x="860453" y="458549"/>
                  <a:pt x="868384" y="443794"/>
                  <a:pt x="882032" y="436970"/>
                </a:cubicBezTo>
                <a:cubicBezTo>
                  <a:pt x="892821" y="431575"/>
                  <a:pt x="904171" y="427179"/>
                  <a:pt x="914400" y="420786"/>
                </a:cubicBezTo>
                <a:cubicBezTo>
                  <a:pt x="925837" y="413638"/>
                  <a:pt x="934246" y="401519"/>
                  <a:pt x="946768" y="396510"/>
                </a:cubicBezTo>
                <a:cubicBezTo>
                  <a:pt x="962002" y="390417"/>
                  <a:pt x="979136" y="391115"/>
                  <a:pt x="995320" y="388418"/>
                </a:cubicBezTo>
                <a:lnTo>
                  <a:pt x="1043872" y="372234"/>
                </a:lnTo>
                <a:cubicBezTo>
                  <a:pt x="1054729" y="368615"/>
                  <a:pt x="1058837" y="354610"/>
                  <a:pt x="1068149" y="347958"/>
                </a:cubicBezTo>
                <a:cubicBezTo>
                  <a:pt x="1085648" y="335459"/>
                  <a:pt x="1104982" y="330286"/>
                  <a:pt x="1124793" y="323682"/>
                </a:cubicBezTo>
                <a:cubicBezTo>
                  <a:pt x="1135582" y="315590"/>
                  <a:pt x="1145724" y="306554"/>
                  <a:pt x="1157161" y="299406"/>
                </a:cubicBezTo>
                <a:cubicBezTo>
                  <a:pt x="1167390" y="293013"/>
                  <a:pt x="1179713" y="290233"/>
                  <a:pt x="1189529" y="283222"/>
                </a:cubicBezTo>
                <a:cubicBezTo>
                  <a:pt x="1242568" y="245336"/>
                  <a:pt x="1186006" y="268211"/>
                  <a:pt x="1238081" y="250853"/>
                </a:cubicBezTo>
                <a:cubicBezTo>
                  <a:pt x="1295426" y="193508"/>
                  <a:pt x="1222380" y="262628"/>
                  <a:pt x="1302818" y="202301"/>
                </a:cubicBezTo>
                <a:cubicBezTo>
                  <a:pt x="1311973" y="195435"/>
                  <a:pt x="1319002" y="186117"/>
                  <a:pt x="1327094" y="178025"/>
                </a:cubicBezTo>
                <a:cubicBezTo>
                  <a:pt x="1347433" y="117007"/>
                  <a:pt x="1319997" y="192219"/>
                  <a:pt x="1351370" y="129473"/>
                </a:cubicBezTo>
                <a:cubicBezTo>
                  <a:pt x="1374792" y="82630"/>
                  <a:pt x="1337719" y="126940"/>
                  <a:pt x="1383738" y="80921"/>
                </a:cubicBezTo>
                <a:cubicBezTo>
                  <a:pt x="1386435" y="70132"/>
                  <a:pt x="1385661" y="57807"/>
                  <a:pt x="1391830" y="48553"/>
                </a:cubicBezTo>
                <a:cubicBezTo>
                  <a:pt x="1397225" y="40461"/>
                  <a:pt x="1408635" y="38594"/>
                  <a:pt x="1416106" y="32368"/>
                </a:cubicBezTo>
                <a:cubicBezTo>
                  <a:pt x="1458915" y="-3307"/>
                  <a:pt x="1422627" y="16970"/>
                  <a:pt x="1456566"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523448" y="712099"/>
            <a:ext cx="323681" cy="1173345"/>
          </a:xfrm>
          <a:custGeom>
            <a:avLst/>
            <a:gdLst>
              <a:gd name="connsiteX0" fmla="*/ 323681 w 323681"/>
              <a:gd name="connsiteY0" fmla="*/ 1149069 h 1173345"/>
              <a:gd name="connsiteX1" fmla="*/ 161840 w 323681"/>
              <a:gd name="connsiteY1" fmla="*/ 1173345 h 1173345"/>
              <a:gd name="connsiteX2" fmla="*/ 97104 w 323681"/>
              <a:gd name="connsiteY2" fmla="*/ 1165253 h 1173345"/>
              <a:gd name="connsiteX3" fmla="*/ 48552 w 323681"/>
              <a:gd name="connsiteY3" fmla="*/ 1149069 h 1173345"/>
              <a:gd name="connsiteX4" fmla="*/ 0 w 323681"/>
              <a:gd name="connsiteY4" fmla="*/ 1068149 h 1173345"/>
              <a:gd name="connsiteX5" fmla="*/ 8092 w 323681"/>
              <a:gd name="connsiteY5" fmla="*/ 598811 h 1173345"/>
              <a:gd name="connsiteX6" fmla="*/ 16184 w 323681"/>
              <a:gd name="connsiteY6" fmla="*/ 574535 h 1173345"/>
              <a:gd name="connsiteX7" fmla="*/ 24276 w 323681"/>
              <a:gd name="connsiteY7" fmla="*/ 542166 h 1173345"/>
              <a:gd name="connsiteX8" fmla="*/ 32368 w 323681"/>
              <a:gd name="connsiteY8" fmla="*/ 372234 h 1173345"/>
              <a:gd name="connsiteX9" fmla="*/ 48552 w 323681"/>
              <a:gd name="connsiteY9" fmla="*/ 267037 h 1173345"/>
              <a:gd name="connsiteX10" fmla="*/ 56644 w 323681"/>
              <a:gd name="connsiteY10" fmla="*/ 242761 h 1173345"/>
              <a:gd name="connsiteX11" fmla="*/ 80920 w 323681"/>
              <a:gd name="connsiteY11" fmla="*/ 226577 h 1173345"/>
              <a:gd name="connsiteX12" fmla="*/ 97104 w 323681"/>
              <a:gd name="connsiteY12" fmla="*/ 202301 h 1173345"/>
              <a:gd name="connsiteX13" fmla="*/ 105196 w 323681"/>
              <a:gd name="connsiteY13" fmla="*/ 161841 h 1173345"/>
              <a:gd name="connsiteX14" fmla="*/ 113288 w 323681"/>
              <a:gd name="connsiteY14" fmla="*/ 129473 h 1173345"/>
              <a:gd name="connsiteX15" fmla="*/ 129472 w 323681"/>
              <a:gd name="connsiteY15" fmla="*/ 48552 h 1173345"/>
              <a:gd name="connsiteX16" fmla="*/ 145656 w 323681"/>
              <a:gd name="connsiteY16" fmla="*/ 24276 h 1173345"/>
              <a:gd name="connsiteX17" fmla="*/ 169933 w 323681"/>
              <a:gd name="connsiteY17" fmla="*/ 0 h 117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681" h="1173345">
                <a:moveTo>
                  <a:pt x="323681" y="1149069"/>
                </a:moveTo>
                <a:cubicBezTo>
                  <a:pt x="315236" y="1150477"/>
                  <a:pt x="186166" y="1173345"/>
                  <a:pt x="161840" y="1173345"/>
                </a:cubicBezTo>
                <a:cubicBezTo>
                  <a:pt x="140093" y="1173345"/>
                  <a:pt x="118683" y="1167950"/>
                  <a:pt x="97104" y="1165253"/>
                </a:cubicBezTo>
                <a:cubicBezTo>
                  <a:pt x="80920" y="1159858"/>
                  <a:pt x="58015" y="1163263"/>
                  <a:pt x="48552" y="1149069"/>
                </a:cubicBezTo>
                <a:cubicBezTo>
                  <a:pt x="9493" y="1090480"/>
                  <a:pt x="24883" y="1117914"/>
                  <a:pt x="0" y="1068149"/>
                </a:cubicBezTo>
                <a:cubicBezTo>
                  <a:pt x="2697" y="911703"/>
                  <a:pt x="2965" y="755196"/>
                  <a:pt x="8092" y="598811"/>
                </a:cubicBezTo>
                <a:cubicBezTo>
                  <a:pt x="8372" y="590286"/>
                  <a:pt x="13841" y="582737"/>
                  <a:pt x="16184" y="574535"/>
                </a:cubicBezTo>
                <a:cubicBezTo>
                  <a:pt x="19239" y="563841"/>
                  <a:pt x="21579" y="552956"/>
                  <a:pt x="24276" y="542166"/>
                </a:cubicBezTo>
                <a:cubicBezTo>
                  <a:pt x="26973" y="485522"/>
                  <a:pt x="28466" y="428808"/>
                  <a:pt x="32368" y="372234"/>
                </a:cubicBezTo>
                <a:cubicBezTo>
                  <a:pt x="34240" y="345092"/>
                  <a:pt x="41208" y="296413"/>
                  <a:pt x="48552" y="267037"/>
                </a:cubicBezTo>
                <a:cubicBezTo>
                  <a:pt x="50621" y="258762"/>
                  <a:pt x="51316" y="249422"/>
                  <a:pt x="56644" y="242761"/>
                </a:cubicBezTo>
                <a:cubicBezTo>
                  <a:pt x="62719" y="235167"/>
                  <a:pt x="72828" y="231972"/>
                  <a:pt x="80920" y="226577"/>
                </a:cubicBezTo>
                <a:cubicBezTo>
                  <a:pt x="86315" y="218485"/>
                  <a:pt x="93689" y="211407"/>
                  <a:pt x="97104" y="202301"/>
                </a:cubicBezTo>
                <a:cubicBezTo>
                  <a:pt x="101933" y="189423"/>
                  <a:pt x="102212" y="175267"/>
                  <a:pt x="105196" y="161841"/>
                </a:cubicBezTo>
                <a:cubicBezTo>
                  <a:pt x="107609" y="150984"/>
                  <a:pt x="111107" y="140378"/>
                  <a:pt x="113288" y="129473"/>
                </a:cubicBezTo>
                <a:cubicBezTo>
                  <a:pt x="115798" y="116922"/>
                  <a:pt x="122423" y="64999"/>
                  <a:pt x="129472" y="48552"/>
                </a:cubicBezTo>
                <a:cubicBezTo>
                  <a:pt x="133303" y="39613"/>
                  <a:pt x="138779" y="31153"/>
                  <a:pt x="145656" y="24276"/>
                </a:cubicBezTo>
                <a:cubicBezTo>
                  <a:pt x="172177" y="-2245"/>
                  <a:pt x="169933" y="20270"/>
                  <a:pt x="169933"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192942" y="80892"/>
            <a:ext cx="2840304" cy="2237003"/>
          </a:xfrm>
          <a:custGeom>
            <a:avLst/>
            <a:gdLst>
              <a:gd name="connsiteX0" fmla="*/ 0 w 2840304"/>
              <a:gd name="connsiteY0" fmla="*/ 1820736 h 2237003"/>
              <a:gd name="connsiteX1" fmla="*/ 8092 w 2840304"/>
              <a:gd name="connsiteY1" fmla="*/ 2055405 h 2237003"/>
              <a:gd name="connsiteX2" fmla="*/ 24276 w 2840304"/>
              <a:gd name="connsiteY2" fmla="*/ 2079681 h 2237003"/>
              <a:gd name="connsiteX3" fmla="*/ 72828 w 2840304"/>
              <a:gd name="connsiteY3" fmla="*/ 2176786 h 2237003"/>
              <a:gd name="connsiteX4" fmla="*/ 121380 w 2840304"/>
              <a:gd name="connsiteY4" fmla="*/ 2209154 h 2237003"/>
              <a:gd name="connsiteX5" fmla="*/ 169932 w 2840304"/>
              <a:gd name="connsiteY5" fmla="*/ 2225338 h 2237003"/>
              <a:gd name="connsiteX6" fmla="*/ 380325 w 2840304"/>
              <a:gd name="connsiteY6" fmla="*/ 2233430 h 2237003"/>
              <a:gd name="connsiteX7" fmla="*/ 550258 w 2840304"/>
              <a:gd name="connsiteY7" fmla="*/ 2217246 h 2237003"/>
              <a:gd name="connsiteX8" fmla="*/ 582626 w 2840304"/>
              <a:gd name="connsiteY8" fmla="*/ 2201062 h 2237003"/>
              <a:gd name="connsiteX9" fmla="*/ 631178 w 2840304"/>
              <a:gd name="connsiteY9" fmla="*/ 2184878 h 2237003"/>
              <a:gd name="connsiteX10" fmla="*/ 679731 w 2840304"/>
              <a:gd name="connsiteY10" fmla="*/ 2152510 h 2237003"/>
              <a:gd name="connsiteX11" fmla="*/ 720191 w 2840304"/>
              <a:gd name="connsiteY11" fmla="*/ 2103958 h 2237003"/>
              <a:gd name="connsiteX12" fmla="*/ 736375 w 2840304"/>
              <a:gd name="connsiteY12" fmla="*/ 2063497 h 2237003"/>
              <a:gd name="connsiteX13" fmla="*/ 793019 w 2840304"/>
              <a:gd name="connsiteY13" fmla="*/ 2023037 h 2237003"/>
              <a:gd name="connsiteX14" fmla="*/ 817295 w 2840304"/>
              <a:gd name="connsiteY14" fmla="*/ 1942117 h 2237003"/>
              <a:gd name="connsiteX15" fmla="*/ 825387 w 2840304"/>
              <a:gd name="connsiteY15" fmla="*/ 1917841 h 2237003"/>
              <a:gd name="connsiteX16" fmla="*/ 833479 w 2840304"/>
              <a:gd name="connsiteY16" fmla="*/ 1780276 h 2237003"/>
              <a:gd name="connsiteX17" fmla="*/ 841571 w 2840304"/>
              <a:gd name="connsiteY17" fmla="*/ 1747908 h 2237003"/>
              <a:gd name="connsiteX18" fmla="*/ 865847 w 2840304"/>
              <a:gd name="connsiteY18" fmla="*/ 1602251 h 2237003"/>
              <a:gd name="connsiteX19" fmla="*/ 873939 w 2840304"/>
              <a:gd name="connsiteY19" fmla="*/ 1391858 h 2237003"/>
              <a:gd name="connsiteX20" fmla="*/ 882031 w 2840304"/>
              <a:gd name="connsiteY20" fmla="*/ 1367582 h 2237003"/>
              <a:gd name="connsiteX21" fmla="*/ 890123 w 2840304"/>
              <a:gd name="connsiteY21" fmla="*/ 1327122 h 2237003"/>
              <a:gd name="connsiteX22" fmla="*/ 898216 w 2840304"/>
              <a:gd name="connsiteY22" fmla="*/ 1294754 h 2237003"/>
              <a:gd name="connsiteX23" fmla="*/ 914400 w 2840304"/>
              <a:gd name="connsiteY23" fmla="*/ 1213834 h 2237003"/>
              <a:gd name="connsiteX24" fmla="*/ 922492 w 2840304"/>
              <a:gd name="connsiteY24" fmla="*/ 1181466 h 2237003"/>
              <a:gd name="connsiteX25" fmla="*/ 946768 w 2840304"/>
              <a:gd name="connsiteY25" fmla="*/ 1132913 h 2237003"/>
              <a:gd name="connsiteX26" fmla="*/ 962952 w 2840304"/>
              <a:gd name="connsiteY26" fmla="*/ 1084361 h 2237003"/>
              <a:gd name="connsiteX27" fmla="*/ 979136 w 2840304"/>
              <a:gd name="connsiteY27" fmla="*/ 1011533 h 2237003"/>
              <a:gd name="connsiteX28" fmla="*/ 1027688 w 2840304"/>
              <a:gd name="connsiteY28" fmla="*/ 946796 h 2237003"/>
              <a:gd name="connsiteX29" fmla="*/ 1060056 w 2840304"/>
              <a:gd name="connsiteY29" fmla="*/ 906336 h 2237003"/>
              <a:gd name="connsiteX30" fmla="*/ 1068148 w 2840304"/>
              <a:gd name="connsiteY30" fmla="*/ 873968 h 2237003"/>
              <a:gd name="connsiteX31" fmla="*/ 1124793 w 2840304"/>
              <a:gd name="connsiteY31" fmla="*/ 825416 h 2237003"/>
              <a:gd name="connsiteX32" fmla="*/ 1157161 w 2840304"/>
              <a:gd name="connsiteY32" fmla="*/ 793048 h 2237003"/>
              <a:gd name="connsiteX33" fmla="*/ 1173345 w 2840304"/>
              <a:gd name="connsiteY33" fmla="*/ 768772 h 2237003"/>
              <a:gd name="connsiteX34" fmla="*/ 1229989 w 2840304"/>
              <a:gd name="connsiteY34" fmla="*/ 736404 h 2237003"/>
              <a:gd name="connsiteX35" fmla="*/ 1254265 w 2840304"/>
              <a:gd name="connsiteY35" fmla="*/ 712127 h 2237003"/>
              <a:gd name="connsiteX36" fmla="*/ 1262357 w 2840304"/>
              <a:gd name="connsiteY36" fmla="*/ 687851 h 2237003"/>
              <a:gd name="connsiteX37" fmla="*/ 1319001 w 2840304"/>
              <a:gd name="connsiteY37" fmla="*/ 639299 h 2237003"/>
              <a:gd name="connsiteX38" fmla="*/ 1343277 w 2840304"/>
              <a:gd name="connsiteY38" fmla="*/ 615023 h 2237003"/>
              <a:gd name="connsiteX39" fmla="*/ 1351370 w 2840304"/>
              <a:gd name="connsiteY39" fmla="*/ 590747 h 2237003"/>
              <a:gd name="connsiteX40" fmla="*/ 1391830 w 2840304"/>
              <a:gd name="connsiteY40" fmla="*/ 574563 h 2237003"/>
              <a:gd name="connsiteX41" fmla="*/ 1424198 w 2840304"/>
              <a:gd name="connsiteY41" fmla="*/ 550287 h 2237003"/>
              <a:gd name="connsiteX42" fmla="*/ 1440382 w 2840304"/>
              <a:gd name="connsiteY42" fmla="*/ 526011 h 2237003"/>
              <a:gd name="connsiteX43" fmla="*/ 1505118 w 2840304"/>
              <a:gd name="connsiteY43" fmla="*/ 485550 h 2237003"/>
              <a:gd name="connsiteX44" fmla="*/ 1545578 w 2840304"/>
              <a:gd name="connsiteY44" fmla="*/ 461274 h 2237003"/>
              <a:gd name="connsiteX45" fmla="*/ 1569854 w 2840304"/>
              <a:gd name="connsiteY45" fmla="*/ 445090 h 2237003"/>
              <a:gd name="connsiteX46" fmla="*/ 1594131 w 2840304"/>
              <a:gd name="connsiteY46" fmla="*/ 436998 h 2237003"/>
              <a:gd name="connsiteX47" fmla="*/ 1699327 w 2840304"/>
              <a:gd name="connsiteY47" fmla="*/ 388446 h 2237003"/>
              <a:gd name="connsiteX48" fmla="*/ 1731695 w 2840304"/>
              <a:gd name="connsiteY48" fmla="*/ 396538 h 2237003"/>
              <a:gd name="connsiteX49" fmla="*/ 1755971 w 2840304"/>
              <a:gd name="connsiteY49" fmla="*/ 380354 h 2237003"/>
              <a:gd name="connsiteX50" fmla="*/ 1820708 w 2840304"/>
              <a:gd name="connsiteY50" fmla="*/ 356078 h 2237003"/>
              <a:gd name="connsiteX51" fmla="*/ 1885444 w 2840304"/>
              <a:gd name="connsiteY51" fmla="*/ 299434 h 2237003"/>
              <a:gd name="connsiteX52" fmla="*/ 1917812 w 2840304"/>
              <a:gd name="connsiteY52" fmla="*/ 275158 h 2237003"/>
              <a:gd name="connsiteX53" fmla="*/ 1950180 w 2840304"/>
              <a:gd name="connsiteY53" fmla="*/ 226605 h 2237003"/>
              <a:gd name="connsiteX54" fmla="*/ 2006824 w 2840304"/>
              <a:gd name="connsiteY54" fmla="*/ 194237 h 2237003"/>
              <a:gd name="connsiteX55" fmla="*/ 2063469 w 2840304"/>
              <a:gd name="connsiteY55" fmla="*/ 161869 h 2237003"/>
              <a:gd name="connsiteX56" fmla="*/ 2160573 w 2840304"/>
              <a:gd name="connsiteY56" fmla="*/ 113317 h 2237003"/>
              <a:gd name="connsiteX57" fmla="*/ 2257677 w 2840304"/>
              <a:gd name="connsiteY57" fmla="*/ 72857 h 2237003"/>
              <a:gd name="connsiteX58" fmla="*/ 2370966 w 2840304"/>
              <a:gd name="connsiteY58" fmla="*/ 64765 h 2237003"/>
              <a:gd name="connsiteX59" fmla="*/ 2613727 w 2840304"/>
              <a:gd name="connsiteY59" fmla="*/ 64765 h 2237003"/>
              <a:gd name="connsiteX60" fmla="*/ 2638003 w 2840304"/>
              <a:gd name="connsiteY60" fmla="*/ 56673 h 2237003"/>
              <a:gd name="connsiteX61" fmla="*/ 2662279 w 2840304"/>
              <a:gd name="connsiteY61" fmla="*/ 40489 h 2237003"/>
              <a:gd name="connsiteX62" fmla="*/ 2710831 w 2840304"/>
              <a:gd name="connsiteY62" fmla="*/ 24304 h 2237003"/>
              <a:gd name="connsiteX63" fmla="*/ 2727016 w 2840304"/>
              <a:gd name="connsiteY63" fmla="*/ 8120 h 2237003"/>
              <a:gd name="connsiteX64" fmla="*/ 2791752 w 2840304"/>
              <a:gd name="connsiteY64" fmla="*/ 16212 h 2237003"/>
              <a:gd name="connsiteX65" fmla="*/ 2824120 w 2840304"/>
              <a:gd name="connsiteY65" fmla="*/ 56673 h 2237003"/>
              <a:gd name="connsiteX66" fmla="*/ 2840304 w 2840304"/>
              <a:gd name="connsiteY66" fmla="*/ 48581 h 223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840304" h="2237003">
                <a:moveTo>
                  <a:pt x="0" y="1820736"/>
                </a:moveTo>
                <a:cubicBezTo>
                  <a:pt x="2697" y="1898959"/>
                  <a:pt x="786" y="1977477"/>
                  <a:pt x="8092" y="2055405"/>
                </a:cubicBezTo>
                <a:cubicBezTo>
                  <a:pt x="9000" y="2065088"/>
                  <a:pt x="20326" y="2070794"/>
                  <a:pt x="24276" y="2079681"/>
                </a:cubicBezTo>
                <a:cubicBezTo>
                  <a:pt x="37881" y="2110293"/>
                  <a:pt x="40950" y="2155534"/>
                  <a:pt x="72828" y="2176786"/>
                </a:cubicBezTo>
                <a:lnTo>
                  <a:pt x="121380" y="2209154"/>
                </a:lnTo>
                <a:cubicBezTo>
                  <a:pt x="135574" y="2218617"/>
                  <a:pt x="153748" y="2219943"/>
                  <a:pt x="169932" y="2225338"/>
                </a:cubicBezTo>
                <a:cubicBezTo>
                  <a:pt x="236513" y="2247532"/>
                  <a:pt x="310194" y="2230733"/>
                  <a:pt x="380325" y="2233430"/>
                </a:cubicBezTo>
                <a:cubicBezTo>
                  <a:pt x="436969" y="2228035"/>
                  <a:pt x="494072" y="2226236"/>
                  <a:pt x="550258" y="2217246"/>
                </a:cubicBezTo>
                <a:cubicBezTo>
                  <a:pt x="562169" y="2215340"/>
                  <a:pt x="571426" y="2205542"/>
                  <a:pt x="582626" y="2201062"/>
                </a:cubicBezTo>
                <a:cubicBezTo>
                  <a:pt x="598465" y="2194726"/>
                  <a:pt x="631178" y="2184878"/>
                  <a:pt x="631178" y="2184878"/>
                </a:cubicBezTo>
                <a:cubicBezTo>
                  <a:pt x="647362" y="2174089"/>
                  <a:pt x="668942" y="2168694"/>
                  <a:pt x="679731" y="2152510"/>
                </a:cubicBezTo>
                <a:cubicBezTo>
                  <a:pt x="702263" y="2118712"/>
                  <a:pt x="689038" y="2135111"/>
                  <a:pt x="720191" y="2103958"/>
                </a:cubicBezTo>
                <a:cubicBezTo>
                  <a:pt x="725586" y="2090471"/>
                  <a:pt x="727660" y="2075118"/>
                  <a:pt x="736375" y="2063497"/>
                </a:cubicBezTo>
                <a:cubicBezTo>
                  <a:pt x="741393" y="2056806"/>
                  <a:pt x="782854" y="2029814"/>
                  <a:pt x="793019" y="2023037"/>
                </a:cubicBezTo>
                <a:cubicBezTo>
                  <a:pt x="805249" y="1974119"/>
                  <a:pt x="797594" y="2001220"/>
                  <a:pt x="817295" y="1942117"/>
                </a:cubicBezTo>
                <a:lnTo>
                  <a:pt x="825387" y="1917841"/>
                </a:lnTo>
                <a:cubicBezTo>
                  <a:pt x="828084" y="1871986"/>
                  <a:pt x="829124" y="1826003"/>
                  <a:pt x="833479" y="1780276"/>
                </a:cubicBezTo>
                <a:cubicBezTo>
                  <a:pt x="834533" y="1769205"/>
                  <a:pt x="839582" y="1758850"/>
                  <a:pt x="841571" y="1747908"/>
                </a:cubicBezTo>
                <a:cubicBezTo>
                  <a:pt x="850376" y="1699480"/>
                  <a:pt x="865847" y="1602251"/>
                  <a:pt x="865847" y="1602251"/>
                </a:cubicBezTo>
                <a:cubicBezTo>
                  <a:pt x="868544" y="1532120"/>
                  <a:pt x="869110" y="1461875"/>
                  <a:pt x="873939" y="1391858"/>
                </a:cubicBezTo>
                <a:cubicBezTo>
                  <a:pt x="874526" y="1383348"/>
                  <a:pt x="879962" y="1375857"/>
                  <a:pt x="882031" y="1367582"/>
                </a:cubicBezTo>
                <a:cubicBezTo>
                  <a:pt x="885367" y="1354239"/>
                  <a:pt x="887139" y="1340548"/>
                  <a:pt x="890123" y="1327122"/>
                </a:cubicBezTo>
                <a:cubicBezTo>
                  <a:pt x="892536" y="1316265"/>
                  <a:pt x="895886" y="1305629"/>
                  <a:pt x="898216" y="1294754"/>
                </a:cubicBezTo>
                <a:cubicBezTo>
                  <a:pt x="903980" y="1267857"/>
                  <a:pt x="908636" y="1240731"/>
                  <a:pt x="914400" y="1213834"/>
                </a:cubicBezTo>
                <a:cubicBezTo>
                  <a:pt x="916730" y="1202959"/>
                  <a:pt x="918362" y="1191792"/>
                  <a:pt x="922492" y="1181466"/>
                </a:cubicBezTo>
                <a:cubicBezTo>
                  <a:pt x="929212" y="1164666"/>
                  <a:pt x="939809" y="1149616"/>
                  <a:pt x="946768" y="1132913"/>
                </a:cubicBezTo>
                <a:cubicBezTo>
                  <a:pt x="953329" y="1117166"/>
                  <a:pt x="958556" y="1100844"/>
                  <a:pt x="962952" y="1084361"/>
                </a:cubicBezTo>
                <a:cubicBezTo>
                  <a:pt x="969360" y="1060332"/>
                  <a:pt x="968547" y="1034034"/>
                  <a:pt x="979136" y="1011533"/>
                </a:cubicBezTo>
                <a:cubicBezTo>
                  <a:pt x="990621" y="987127"/>
                  <a:pt x="1011242" y="968176"/>
                  <a:pt x="1027688" y="946796"/>
                </a:cubicBezTo>
                <a:cubicBezTo>
                  <a:pt x="1038218" y="933106"/>
                  <a:pt x="1060056" y="906336"/>
                  <a:pt x="1060056" y="906336"/>
                </a:cubicBezTo>
                <a:cubicBezTo>
                  <a:pt x="1062753" y="895547"/>
                  <a:pt x="1062630" y="883624"/>
                  <a:pt x="1068148" y="873968"/>
                </a:cubicBezTo>
                <a:cubicBezTo>
                  <a:pt x="1078013" y="856705"/>
                  <a:pt x="1111493" y="837054"/>
                  <a:pt x="1124793" y="825416"/>
                </a:cubicBezTo>
                <a:cubicBezTo>
                  <a:pt x="1136276" y="815368"/>
                  <a:pt x="1147231" y="804633"/>
                  <a:pt x="1157161" y="793048"/>
                </a:cubicBezTo>
                <a:cubicBezTo>
                  <a:pt x="1163490" y="785664"/>
                  <a:pt x="1166468" y="775649"/>
                  <a:pt x="1173345" y="768772"/>
                </a:cubicBezTo>
                <a:cubicBezTo>
                  <a:pt x="1197840" y="744277"/>
                  <a:pt x="1202214" y="745662"/>
                  <a:pt x="1229989" y="736404"/>
                </a:cubicBezTo>
                <a:cubicBezTo>
                  <a:pt x="1238081" y="728312"/>
                  <a:pt x="1247917" y="721649"/>
                  <a:pt x="1254265" y="712127"/>
                </a:cubicBezTo>
                <a:cubicBezTo>
                  <a:pt x="1258996" y="705030"/>
                  <a:pt x="1257399" y="694792"/>
                  <a:pt x="1262357" y="687851"/>
                </a:cubicBezTo>
                <a:cubicBezTo>
                  <a:pt x="1290960" y="647806"/>
                  <a:pt x="1288812" y="664457"/>
                  <a:pt x="1319001" y="639299"/>
                </a:cubicBezTo>
                <a:cubicBezTo>
                  <a:pt x="1327792" y="631973"/>
                  <a:pt x="1335185" y="623115"/>
                  <a:pt x="1343277" y="615023"/>
                </a:cubicBezTo>
                <a:cubicBezTo>
                  <a:pt x="1345975" y="606931"/>
                  <a:pt x="1344817" y="596208"/>
                  <a:pt x="1351370" y="590747"/>
                </a:cubicBezTo>
                <a:cubicBezTo>
                  <a:pt x="1362529" y="581448"/>
                  <a:pt x="1379132" y="581617"/>
                  <a:pt x="1391830" y="574563"/>
                </a:cubicBezTo>
                <a:cubicBezTo>
                  <a:pt x="1403619" y="568013"/>
                  <a:pt x="1414661" y="559824"/>
                  <a:pt x="1424198" y="550287"/>
                </a:cubicBezTo>
                <a:cubicBezTo>
                  <a:pt x="1431075" y="543410"/>
                  <a:pt x="1433505" y="532888"/>
                  <a:pt x="1440382" y="526011"/>
                </a:cubicBezTo>
                <a:cubicBezTo>
                  <a:pt x="1464972" y="501421"/>
                  <a:pt x="1476276" y="501574"/>
                  <a:pt x="1505118" y="485550"/>
                </a:cubicBezTo>
                <a:cubicBezTo>
                  <a:pt x="1518867" y="477912"/>
                  <a:pt x="1532241" y="469610"/>
                  <a:pt x="1545578" y="461274"/>
                </a:cubicBezTo>
                <a:cubicBezTo>
                  <a:pt x="1553825" y="456120"/>
                  <a:pt x="1561155" y="449439"/>
                  <a:pt x="1569854" y="445090"/>
                </a:cubicBezTo>
                <a:cubicBezTo>
                  <a:pt x="1577484" y="441275"/>
                  <a:pt x="1586039" y="439695"/>
                  <a:pt x="1594131" y="436998"/>
                </a:cubicBezTo>
                <a:cubicBezTo>
                  <a:pt x="1630217" y="412941"/>
                  <a:pt x="1646304" y="399808"/>
                  <a:pt x="1699327" y="388446"/>
                </a:cubicBezTo>
                <a:cubicBezTo>
                  <a:pt x="1710202" y="386116"/>
                  <a:pt x="1720906" y="393841"/>
                  <a:pt x="1731695" y="396538"/>
                </a:cubicBezTo>
                <a:cubicBezTo>
                  <a:pt x="1739787" y="391143"/>
                  <a:pt x="1747032" y="384185"/>
                  <a:pt x="1755971" y="380354"/>
                </a:cubicBezTo>
                <a:cubicBezTo>
                  <a:pt x="1805785" y="359005"/>
                  <a:pt x="1772162" y="388442"/>
                  <a:pt x="1820708" y="356078"/>
                </a:cubicBezTo>
                <a:cubicBezTo>
                  <a:pt x="1876827" y="318666"/>
                  <a:pt x="1844501" y="334528"/>
                  <a:pt x="1885444" y="299434"/>
                </a:cubicBezTo>
                <a:cubicBezTo>
                  <a:pt x="1895684" y="290657"/>
                  <a:pt x="1907023" y="283250"/>
                  <a:pt x="1917812" y="275158"/>
                </a:cubicBezTo>
                <a:cubicBezTo>
                  <a:pt x="1928601" y="258974"/>
                  <a:pt x="1935787" y="239689"/>
                  <a:pt x="1950180" y="226605"/>
                </a:cubicBezTo>
                <a:cubicBezTo>
                  <a:pt x="1966271" y="211977"/>
                  <a:pt x="1988477" y="205912"/>
                  <a:pt x="2006824" y="194237"/>
                </a:cubicBezTo>
                <a:cubicBezTo>
                  <a:pt x="2060712" y="159945"/>
                  <a:pt x="2017104" y="177324"/>
                  <a:pt x="2063469" y="161869"/>
                </a:cubicBezTo>
                <a:cubicBezTo>
                  <a:pt x="2151681" y="103061"/>
                  <a:pt x="2071234" y="150542"/>
                  <a:pt x="2160573" y="113317"/>
                </a:cubicBezTo>
                <a:cubicBezTo>
                  <a:pt x="2186907" y="102345"/>
                  <a:pt x="2227293" y="75027"/>
                  <a:pt x="2257677" y="72857"/>
                </a:cubicBezTo>
                <a:lnTo>
                  <a:pt x="2370966" y="64765"/>
                </a:lnTo>
                <a:cubicBezTo>
                  <a:pt x="2485883" y="69761"/>
                  <a:pt x="2523331" y="82844"/>
                  <a:pt x="2613727" y="64765"/>
                </a:cubicBezTo>
                <a:cubicBezTo>
                  <a:pt x="2622091" y="63092"/>
                  <a:pt x="2629911" y="59370"/>
                  <a:pt x="2638003" y="56673"/>
                </a:cubicBezTo>
                <a:cubicBezTo>
                  <a:pt x="2646095" y="51278"/>
                  <a:pt x="2653392" y="44439"/>
                  <a:pt x="2662279" y="40489"/>
                </a:cubicBezTo>
                <a:cubicBezTo>
                  <a:pt x="2677868" y="33560"/>
                  <a:pt x="2710831" y="24304"/>
                  <a:pt x="2710831" y="24304"/>
                </a:cubicBezTo>
                <a:cubicBezTo>
                  <a:pt x="2716226" y="18909"/>
                  <a:pt x="2720474" y="12045"/>
                  <a:pt x="2727016" y="8120"/>
                </a:cubicBezTo>
                <a:cubicBezTo>
                  <a:pt x="2754924" y="-8625"/>
                  <a:pt x="2760654" y="3773"/>
                  <a:pt x="2791752" y="16212"/>
                </a:cubicBezTo>
                <a:cubicBezTo>
                  <a:pt x="2798333" y="35957"/>
                  <a:pt x="2797975" y="51444"/>
                  <a:pt x="2824120" y="56673"/>
                </a:cubicBezTo>
                <a:cubicBezTo>
                  <a:pt x="2830034" y="57856"/>
                  <a:pt x="2834909" y="51278"/>
                  <a:pt x="2840304" y="48581"/>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322414" y="751405"/>
            <a:ext cx="3155894" cy="672793"/>
          </a:xfrm>
          <a:custGeom>
            <a:avLst/>
            <a:gdLst>
              <a:gd name="connsiteX0" fmla="*/ 0 w 3155894"/>
              <a:gd name="connsiteY0" fmla="*/ 73983 h 672793"/>
              <a:gd name="connsiteX1" fmla="*/ 56644 w 3155894"/>
              <a:gd name="connsiteY1" fmla="*/ 154903 h 672793"/>
              <a:gd name="connsiteX2" fmla="*/ 72828 w 3155894"/>
              <a:gd name="connsiteY2" fmla="*/ 179179 h 672793"/>
              <a:gd name="connsiteX3" fmla="*/ 97105 w 3155894"/>
              <a:gd name="connsiteY3" fmla="*/ 187271 h 672793"/>
              <a:gd name="connsiteX4" fmla="*/ 275129 w 3155894"/>
              <a:gd name="connsiteY4" fmla="*/ 195363 h 672793"/>
              <a:gd name="connsiteX5" fmla="*/ 307498 w 3155894"/>
              <a:gd name="connsiteY5" fmla="*/ 171087 h 672793"/>
              <a:gd name="connsiteX6" fmla="*/ 372234 w 3155894"/>
              <a:gd name="connsiteY6" fmla="*/ 154903 h 672793"/>
              <a:gd name="connsiteX7" fmla="*/ 445062 w 3155894"/>
              <a:gd name="connsiteY7" fmla="*/ 138719 h 672793"/>
              <a:gd name="connsiteX8" fmla="*/ 574535 w 3155894"/>
              <a:gd name="connsiteY8" fmla="*/ 146811 h 672793"/>
              <a:gd name="connsiteX9" fmla="*/ 655455 w 3155894"/>
              <a:gd name="connsiteY9" fmla="*/ 138719 h 672793"/>
              <a:gd name="connsiteX10" fmla="*/ 679731 w 3155894"/>
              <a:gd name="connsiteY10" fmla="*/ 130627 h 672793"/>
              <a:gd name="connsiteX11" fmla="*/ 744467 w 3155894"/>
              <a:gd name="connsiteY11" fmla="*/ 114443 h 672793"/>
              <a:gd name="connsiteX12" fmla="*/ 784928 w 3155894"/>
              <a:gd name="connsiteY12" fmla="*/ 90167 h 672793"/>
              <a:gd name="connsiteX13" fmla="*/ 809204 w 3155894"/>
              <a:gd name="connsiteY13" fmla="*/ 73983 h 672793"/>
              <a:gd name="connsiteX14" fmla="*/ 833480 w 3155894"/>
              <a:gd name="connsiteY14" fmla="*/ 65891 h 672793"/>
              <a:gd name="connsiteX15" fmla="*/ 971044 w 3155894"/>
              <a:gd name="connsiteY15" fmla="*/ 41614 h 672793"/>
              <a:gd name="connsiteX16" fmla="*/ 1149069 w 3155894"/>
              <a:gd name="connsiteY16" fmla="*/ 17338 h 672793"/>
              <a:gd name="connsiteX17" fmla="*/ 1335186 w 3155894"/>
              <a:gd name="connsiteY17" fmla="*/ 25430 h 672793"/>
              <a:gd name="connsiteX18" fmla="*/ 1464659 w 3155894"/>
              <a:gd name="connsiteY18" fmla="*/ 33522 h 672793"/>
              <a:gd name="connsiteX19" fmla="*/ 1618407 w 3155894"/>
              <a:gd name="connsiteY19" fmla="*/ 25430 h 672793"/>
              <a:gd name="connsiteX20" fmla="*/ 1634591 w 3155894"/>
              <a:gd name="connsiteY20" fmla="*/ 1154 h 672793"/>
              <a:gd name="connsiteX21" fmla="*/ 1731696 w 3155894"/>
              <a:gd name="connsiteY21" fmla="*/ 9246 h 672793"/>
              <a:gd name="connsiteX22" fmla="*/ 1869260 w 3155894"/>
              <a:gd name="connsiteY22" fmla="*/ 17338 h 672793"/>
              <a:gd name="connsiteX23" fmla="*/ 1925905 w 3155894"/>
              <a:gd name="connsiteY23" fmla="*/ 33522 h 672793"/>
              <a:gd name="connsiteX24" fmla="*/ 1958273 w 3155894"/>
              <a:gd name="connsiteY24" fmla="*/ 41614 h 672793"/>
              <a:gd name="connsiteX25" fmla="*/ 1982549 w 3155894"/>
              <a:gd name="connsiteY25" fmla="*/ 49707 h 672793"/>
              <a:gd name="connsiteX26" fmla="*/ 2087745 w 3155894"/>
              <a:gd name="connsiteY26" fmla="*/ 57799 h 672793"/>
              <a:gd name="connsiteX27" fmla="*/ 2152482 w 3155894"/>
              <a:gd name="connsiteY27" fmla="*/ 90167 h 672793"/>
              <a:gd name="connsiteX28" fmla="*/ 2176758 w 3155894"/>
              <a:gd name="connsiteY28" fmla="*/ 106351 h 672793"/>
              <a:gd name="connsiteX29" fmla="*/ 2217218 w 3155894"/>
              <a:gd name="connsiteY29" fmla="*/ 114443 h 672793"/>
              <a:gd name="connsiteX30" fmla="*/ 2314322 w 3155894"/>
              <a:gd name="connsiteY30" fmla="*/ 138719 h 672793"/>
              <a:gd name="connsiteX31" fmla="*/ 2362874 w 3155894"/>
              <a:gd name="connsiteY31" fmla="*/ 154903 h 672793"/>
              <a:gd name="connsiteX32" fmla="*/ 2379059 w 3155894"/>
              <a:gd name="connsiteY32" fmla="*/ 171087 h 672793"/>
              <a:gd name="connsiteX33" fmla="*/ 2411427 w 3155894"/>
              <a:gd name="connsiteY33" fmla="*/ 179179 h 672793"/>
              <a:gd name="connsiteX34" fmla="*/ 2435703 w 3155894"/>
              <a:gd name="connsiteY34" fmla="*/ 187271 h 672793"/>
              <a:gd name="connsiteX35" fmla="*/ 2459979 w 3155894"/>
              <a:gd name="connsiteY35" fmla="*/ 211547 h 672793"/>
              <a:gd name="connsiteX36" fmla="*/ 2694648 w 3155894"/>
              <a:gd name="connsiteY36" fmla="*/ 195363 h 672793"/>
              <a:gd name="connsiteX37" fmla="*/ 2767476 w 3155894"/>
              <a:gd name="connsiteY37" fmla="*/ 203455 h 672793"/>
              <a:gd name="connsiteX38" fmla="*/ 2775568 w 3155894"/>
              <a:gd name="connsiteY38" fmla="*/ 227731 h 672793"/>
              <a:gd name="connsiteX39" fmla="*/ 2824121 w 3155894"/>
              <a:gd name="connsiteY39" fmla="*/ 235823 h 672793"/>
              <a:gd name="connsiteX40" fmla="*/ 2848397 w 3155894"/>
              <a:gd name="connsiteY40" fmla="*/ 243915 h 672793"/>
              <a:gd name="connsiteX41" fmla="*/ 2896949 w 3155894"/>
              <a:gd name="connsiteY41" fmla="*/ 252007 h 672793"/>
              <a:gd name="connsiteX42" fmla="*/ 2921225 w 3155894"/>
              <a:gd name="connsiteY42" fmla="*/ 268191 h 672793"/>
              <a:gd name="connsiteX43" fmla="*/ 2945501 w 3155894"/>
              <a:gd name="connsiteY43" fmla="*/ 276283 h 672793"/>
              <a:gd name="connsiteX44" fmla="*/ 3002145 w 3155894"/>
              <a:gd name="connsiteY44" fmla="*/ 300560 h 672793"/>
              <a:gd name="connsiteX45" fmla="*/ 3050698 w 3155894"/>
              <a:gd name="connsiteY45" fmla="*/ 341020 h 672793"/>
              <a:gd name="connsiteX46" fmla="*/ 3074974 w 3155894"/>
              <a:gd name="connsiteY46" fmla="*/ 349112 h 672793"/>
              <a:gd name="connsiteX47" fmla="*/ 3123526 w 3155894"/>
              <a:gd name="connsiteY47" fmla="*/ 381480 h 672793"/>
              <a:gd name="connsiteX48" fmla="*/ 3139710 w 3155894"/>
              <a:gd name="connsiteY48" fmla="*/ 430032 h 672793"/>
              <a:gd name="connsiteX49" fmla="*/ 3155894 w 3155894"/>
              <a:gd name="connsiteY49" fmla="*/ 502860 h 672793"/>
              <a:gd name="connsiteX50" fmla="*/ 3147802 w 3155894"/>
              <a:gd name="connsiteY50" fmla="*/ 543321 h 672793"/>
              <a:gd name="connsiteX51" fmla="*/ 3123526 w 3155894"/>
              <a:gd name="connsiteY51" fmla="*/ 608057 h 672793"/>
              <a:gd name="connsiteX52" fmla="*/ 3091158 w 3155894"/>
              <a:gd name="connsiteY52" fmla="*/ 664701 h 672793"/>
              <a:gd name="connsiteX53" fmla="*/ 3074974 w 3155894"/>
              <a:gd name="connsiteY53" fmla="*/ 672793 h 67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155894" h="672793">
                <a:moveTo>
                  <a:pt x="0" y="73983"/>
                </a:moveTo>
                <a:cubicBezTo>
                  <a:pt x="65447" y="188515"/>
                  <a:pt x="2572" y="90016"/>
                  <a:pt x="56644" y="154903"/>
                </a:cubicBezTo>
                <a:cubicBezTo>
                  <a:pt x="62870" y="162374"/>
                  <a:pt x="65234" y="173104"/>
                  <a:pt x="72828" y="179179"/>
                </a:cubicBezTo>
                <a:cubicBezTo>
                  <a:pt x="79489" y="184508"/>
                  <a:pt x="89013" y="184574"/>
                  <a:pt x="97105" y="187271"/>
                </a:cubicBezTo>
                <a:cubicBezTo>
                  <a:pt x="159613" y="228943"/>
                  <a:pt x="135253" y="219689"/>
                  <a:pt x="275129" y="195363"/>
                </a:cubicBezTo>
                <a:cubicBezTo>
                  <a:pt x="288416" y="193052"/>
                  <a:pt x="295049" y="176274"/>
                  <a:pt x="307498" y="171087"/>
                </a:cubicBezTo>
                <a:cubicBezTo>
                  <a:pt x="328030" y="162532"/>
                  <a:pt x="350655" y="160298"/>
                  <a:pt x="372234" y="154903"/>
                </a:cubicBezTo>
                <a:cubicBezTo>
                  <a:pt x="451917" y="134982"/>
                  <a:pt x="311460" y="160986"/>
                  <a:pt x="445062" y="138719"/>
                </a:cubicBezTo>
                <a:cubicBezTo>
                  <a:pt x="488220" y="141416"/>
                  <a:pt x="531293" y="146811"/>
                  <a:pt x="574535" y="146811"/>
                </a:cubicBezTo>
                <a:cubicBezTo>
                  <a:pt x="601643" y="146811"/>
                  <a:pt x="628662" y="142841"/>
                  <a:pt x="655455" y="138719"/>
                </a:cubicBezTo>
                <a:cubicBezTo>
                  <a:pt x="663886" y="137422"/>
                  <a:pt x="671502" y="132871"/>
                  <a:pt x="679731" y="130627"/>
                </a:cubicBezTo>
                <a:cubicBezTo>
                  <a:pt x="701190" y="124775"/>
                  <a:pt x="722888" y="119838"/>
                  <a:pt x="744467" y="114443"/>
                </a:cubicBezTo>
                <a:cubicBezTo>
                  <a:pt x="757954" y="106351"/>
                  <a:pt x="771590" y="98503"/>
                  <a:pt x="784928" y="90167"/>
                </a:cubicBezTo>
                <a:cubicBezTo>
                  <a:pt x="793175" y="85013"/>
                  <a:pt x="800505" y="78332"/>
                  <a:pt x="809204" y="73983"/>
                </a:cubicBezTo>
                <a:cubicBezTo>
                  <a:pt x="816833" y="70168"/>
                  <a:pt x="825278" y="68234"/>
                  <a:pt x="833480" y="65891"/>
                </a:cubicBezTo>
                <a:cubicBezTo>
                  <a:pt x="889228" y="49963"/>
                  <a:pt x="890071" y="57038"/>
                  <a:pt x="971044" y="41614"/>
                </a:cubicBezTo>
                <a:cubicBezTo>
                  <a:pt x="1123233" y="12625"/>
                  <a:pt x="927261" y="33181"/>
                  <a:pt x="1149069" y="17338"/>
                </a:cubicBezTo>
                <a:lnTo>
                  <a:pt x="1335186" y="25430"/>
                </a:lnTo>
                <a:cubicBezTo>
                  <a:pt x="1378371" y="27645"/>
                  <a:pt x="1421417" y="33522"/>
                  <a:pt x="1464659" y="33522"/>
                </a:cubicBezTo>
                <a:cubicBezTo>
                  <a:pt x="1515979" y="33522"/>
                  <a:pt x="1567158" y="28127"/>
                  <a:pt x="1618407" y="25430"/>
                </a:cubicBezTo>
                <a:cubicBezTo>
                  <a:pt x="1623802" y="17338"/>
                  <a:pt x="1624963" y="2529"/>
                  <a:pt x="1634591" y="1154"/>
                </a:cubicBezTo>
                <a:cubicBezTo>
                  <a:pt x="1666745" y="-3439"/>
                  <a:pt x="1699292" y="7011"/>
                  <a:pt x="1731696" y="9246"/>
                </a:cubicBezTo>
                <a:cubicBezTo>
                  <a:pt x="1777521" y="12406"/>
                  <a:pt x="1823405" y="14641"/>
                  <a:pt x="1869260" y="17338"/>
                </a:cubicBezTo>
                <a:cubicBezTo>
                  <a:pt x="1970445" y="42634"/>
                  <a:pt x="1844642" y="10304"/>
                  <a:pt x="1925905" y="33522"/>
                </a:cubicBezTo>
                <a:cubicBezTo>
                  <a:pt x="1936598" y="36577"/>
                  <a:pt x="1947580" y="38559"/>
                  <a:pt x="1958273" y="41614"/>
                </a:cubicBezTo>
                <a:cubicBezTo>
                  <a:pt x="1966475" y="43957"/>
                  <a:pt x="1974085" y="48649"/>
                  <a:pt x="1982549" y="49707"/>
                </a:cubicBezTo>
                <a:cubicBezTo>
                  <a:pt x="2017446" y="54069"/>
                  <a:pt x="2052680" y="55102"/>
                  <a:pt x="2087745" y="57799"/>
                </a:cubicBezTo>
                <a:cubicBezTo>
                  <a:pt x="2117954" y="103112"/>
                  <a:pt x="2086029" y="68016"/>
                  <a:pt x="2152482" y="90167"/>
                </a:cubicBezTo>
                <a:cubicBezTo>
                  <a:pt x="2161708" y="93242"/>
                  <a:pt x="2167652" y="102936"/>
                  <a:pt x="2176758" y="106351"/>
                </a:cubicBezTo>
                <a:cubicBezTo>
                  <a:pt x="2189636" y="111180"/>
                  <a:pt x="2203949" y="110824"/>
                  <a:pt x="2217218" y="114443"/>
                </a:cubicBezTo>
                <a:cubicBezTo>
                  <a:pt x="2317974" y="141922"/>
                  <a:pt x="2213705" y="121949"/>
                  <a:pt x="2314322" y="138719"/>
                </a:cubicBezTo>
                <a:cubicBezTo>
                  <a:pt x="2330506" y="144114"/>
                  <a:pt x="2350811" y="142841"/>
                  <a:pt x="2362874" y="154903"/>
                </a:cubicBezTo>
                <a:cubicBezTo>
                  <a:pt x="2368269" y="160298"/>
                  <a:pt x="2372235" y="167675"/>
                  <a:pt x="2379059" y="171087"/>
                </a:cubicBezTo>
                <a:cubicBezTo>
                  <a:pt x="2389006" y="176061"/>
                  <a:pt x="2400734" y="176124"/>
                  <a:pt x="2411427" y="179179"/>
                </a:cubicBezTo>
                <a:cubicBezTo>
                  <a:pt x="2419629" y="181522"/>
                  <a:pt x="2427611" y="184574"/>
                  <a:pt x="2435703" y="187271"/>
                </a:cubicBezTo>
                <a:cubicBezTo>
                  <a:pt x="2443795" y="195363"/>
                  <a:pt x="2448578" y="210556"/>
                  <a:pt x="2459979" y="211547"/>
                </a:cubicBezTo>
                <a:cubicBezTo>
                  <a:pt x="2517440" y="216544"/>
                  <a:pt x="2626368" y="202950"/>
                  <a:pt x="2694648" y="195363"/>
                </a:cubicBezTo>
                <a:cubicBezTo>
                  <a:pt x="2718924" y="198060"/>
                  <a:pt x="2744798" y="194384"/>
                  <a:pt x="2767476" y="203455"/>
                </a:cubicBezTo>
                <a:cubicBezTo>
                  <a:pt x="2775396" y="206623"/>
                  <a:pt x="2768162" y="223499"/>
                  <a:pt x="2775568" y="227731"/>
                </a:cubicBezTo>
                <a:cubicBezTo>
                  <a:pt x="2789814" y="235871"/>
                  <a:pt x="2807937" y="233126"/>
                  <a:pt x="2824121" y="235823"/>
                </a:cubicBezTo>
                <a:cubicBezTo>
                  <a:pt x="2832213" y="238520"/>
                  <a:pt x="2840070" y="242065"/>
                  <a:pt x="2848397" y="243915"/>
                </a:cubicBezTo>
                <a:cubicBezTo>
                  <a:pt x="2864414" y="247474"/>
                  <a:pt x="2881384" y="246819"/>
                  <a:pt x="2896949" y="252007"/>
                </a:cubicBezTo>
                <a:cubicBezTo>
                  <a:pt x="2906175" y="255082"/>
                  <a:pt x="2912526" y="263842"/>
                  <a:pt x="2921225" y="268191"/>
                </a:cubicBezTo>
                <a:cubicBezTo>
                  <a:pt x="2928854" y="272006"/>
                  <a:pt x="2937409" y="273586"/>
                  <a:pt x="2945501" y="276283"/>
                </a:cubicBezTo>
                <a:cubicBezTo>
                  <a:pt x="3006443" y="316914"/>
                  <a:pt x="2928995" y="269210"/>
                  <a:pt x="3002145" y="300560"/>
                </a:cubicBezTo>
                <a:cubicBezTo>
                  <a:pt x="3039208" y="316444"/>
                  <a:pt x="3015703" y="317690"/>
                  <a:pt x="3050698" y="341020"/>
                </a:cubicBezTo>
                <a:cubicBezTo>
                  <a:pt x="3057795" y="345751"/>
                  <a:pt x="3066882" y="346415"/>
                  <a:pt x="3074974" y="349112"/>
                </a:cubicBezTo>
                <a:lnTo>
                  <a:pt x="3123526" y="381480"/>
                </a:lnTo>
                <a:cubicBezTo>
                  <a:pt x="3137720" y="390943"/>
                  <a:pt x="3134315" y="413848"/>
                  <a:pt x="3139710" y="430032"/>
                </a:cubicBezTo>
                <a:cubicBezTo>
                  <a:pt x="3147574" y="453624"/>
                  <a:pt x="3150499" y="478584"/>
                  <a:pt x="3155894" y="502860"/>
                </a:cubicBezTo>
                <a:cubicBezTo>
                  <a:pt x="3153197" y="516347"/>
                  <a:pt x="3151138" y="529978"/>
                  <a:pt x="3147802" y="543321"/>
                </a:cubicBezTo>
                <a:cubicBezTo>
                  <a:pt x="3143210" y="561688"/>
                  <a:pt x="3129095" y="593207"/>
                  <a:pt x="3123526" y="608057"/>
                </a:cubicBezTo>
                <a:cubicBezTo>
                  <a:pt x="3112416" y="637684"/>
                  <a:pt x="3118581" y="637278"/>
                  <a:pt x="3091158" y="664701"/>
                </a:cubicBezTo>
                <a:cubicBezTo>
                  <a:pt x="3086893" y="668966"/>
                  <a:pt x="3080369" y="670096"/>
                  <a:pt x="3074974" y="67279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888857" y="1909720"/>
            <a:ext cx="2492347" cy="1035781"/>
          </a:xfrm>
          <a:custGeom>
            <a:avLst/>
            <a:gdLst>
              <a:gd name="connsiteX0" fmla="*/ 2492347 w 2492347"/>
              <a:gd name="connsiteY0" fmla="*/ 0 h 1035781"/>
              <a:gd name="connsiteX1" fmla="*/ 2484255 w 2492347"/>
              <a:gd name="connsiteY1" fmla="*/ 89013 h 1035781"/>
              <a:gd name="connsiteX2" fmla="*/ 2468070 w 2492347"/>
              <a:gd name="connsiteY2" fmla="*/ 121381 h 1035781"/>
              <a:gd name="connsiteX3" fmla="*/ 2459978 w 2492347"/>
              <a:gd name="connsiteY3" fmla="*/ 145657 h 1035781"/>
              <a:gd name="connsiteX4" fmla="*/ 2419518 w 2492347"/>
              <a:gd name="connsiteY4" fmla="*/ 250853 h 1035781"/>
              <a:gd name="connsiteX5" fmla="*/ 2387150 w 2492347"/>
              <a:gd name="connsiteY5" fmla="*/ 315590 h 1035781"/>
              <a:gd name="connsiteX6" fmla="*/ 2370966 w 2492347"/>
              <a:gd name="connsiteY6" fmla="*/ 339866 h 1035781"/>
              <a:gd name="connsiteX7" fmla="*/ 2322414 w 2492347"/>
              <a:gd name="connsiteY7" fmla="*/ 420786 h 1035781"/>
              <a:gd name="connsiteX8" fmla="*/ 2306230 w 2492347"/>
              <a:gd name="connsiteY8" fmla="*/ 445062 h 1035781"/>
              <a:gd name="connsiteX9" fmla="*/ 2265770 w 2492347"/>
              <a:gd name="connsiteY9" fmla="*/ 485522 h 1035781"/>
              <a:gd name="connsiteX10" fmla="*/ 2233401 w 2492347"/>
              <a:gd name="connsiteY10" fmla="*/ 493615 h 1035781"/>
              <a:gd name="connsiteX11" fmla="*/ 2192941 w 2492347"/>
              <a:gd name="connsiteY11" fmla="*/ 525983 h 1035781"/>
              <a:gd name="connsiteX12" fmla="*/ 2144389 w 2492347"/>
              <a:gd name="connsiteY12" fmla="*/ 566443 h 1035781"/>
              <a:gd name="connsiteX13" fmla="*/ 2047285 w 2492347"/>
              <a:gd name="connsiteY13" fmla="*/ 639271 h 1035781"/>
              <a:gd name="connsiteX14" fmla="*/ 1982548 w 2492347"/>
              <a:gd name="connsiteY14" fmla="*/ 687823 h 1035781"/>
              <a:gd name="connsiteX15" fmla="*/ 1917812 w 2492347"/>
              <a:gd name="connsiteY15" fmla="*/ 720192 h 1035781"/>
              <a:gd name="connsiteX16" fmla="*/ 1820708 w 2492347"/>
              <a:gd name="connsiteY16" fmla="*/ 768744 h 1035781"/>
              <a:gd name="connsiteX17" fmla="*/ 1723603 w 2492347"/>
              <a:gd name="connsiteY17" fmla="*/ 825388 h 1035781"/>
              <a:gd name="connsiteX18" fmla="*/ 1691235 w 2492347"/>
              <a:gd name="connsiteY18" fmla="*/ 849664 h 1035781"/>
              <a:gd name="connsiteX19" fmla="*/ 1642683 w 2492347"/>
              <a:gd name="connsiteY19" fmla="*/ 865848 h 1035781"/>
              <a:gd name="connsiteX20" fmla="*/ 1569855 w 2492347"/>
              <a:gd name="connsiteY20" fmla="*/ 898216 h 1035781"/>
              <a:gd name="connsiteX21" fmla="*/ 1497026 w 2492347"/>
              <a:gd name="connsiteY21" fmla="*/ 946768 h 1035781"/>
              <a:gd name="connsiteX22" fmla="*/ 1472750 w 2492347"/>
              <a:gd name="connsiteY22" fmla="*/ 954861 h 1035781"/>
              <a:gd name="connsiteX23" fmla="*/ 1424198 w 2492347"/>
              <a:gd name="connsiteY23" fmla="*/ 987229 h 1035781"/>
              <a:gd name="connsiteX24" fmla="*/ 1375646 w 2492347"/>
              <a:gd name="connsiteY24" fmla="*/ 1019597 h 1035781"/>
              <a:gd name="connsiteX25" fmla="*/ 1181437 w 2492347"/>
              <a:gd name="connsiteY25" fmla="*/ 1035781 h 1035781"/>
              <a:gd name="connsiteX26" fmla="*/ 946768 w 2492347"/>
              <a:gd name="connsiteY26" fmla="*/ 1011505 h 1035781"/>
              <a:gd name="connsiteX27" fmla="*/ 906308 w 2492347"/>
              <a:gd name="connsiteY27" fmla="*/ 995321 h 1035781"/>
              <a:gd name="connsiteX28" fmla="*/ 882031 w 2492347"/>
              <a:gd name="connsiteY28" fmla="*/ 971045 h 1035781"/>
              <a:gd name="connsiteX29" fmla="*/ 865847 w 2492347"/>
              <a:gd name="connsiteY29" fmla="*/ 946768 h 1035781"/>
              <a:gd name="connsiteX30" fmla="*/ 809203 w 2492347"/>
              <a:gd name="connsiteY30" fmla="*/ 930584 h 1035781"/>
              <a:gd name="connsiteX31" fmla="*/ 760651 w 2492347"/>
              <a:gd name="connsiteY31" fmla="*/ 898216 h 1035781"/>
              <a:gd name="connsiteX32" fmla="*/ 712099 w 2492347"/>
              <a:gd name="connsiteY32" fmla="*/ 890124 h 1035781"/>
              <a:gd name="connsiteX33" fmla="*/ 534074 w 2492347"/>
              <a:gd name="connsiteY33" fmla="*/ 882032 h 1035781"/>
              <a:gd name="connsiteX34" fmla="*/ 453154 w 2492347"/>
              <a:gd name="connsiteY34" fmla="*/ 873940 h 1035781"/>
              <a:gd name="connsiteX35" fmla="*/ 428878 w 2492347"/>
              <a:gd name="connsiteY35" fmla="*/ 857756 h 1035781"/>
              <a:gd name="connsiteX36" fmla="*/ 404601 w 2492347"/>
              <a:gd name="connsiteY36" fmla="*/ 849664 h 1035781"/>
              <a:gd name="connsiteX37" fmla="*/ 380325 w 2492347"/>
              <a:gd name="connsiteY37" fmla="*/ 825388 h 1035781"/>
              <a:gd name="connsiteX38" fmla="*/ 113288 w 2492347"/>
              <a:gd name="connsiteY38" fmla="*/ 801112 h 1035781"/>
              <a:gd name="connsiteX39" fmla="*/ 0 w 2492347"/>
              <a:gd name="connsiteY39" fmla="*/ 809204 h 10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492347" h="1035781">
                <a:moveTo>
                  <a:pt x="2492347" y="0"/>
                </a:moveTo>
                <a:cubicBezTo>
                  <a:pt x="2489650" y="29671"/>
                  <a:pt x="2490098" y="59798"/>
                  <a:pt x="2484255" y="89013"/>
                </a:cubicBezTo>
                <a:cubicBezTo>
                  <a:pt x="2481889" y="100842"/>
                  <a:pt x="2472822" y="110293"/>
                  <a:pt x="2468070" y="121381"/>
                </a:cubicBezTo>
                <a:cubicBezTo>
                  <a:pt x="2464710" y="129221"/>
                  <a:pt x="2462675" y="137565"/>
                  <a:pt x="2459978" y="145657"/>
                </a:cubicBezTo>
                <a:cubicBezTo>
                  <a:pt x="2447130" y="235595"/>
                  <a:pt x="2464511" y="172114"/>
                  <a:pt x="2419518" y="250853"/>
                </a:cubicBezTo>
                <a:cubicBezTo>
                  <a:pt x="2407548" y="271800"/>
                  <a:pt x="2398703" y="294410"/>
                  <a:pt x="2387150" y="315590"/>
                </a:cubicBezTo>
                <a:cubicBezTo>
                  <a:pt x="2382493" y="324128"/>
                  <a:pt x="2375791" y="331422"/>
                  <a:pt x="2370966" y="339866"/>
                </a:cubicBezTo>
                <a:cubicBezTo>
                  <a:pt x="2321201" y="426955"/>
                  <a:pt x="2401595" y="302014"/>
                  <a:pt x="2322414" y="420786"/>
                </a:cubicBezTo>
                <a:lnTo>
                  <a:pt x="2306230" y="445062"/>
                </a:lnTo>
                <a:cubicBezTo>
                  <a:pt x="2291844" y="466641"/>
                  <a:pt x="2290945" y="474732"/>
                  <a:pt x="2265770" y="485522"/>
                </a:cubicBezTo>
                <a:cubicBezTo>
                  <a:pt x="2255547" y="489903"/>
                  <a:pt x="2244191" y="490917"/>
                  <a:pt x="2233401" y="493615"/>
                </a:cubicBezTo>
                <a:cubicBezTo>
                  <a:pt x="2183837" y="567961"/>
                  <a:pt x="2251570" y="477125"/>
                  <a:pt x="2192941" y="525983"/>
                </a:cubicBezTo>
                <a:cubicBezTo>
                  <a:pt x="2134153" y="574973"/>
                  <a:pt x="2200050" y="547889"/>
                  <a:pt x="2144389" y="566443"/>
                </a:cubicBezTo>
                <a:cubicBezTo>
                  <a:pt x="1960268" y="727549"/>
                  <a:pt x="2151706" y="569658"/>
                  <a:pt x="2047285" y="639271"/>
                </a:cubicBezTo>
                <a:cubicBezTo>
                  <a:pt x="2015004" y="660792"/>
                  <a:pt x="2012313" y="671587"/>
                  <a:pt x="1982548" y="687823"/>
                </a:cubicBezTo>
                <a:cubicBezTo>
                  <a:pt x="1961368" y="699376"/>
                  <a:pt x="1938106" y="707146"/>
                  <a:pt x="1917812" y="720192"/>
                </a:cubicBezTo>
                <a:cubicBezTo>
                  <a:pt x="1832195" y="775232"/>
                  <a:pt x="1909091" y="754014"/>
                  <a:pt x="1820708" y="768744"/>
                </a:cubicBezTo>
                <a:cubicBezTo>
                  <a:pt x="1764619" y="796788"/>
                  <a:pt x="1776610" y="788283"/>
                  <a:pt x="1723603" y="825388"/>
                </a:cubicBezTo>
                <a:cubicBezTo>
                  <a:pt x="1712554" y="833122"/>
                  <a:pt x="1703298" y="843633"/>
                  <a:pt x="1691235" y="849664"/>
                </a:cubicBezTo>
                <a:cubicBezTo>
                  <a:pt x="1675977" y="857293"/>
                  <a:pt x="1658867" y="860453"/>
                  <a:pt x="1642683" y="865848"/>
                </a:cubicBezTo>
                <a:cubicBezTo>
                  <a:pt x="1569232" y="920936"/>
                  <a:pt x="1654216" y="864472"/>
                  <a:pt x="1569855" y="898216"/>
                </a:cubicBezTo>
                <a:cubicBezTo>
                  <a:pt x="1523921" y="916589"/>
                  <a:pt x="1536753" y="924066"/>
                  <a:pt x="1497026" y="946768"/>
                </a:cubicBezTo>
                <a:cubicBezTo>
                  <a:pt x="1489620" y="951000"/>
                  <a:pt x="1480206" y="950718"/>
                  <a:pt x="1472750" y="954861"/>
                </a:cubicBezTo>
                <a:cubicBezTo>
                  <a:pt x="1455747" y="964307"/>
                  <a:pt x="1439551" y="975287"/>
                  <a:pt x="1424198" y="987229"/>
                </a:cubicBezTo>
                <a:cubicBezTo>
                  <a:pt x="1399500" y="1006439"/>
                  <a:pt x="1406598" y="1016158"/>
                  <a:pt x="1375646" y="1019597"/>
                </a:cubicBezTo>
                <a:cubicBezTo>
                  <a:pt x="1311083" y="1026771"/>
                  <a:pt x="1181437" y="1035781"/>
                  <a:pt x="1181437" y="1035781"/>
                </a:cubicBezTo>
                <a:cubicBezTo>
                  <a:pt x="1164134" y="1034397"/>
                  <a:pt x="1012529" y="1033425"/>
                  <a:pt x="946768" y="1011505"/>
                </a:cubicBezTo>
                <a:cubicBezTo>
                  <a:pt x="932988" y="1006912"/>
                  <a:pt x="919795" y="1000716"/>
                  <a:pt x="906308" y="995321"/>
                </a:cubicBezTo>
                <a:cubicBezTo>
                  <a:pt x="898216" y="987229"/>
                  <a:pt x="889357" y="979837"/>
                  <a:pt x="882031" y="971045"/>
                </a:cubicBezTo>
                <a:cubicBezTo>
                  <a:pt x="875805" y="963574"/>
                  <a:pt x="873441" y="952844"/>
                  <a:pt x="865847" y="946768"/>
                </a:cubicBezTo>
                <a:cubicBezTo>
                  <a:pt x="860570" y="942547"/>
                  <a:pt x="811317" y="931113"/>
                  <a:pt x="809203" y="930584"/>
                </a:cubicBezTo>
                <a:lnTo>
                  <a:pt x="760651" y="898216"/>
                </a:lnTo>
                <a:cubicBezTo>
                  <a:pt x="746999" y="889115"/>
                  <a:pt x="728465" y="891293"/>
                  <a:pt x="712099" y="890124"/>
                </a:cubicBezTo>
                <a:cubicBezTo>
                  <a:pt x="652847" y="885892"/>
                  <a:pt x="593416" y="884729"/>
                  <a:pt x="534074" y="882032"/>
                </a:cubicBezTo>
                <a:cubicBezTo>
                  <a:pt x="507101" y="879335"/>
                  <a:pt x="479568" y="880035"/>
                  <a:pt x="453154" y="873940"/>
                </a:cubicBezTo>
                <a:cubicBezTo>
                  <a:pt x="443678" y="871753"/>
                  <a:pt x="437577" y="862105"/>
                  <a:pt x="428878" y="857756"/>
                </a:cubicBezTo>
                <a:cubicBezTo>
                  <a:pt x="421248" y="853941"/>
                  <a:pt x="412693" y="852361"/>
                  <a:pt x="404601" y="849664"/>
                </a:cubicBezTo>
                <a:cubicBezTo>
                  <a:pt x="396509" y="841572"/>
                  <a:pt x="390329" y="830946"/>
                  <a:pt x="380325" y="825388"/>
                </a:cubicBezTo>
                <a:cubicBezTo>
                  <a:pt x="313073" y="788026"/>
                  <a:pt x="133345" y="801855"/>
                  <a:pt x="113288" y="801112"/>
                </a:cubicBezTo>
                <a:cubicBezTo>
                  <a:pt x="21632" y="810278"/>
                  <a:pt x="59476" y="809204"/>
                  <a:pt x="0" y="809204"/>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1626499" y="736375"/>
            <a:ext cx="2435703" cy="5696793"/>
          </a:xfrm>
          <a:custGeom>
            <a:avLst/>
            <a:gdLst>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113289 w 2435703"/>
              <a:gd name="connsiteY26" fmla="*/ 2638004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32368 w 2435703"/>
              <a:gd name="connsiteY30" fmla="*/ 2807937 h 5696793"/>
              <a:gd name="connsiteX31" fmla="*/ 40460 w 2435703"/>
              <a:gd name="connsiteY31" fmla="*/ 2888857 h 5696793"/>
              <a:gd name="connsiteX32" fmla="*/ 56644 w 2435703"/>
              <a:gd name="connsiteY32" fmla="*/ 3018329 h 5696793"/>
              <a:gd name="connsiteX33" fmla="*/ 80920 w 2435703"/>
              <a:gd name="connsiteY33" fmla="*/ 3317735 h 5696793"/>
              <a:gd name="connsiteX34" fmla="*/ 72828 w 2435703"/>
              <a:gd name="connsiteY34" fmla="*/ 3762797 h 5696793"/>
              <a:gd name="connsiteX35" fmla="*/ 40460 w 2435703"/>
              <a:gd name="connsiteY35" fmla="*/ 3859901 h 5696793"/>
              <a:gd name="connsiteX36" fmla="*/ 0 w 2435703"/>
              <a:gd name="connsiteY36" fmla="*/ 4029834 h 5696793"/>
              <a:gd name="connsiteX37" fmla="*/ 16184 w 2435703"/>
              <a:gd name="connsiteY37" fmla="*/ 4782393 h 5696793"/>
              <a:gd name="connsiteX38" fmla="*/ 24276 w 2435703"/>
              <a:gd name="connsiteY38" fmla="*/ 4887590 h 5696793"/>
              <a:gd name="connsiteX39" fmla="*/ 64736 w 2435703"/>
              <a:gd name="connsiteY39" fmla="*/ 5081798 h 5696793"/>
              <a:gd name="connsiteX40" fmla="*/ 97105 w 2435703"/>
              <a:gd name="connsiteY40" fmla="*/ 5138443 h 5696793"/>
              <a:gd name="connsiteX41" fmla="*/ 145657 w 2435703"/>
              <a:gd name="connsiteY41" fmla="*/ 5154627 h 5696793"/>
              <a:gd name="connsiteX42" fmla="*/ 178025 w 2435703"/>
              <a:gd name="connsiteY42" fmla="*/ 5170811 h 5696793"/>
              <a:gd name="connsiteX43" fmla="*/ 202301 w 2435703"/>
              <a:gd name="connsiteY43" fmla="*/ 5195087 h 5696793"/>
              <a:gd name="connsiteX44" fmla="*/ 250853 w 2435703"/>
              <a:gd name="connsiteY44" fmla="*/ 5203179 h 5696793"/>
              <a:gd name="connsiteX45" fmla="*/ 461246 w 2435703"/>
              <a:gd name="connsiteY45" fmla="*/ 5195087 h 5696793"/>
              <a:gd name="connsiteX46" fmla="*/ 647363 w 2435703"/>
              <a:gd name="connsiteY46" fmla="*/ 5178903 h 5696793"/>
              <a:gd name="connsiteX47" fmla="*/ 671639 w 2435703"/>
              <a:gd name="connsiteY47" fmla="*/ 5162719 h 5696793"/>
              <a:gd name="connsiteX48" fmla="*/ 695915 w 2435703"/>
              <a:gd name="connsiteY48" fmla="*/ 5130351 h 5696793"/>
              <a:gd name="connsiteX49" fmla="*/ 833480 w 2435703"/>
              <a:gd name="connsiteY49" fmla="*/ 5122259 h 5696793"/>
              <a:gd name="connsiteX50" fmla="*/ 865848 w 2435703"/>
              <a:gd name="connsiteY50" fmla="*/ 5106075 h 5696793"/>
              <a:gd name="connsiteX51" fmla="*/ 906308 w 2435703"/>
              <a:gd name="connsiteY51" fmla="*/ 5097983 h 5696793"/>
              <a:gd name="connsiteX52" fmla="*/ 922492 w 2435703"/>
              <a:gd name="connsiteY52" fmla="*/ 5073706 h 5696793"/>
              <a:gd name="connsiteX53" fmla="*/ 954860 w 2435703"/>
              <a:gd name="connsiteY53" fmla="*/ 5049430 h 5696793"/>
              <a:gd name="connsiteX54" fmla="*/ 1003413 w 2435703"/>
              <a:gd name="connsiteY54" fmla="*/ 5033246 h 5696793"/>
              <a:gd name="connsiteX55" fmla="*/ 1068149 w 2435703"/>
              <a:gd name="connsiteY55" fmla="*/ 5017062 h 5696793"/>
              <a:gd name="connsiteX56" fmla="*/ 1116701 w 2435703"/>
              <a:gd name="connsiteY56" fmla="*/ 4984694 h 5696793"/>
              <a:gd name="connsiteX57" fmla="*/ 1140977 w 2435703"/>
              <a:gd name="connsiteY57" fmla="*/ 4952326 h 5696793"/>
              <a:gd name="connsiteX58" fmla="*/ 1165253 w 2435703"/>
              <a:gd name="connsiteY58" fmla="*/ 4944234 h 5696793"/>
              <a:gd name="connsiteX59" fmla="*/ 1262358 w 2435703"/>
              <a:gd name="connsiteY59" fmla="*/ 4928050 h 5696793"/>
              <a:gd name="connsiteX60" fmla="*/ 1286634 w 2435703"/>
              <a:gd name="connsiteY60" fmla="*/ 4911866 h 5696793"/>
              <a:gd name="connsiteX61" fmla="*/ 1310910 w 2435703"/>
              <a:gd name="connsiteY61" fmla="*/ 4903774 h 5696793"/>
              <a:gd name="connsiteX62" fmla="*/ 1343278 w 2435703"/>
              <a:gd name="connsiteY62" fmla="*/ 4887590 h 5696793"/>
              <a:gd name="connsiteX63" fmla="*/ 1683143 w 2435703"/>
              <a:gd name="connsiteY63" fmla="*/ 4903774 h 5696793"/>
              <a:gd name="connsiteX64" fmla="*/ 1731696 w 2435703"/>
              <a:gd name="connsiteY64" fmla="*/ 4928050 h 5696793"/>
              <a:gd name="connsiteX65" fmla="*/ 1780248 w 2435703"/>
              <a:gd name="connsiteY65" fmla="*/ 4936142 h 5696793"/>
              <a:gd name="connsiteX66" fmla="*/ 1820708 w 2435703"/>
              <a:gd name="connsiteY66" fmla="*/ 4952326 h 5696793"/>
              <a:gd name="connsiteX67" fmla="*/ 1836892 w 2435703"/>
              <a:gd name="connsiteY67" fmla="*/ 4976602 h 5696793"/>
              <a:gd name="connsiteX68" fmla="*/ 1901628 w 2435703"/>
              <a:gd name="connsiteY68" fmla="*/ 4992786 h 5696793"/>
              <a:gd name="connsiteX69" fmla="*/ 1942089 w 2435703"/>
              <a:gd name="connsiteY69" fmla="*/ 5041338 h 5696793"/>
              <a:gd name="connsiteX70" fmla="*/ 1958273 w 2435703"/>
              <a:gd name="connsiteY70" fmla="*/ 5065614 h 5696793"/>
              <a:gd name="connsiteX71" fmla="*/ 1982549 w 2435703"/>
              <a:gd name="connsiteY71" fmla="*/ 5081798 h 5696793"/>
              <a:gd name="connsiteX72" fmla="*/ 2023009 w 2435703"/>
              <a:gd name="connsiteY72" fmla="*/ 5122259 h 5696793"/>
              <a:gd name="connsiteX73" fmla="*/ 2079653 w 2435703"/>
              <a:gd name="connsiteY73" fmla="*/ 5170811 h 5696793"/>
              <a:gd name="connsiteX74" fmla="*/ 2160574 w 2435703"/>
              <a:gd name="connsiteY74" fmla="*/ 5251731 h 5696793"/>
              <a:gd name="connsiteX75" fmla="*/ 2233402 w 2435703"/>
              <a:gd name="connsiteY75" fmla="*/ 5324560 h 5696793"/>
              <a:gd name="connsiteX76" fmla="*/ 2249586 w 2435703"/>
              <a:gd name="connsiteY76" fmla="*/ 5348836 h 5696793"/>
              <a:gd name="connsiteX77" fmla="*/ 2273862 w 2435703"/>
              <a:gd name="connsiteY77" fmla="*/ 5373112 h 5696793"/>
              <a:gd name="connsiteX78" fmla="*/ 2338598 w 2435703"/>
              <a:gd name="connsiteY78" fmla="*/ 5389296 h 5696793"/>
              <a:gd name="connsiteX79" fmla="*/ 2354782 w 2435703"/>
              <a:gd name="connsiteY79" fmla="*/ 5413572 h 5696793"/>
              <a:gd name="connsiteX80" fmla="*/ 2411427 w 2435703"/>
              <a:gd name="connsiteY80" fmla="*/ 5462124 h 5696793"/>
              <a:gd name="connsiteX81" fmla="*/ 2419519 w 2435703"/>
              <a:gd name="connsiteY81" fmla="*/ 5486400 h 5696793"/>
              <a:gd name="connsiteX82" fmla="*/ 2435703 w 2435703"/>
              <a:gd name="connsiteY82" fmla="*/ 5599689 h 5696793"/>
              <a:gd name="connsiteX83" fmla="*/ 2427611 w 2435703"/>
              <a:gd name="connsiteY83" fmla="*/ 5656333 h 5696793"/>
              <a:gd name="connsiteX84" fmla="*/ 2419519 w 2435703"/>
              <a:gd name="connsiteY84"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32368 w 2435703"/>
              <a:gd name="connsiteY30" fmla="*/ 2807937 h 5696793"/>
              <a:gd name="connsiteX31" fmla="*/ 40460 w 2435703"/>
              <a:gd name="connsiteY31" fmla="*/ 2888857 h 5696793"/>
              <a:gd name="connsiteX32" fmla="*/ 56644 w 2435703"/>
              <a:gd name="connsiteY32" fmla="*/ 3018329 h 5696793"/>
              <a:gd name="connsiteX33" fmla="*/ 80920 w 2435703"/>
              <a:gd name="connsiteY33" fmla="*/ 3317735 h 5696793"/>
              <a:gd name="connsiteX34" fmla="*/ 72828 w 2435703"/>
              <a:gd name="connsiteY34" fmla="*/ 3762797 h 5696793"/>
              <a:gd name="connsiteX35" fmla="*/ 40460 w 2435703"/>
              <a:gd name="connsiteY35" fmla="*/ 3859901 h 5696793"/>
              <a:gd name="connsiteX36" fmla="*/ 0 w 2435703"/>
              <a:gd name="connsiteY36" fmla="*/ 4029834 h 5696793"/>
              <a:gd name="connsiteX37" fmla="*/ 16184 w 2435703"/>
              <a:gd name="connsiteY37" fmla="*/ 4782393 h 5696793"/>
              <a:gd name="connsiteX38" fmla="*/ 24276 w 2435703"/>
              <a:gd name="connsiteY38" fmla="*/ 4887590 h 5696793"/>
              <a:gd name="connsiteX39" fmla="*/ 64736 w 2435703"/>
              <a:gd name="connsiteY39" fmla="*/ 5081798 h 5696793"/>
              <a:gd name="connsiteX40" fmla="*/ 97105 w 2435703"/>
              <a:gd name="connsiteY40" fmla="*/ 5138443 h 5696793"/>
              <a:gd name="connsiteX41" fmla="*/ 145657 w 2435703"/>
              <a:gd name="connsiteY41" fmla="*/ 5154627 h 5696793"/>
              <a:gd name="connsiteX42" fmla="*/ 178025 w 2435703"/>
              <a:gd name="connsiteY42" fmla="*/ 5170811 h 5696793"/>
              <a:gd name="connsiteX43" fmla="*/ 202301 w 2435703"/>
              <a:gd name="connsiteY43" fmla="*/ 5195087 h 5696793"/>
              <a:gd name="connsiteX44" fmla="*/ 250853 w 2435703"/>
              <a:gd name="connsiteY44" fmla="*/ 5203179 h 5696793"/>
              <a:gd name="connsiteX45" fmla="*/ 461246 w 2435703"/>
              <a:gd name="connsiteY45" fmla="*/ 5195087 h 5696793"/>
              <a:gd name="connsiteX46" fmla="*/ 647363 w 2435703"/>
              <a:gd name="connsiteY46" fmla="*/ 5178903 h 5696793"/>
              <a:gd name="connsiteX47" fmla="*/ 671639 w 2435703"/>
              <a:gd name="connsiteY47" fmla="*/ 5162719 h 5696793"/>
              <a:gd name="connsiteX48" fmla="*/ 695915 w 2435703"/>
              <a:gd name="connsiteY48" fmla="*/ 5130351 h 5696793"/>
              <a:gd name="connsiteX49" fmla="*/ 833480 w 2435703"/>
              <a:gd name="connsiteY49" fmla="*/ 5122259 h 5696793"/>
              <a:gd name="connsiteX50" fmla="*/ 865848 w 2435703"/>
              <a:gd name="connsiteY50" fmla="*/ 5106075 h 5696793"/>
              <a:gd name="connsiteX51" fmla="*/ 906308 w 2435703"/>
              <a:gd name="connsiteY51" fmla="*/ 5097983 h 5696793"/>
              <a:gd name="connsiteX52" fmla="*/ 922492 w 2435703"/>
              <a:gd name="connsiteY52" fmla="*/ 5073706 h 5696793"/>
              <a:gd name="connsiteX53" fmla="*/ 954860 w 2435703"/>
              <a:gd name="connsiteY53" fmla="*/ 5049430 h 5696793"/>
              <a:gd name="connsiteX54" fmla="*/ 1003413 w 2435703"/>
              <a:gd name="connsiteY54" fmla="*/ 5033246 h 5696793"/>
              <a:gd name="connsiteX55" fmla="*/ 1068149 w 2435703"/>
              <a:gd name="connsiteY55" fmla="*/ 5017062 h 5696793"/>
              <a:gd name="connsiteX56" fmla="*/ 1116701 w 2435703"/>
              <a:gd name="connsiteY56" fmla="*/ 4984694 h 5696793"/>
              <a:gd name="connsiteX57" fmla="*/ 1140977 w 2435703"/>
              <a:gd name="connsiteY57" fmla="*/ 4952326 h 5696793"/>
              <a:gd name="connsiteX58" fmla="*/ 1165253 w 2435703"/>
              <a:gd name="connsiteY58" fmla="*/ 4944234 h 5696793"/>
              <a:gd name="connsiteX59" fmla="*/ 1262358 w 2435703"/>
              <a:gd name="connsiteY59" fmla="*/ 4928050 h 5696793"/>
              <a:gd name="connsiteX60" fmla="*/ 1286634 w 2435703"/>
              <a:gd name="connsiteY60" fmla="*/ 4911866 h 5696793"/>
              <a:gd name="connsiteX61" fmla="*/ 1310910 w 2435703"/>
              <a:gd name="connsiteY61" fmla="*/ 4903774 h 5696793"/>
              <a:gd name="connsiteX62" fmla="*/ 1343278 w 2435703"/>
              <a:gd name="connsiteY62" fmla="*/ 4887590 h 5696793"/>
              <a:gd name="connsiteX63" fmla="*/ 1683143 w 2435703"/>
              <a:gd name="connsiteY63" fmla="*/ 4903774 h 5696793"/>
              <a:gd name="connsiteX64" fmla="*/ 1731696 w 2435703"/>
              <a:gd name="connsiteY64" fmla="*/ 4928050 h 5696793"/>
              <a:gd name="connsiteX65" fmla="*/ 1780248 w 2435703"/>
              <a:gd name="connsiteY65" fmla="*/ 4936142 h 5696793"/>
              <a:gd name="connsiteX66" fmla="*/ 1820708 w 2435703"/>
              <a:gd name="connsiteY66" fmla="*/ 4952326 h 5696793"/>
              <a:gd name="connsiteX67" fmla="*/ 1836892 w 2435703"/>
              <a:gd name="connsiteY67" fmla="*/ 4976602 h 5696793"/>
              <a:gd name="connsiteX68" fmla="*/ 1901628 w 2435703"/>
              <a:gd name="connsiteY68" fmla="*/ 4992786 h 5696793"/>
              <a:gd name="connsiteX69" fmla="*/ 1942089 w 2435703"/>
              <a:gd name="connsiteY69" fmla="*/ 5041338 h 5696793"/>
              <a:gd name="connsiteX70" fmla="*/ 1958273 w 2435703"/>
              <a:gd name="connsiteY70" fmla="*/ 5065614 h 5696793"/>
              <a:gd name="connsiteX71" fmla="*/ 1982549 w 2435703"/>
              <a:gd name="connsiteY71" fmla="*/ 5081798 h 5696793"/>
              <a:gd name="connsiteX72" fmla="*/ 2023009 w 2435703"/>
              <a:gd name="connsiteY72" fmla="*/ 5122259 h 5696793"/>
              <a:gd name="connsiteX73" fmla="*/ 2079653 w 2435703"/>
              <a:gd name="connsiteY73" fmla="*/ 5170811 h 5696793"/>
              <a:gd name="connsiteX74" fmla="*/ 2160574 w 2435703"/>
              <a:gd name="connsiteY74" fmla="*/ 5251731 h 5696793"/>
              <a:gd name="connsiteX75" fmla="*/ 2233402 w 2435703"/>
              <a:gd name="connsiteY75" fmla="*/ 5324560 h 5696793"/>
              <a:gd name="connsiteX76" fmla="*/ 2249586 w 2435703"/>
              <a:gd name="connsiteY76" fmla="*/ 5348836 h 5696793"/>
              <a:gd name="connsiteX77" fmla="*/ 2273862 w 2435703"/>
              <a:gd name="connsiteY77" fmla="*/ 5373112 h 5696793"/>
              <a:gd name="connsiteX78" fmla="*/ 2338598 w 2435703"/>
              <a:gd name="connsiteY78" fmla="*/ 5389296 h 5696793"/>
              <a:gd name="connsiteX79" fmla="*/ 2354782 w 2435703"/>
              <a:gd name="connsiteY79" fmla="*/ 5413572 h 5696793"/>
              <a:gd name="connsiteX80" fmla="*/ 2411427 w 2435703"/>
              <a:gd name="connsiteY80" fmla="*/ 5462124 h 5696793"/>
              <a:gd name="connsiteX81" fmla="*/ 2419519 w 2435703"/>
              <a:gd name="connsiteY81" fmla="*/ 5486400 h 5696793"/>
              <a:gd name="connsiteX82" fmla="*/ 2435703 w 2435703"/>
              <a:gd name="connsiteY82" fmla="*/ 5599689 h 5696793"/>
              <a:gd name="connsiteX83" fmla="*/ 2427611 w 2435703"/>
              <a:gd name="connsiteY83" fmla="*/ 5656333 h 5696793"/>
              <a:gd name="connsiteX84" fmla="*/ 2419519 w 2435703"/>
              <a:gd name="connsiteY84"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32368 w 2435703"/>
              <a:gd name="connsiteY30" fmla="*/ 2807937 h 5696793"/>
              <a:gd name="connsiteX31" fmla="*/ 55700 w 2435703"/>
              <a:gd name="connsiteY31" fmla="*/ 2894572 h 5696793"/>
              <a:gd name="connsiteX32" fmla="*/ 56644 w 2435703"/>
              <a:gd name="connsiteY32" fmla="*/ 3018329 h 5696793"/>
              <a:gd name="connsiteX33" fmla="*/ 80920 w 2435703"/>
              <a:gd name="connsiteY33" fmla="*/ 3317735 h 5696793"/>
              <a:gd name="connsiteX34" fmla="*/ 72828 w 2435703"/>
              <a:gd name="connsiteY34" fmla="*/ 3762797 h 5696793"/>
              <a:gd name="connsiteX35" fmla="*/ 40460 w 2435703"/>
              <a:gd name="connsiteY35" fmla="*/ 3859901 h 5696793"/>
              <a:gd name="connsiteX36" fmla="*/ 0 w 2435703"/>
              <a:gd name="connsiteY36" fmla="*/ 4029834 h 5696793"/>
              <a:gd name="connsiteX37" fmla="*/ 16184 w 2435703"/>
              <a:gd name="connsiteY37" fmla="*/ 4782393 h 5696793"/>
              <a:gd name="connsiteX38" fmla="*/ 24276 w 2435703"/>
              <a:gd name="connsiteY38" fmla="*/ 4887590 h 5696793"/>
              <a:gd name="connsiteX39" fmla="*/ 64736 w 2435703"/>
              <a:gd name="connsiteY39" fmla="*/ 5081798 h 5696793"/>
              <a:gd name="connsiteX40" fmla="*/ 97105 w 2435703"/>
              <a:gd name="connsiteY40" fmla="*/ 5138443 h 5696793"/>
              <a:gd name="connsiteX41" fmla="*/ 145657 w 2435703"/>
              <a:gd name="connsiteY41" fmla="*/ 5154627 h 5696793"/>
              <a:gd name="connsiteX42" fmla="*/ 178025 w 2435703"/>
              <a:gd name="connsiteY42" fmla="*/ 5170811 h 5696793"/>
              <a:gd name="connsiteX43" fmla="*/ 202301 w 2435703"/>
              <a:gd name="connsiteY43" fmla="*/ 5195087 h 5696793"/>
              <a:gd name="connsiteX44" fmla="*/ 250853 w 2435703"/>
              <a:gd name="connsiteY44" fmla="*/ 5203179 h 5696793"/>
              <a:gd name="connsiteX45" fmla="*/ 461246 w 2435703"/>
              <a:gd name="connsiteY45" fmla="*/ 5195087 h 5696793"/>
              <a:gd name="connsiteX46" fmla="*/ 647363 w 2435703"/>
              <a:gd name="connsiteY46" fmla="*/ 5178903 h 5696793"/>
              <a:gd name="connsiteX47" fmla="*/ 671639 w 2435703"/>
              <a:gd name="connsiteY47" fmla="*/ 5162719 h 5696793"/>
              <a:gd name="connsiteX48" fmla="*/ 695915 w 2435703"/>
              <a:gd name="connsiteY48" fmla="*/ 5130351 h 5696793"/>
              <a:gd name="connsiteX49" fmla="*/ 833480 w 2435703"/>
              <a:gd name="connsiteY49" fmla="*/ 5122259 h 5696793"/>
              <a:gd name="connsiteX50" fmla="*/ 865848 w 2435703"/>
              <a:gd name="connsiteY50" fmla="*/ 5106075 h 5696793"/>
              <a:gd name="connsiteX51" fmla="*/ 906308 w 2435703"/>
              <a:gd name="connsiteY51" fmla="*/ 5097983 h 5696793"/>
              <a:gd name="connsiteX52" fmla="*/ 922492 w 2435703"/>
              <a:gd name="connsiteY52" fmla="*/ 5073706 h 5696793"/>
              <a:gd name="connsiteX53" fmla="*/ 954860 w 2435703"/>
              <a:gd name="connsiteY53" fmla="*/ 5049430 h 5696793"/>
              <a:gd name="connsiteX54" fmla="*/ 1003413 w 2435703"/>
              <a:gd name="connsiteY54" fmla="*/ 5033246 h 5696793"/>
              <a:gd name="connsiteX55" fmla="*/ 1068149 w 2435703"/>
              <a:gd name="connsiteY55" fmla="*/ 5017062 h 5696793"/>
              <a:gd name="connsiteX56" fmla="*/ 1116701 w 2435703"/>
              <a:gd name="connsiteY56" fmla="*/ 4984694 h 5696793"/>
              <a:gd name="connsiteX57" fmla="*/ 1140977 w 2435703"/>
              <a:gd name="connsiteY57" fmla="*/ 4952326 h 5696793"/>
              <a:gd name="connsiteX58" fmla="*/ 1165253 w 2435703"/>
              <a:gd name="connsiteY58" fmla="*/ 4944234 h 5696793"/>
              <a:gd name="connsiteX59" fmla="*/ 1262358 w 2435703"/>
              <a:gd name="connsiteY59" fmla="*/ 4928050 h 5696793"/>
              <a:gd name="connsiteX60" fmla="*/ 1286634 w 2435703"/>
              <a:gd name="connsiteY60" fmla="*/ 4911866 h 5696793"/>
              <a:gd name="connsiteX61" fmla="*/ 1310910 w 2435703"/>
              <a:gd name="connsiteY61" fmla="*/ 4903774 h 5696793"/>
              <a:gd name="connsiteX62" fmla="*/ 1343278 w 2435703"/>
              <a:gd name="connsiteY62" fmla="*/ 4887590 h 5696793"/>
              <a:gd name="connsiteX63" fmla="*/ 1683143 w 2435703"/>
              <a:gd name="connsiteY63" fmla="*/ 4903774 h 5696793"/>
              <a:gd name="connsiteX64" fmla="*/ 1731696 w 2435703"/>
              <a:gd name="connsiteY64" fmla="*/ 4928050 h 5696793"/>
              <a:gd name="connsiteX65" fmla="*/ 1780248 w 2435703"/>
              <a:gd name="connsiteY65" fmla="*/ 4936142 h 5696793"/>
              <a:gd name="connsiteX66" fmla="*/ 1820708 w 2435703"/>
              <a:gd name="connsiteY66" fmla="*/ 4952326 h 5696793"/>
              <a:gd name="connsiteX67" fmla="*/ 1836892 w 2435703"/>
              <a:gd name="connsiteY67" fmla="*/ 4976602 h 5696793"/>
              <a:gd name="connsiteX68" fmla="*/ 1901628 w 2435703"/>
              <a:gd name="connsiteY68" fmla="*/ 4992786 h 5696793"/>
              <a:gd name="connsiteX69" fmla="*/ 1942089 w 2435703"/>
              <a:gd name="connsiteY69" fmla="*/ 5041338 h 5696793"/>
              <a:gd name="connsiteX70" fmla="*/ 1958273 w 2435703"/>
              <a:gd name="connsiteY70" fmla="*/ 5065614 h 5696793"/>
              <a:gd name="connsiteX71" fmla="*/ 1982549 w 2435703"/>
              <a:gd name="connsiteY71" fmla="*/ 5081798 h 5696793"/>
              <a:gd name="connsiteX72" fmla="*/ 2023009 w 2435703"/>
              <a:gd name="connsiteY72" fmla="*/ 5122259 h 5696793"/>
              <a:gd name="connsiteX73" fmla="*/ 2079653 w 2435703"/>
              <a:gd name="connsiteY73" fmla="*/ 5170811 h 5696793"/>
              <a:gd name="connsiteX74" fmla="*/ 2160574 w 2435703"/>
              <a:gd name="connsiteY74" fmla="*/ 5251731 h 5696793"/>
              <a:gd name="connsiteX75" fmla="*/ 2233402 w 2435703"/>
              <a:gd name="connsiteY75" fmla="*/ 5324560 h 5696793"/>
              <a:gd name="connsiteX76" fmla="*/ 2249586 w 2435703"/>
              <a:gd name="connsiteY76" fmla="*/ 5348836 h 5696793"/>
              <a:gd name="connsiteX77" fmla="*/ 2273862 w 2435703"/>
              <a:gd name="connsiteY77" fmla="*/ 5373112 h 5696793"/>
              <a:gd name="connsiteX78" fmla="*/ 2338598 w 2435703"/>
              <a:gd name="connsiteY78" fmla="*/ 5389296 h 5696793"/>
              <a:gd name="connsiteX79" fmla="*/ 2354782 w 2435703"/>
              <a:gd name="connsiteY79" fmla="*/ 5413572 h 5696793"/>
              <a:gd name="connsiteX80" fmla="*/ 2411427 w 2435703"/>
              <a:gd name="connsiteY80" fmla="*/ 5462124 h 5696793"/>
              <a:gd name="connsiteX81" fmla="*/ 2419519 w 2435703"/>
              <a:gd name="connsiteY81" fmla="*/ 5486400 h 5696793"/>
              <a:gd name="connsiteX82" fmla="*/ 2435703 w 2435703"/>
              <a:gd name="connsiteY82" fmla="*/ 5599689 h 5696793"/>
              <a:gd name="connsiteX83" fmla="*/ 2427611 w 2435703"/>
              <a:gd name="connsiteY83" fmla="*/ 5656333 h 5696793"/>
              <a:gd name="connsiteX84" fmla="*/ 2419519 w 2435703"/>
              <a:gd name="connsiteY84"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86096 w 2435703"/>
              <a:gd name="connsiteY30" fmla="*/ 2803115 h 5696793"/>
              <a:gd name="connsiteX31" fmla="*/ 32368 w 2435703"/>
              <a:gd name="connsiteY31" fmla="*/ 2807937 h 5696793"/>
              <a:gd name="connsiteX32" fmla="*/ 55700 w 2435703"/>
              <a:gd name="connsiteY32" fmla="*/ 2894572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86096 w 2435703"/>
              <a:gd name="connsiteY30" fmla="*/ 2803115 h 5696793"/>
              <a:gd name="connsiteX31" fmla="*/ 78088 w 2435703"/>
              <a:gd name="connsiteY31" fmla="*/ 2842227 h 5696793"/>
              <a:gd name="connsiteX32" fmla="*/ 55700 w 2435703"/>
              <a:gd name="connsiteY32" fmla="*/ 2894572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80920 w 2435703"/>
              <a:gd name="connsiteY28" fmla="*/ 2718924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103780 w 2435703"/>
              <a:gd name="connsiteY28" fmla="*/ 2692254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94255 w 2435703"/>
              <a:gd name="connsiteY28" fmla="*/ 2686539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1421 w 2435703"/>
              <a:gd name="connsiteY39" fmla="*/ 487616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8546 w 2435703"/>
              <a:gd name="connsiteY40" fmla="*/ 503226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8546 w 2435703"/>
              <a:gd name="connsiteY40" fmla="*/ 503226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435703" h="5696793">
                <a:moveTo>
                  <a:pt x="712099" y="0"/>
                </a:moveTo>
                <a:cubicBezTo>
                  <a:pt x="707564" y="31743"/>
                  <a:pt x="715639" y="56139"/>
                  <a:pt x="687823" y="72829"/>
                </a:cubicBezTo>
                <a:cubicBezTo>
                  <a:pt x="680509" y="77218"/>
                  <a:pt x="671639" y="78224"/>
                  <a:pt x="663547" y="80921"/>
                </a:cubicBezTo>
                <a:cubicBezTo>
                  <a:pt x="655455" y="86316"/>
                  <a:pt x="646148" y="90228"/>
                  <a:pt x="639271" y="97105"/>
                </a:cubicBezTo>
                <a:cubicBezTo>
                  <a:pt x="629778" y="106598"/>
                  <a:pt x="603160" y="158113"/>
                  <a:pt x="598811" y="161841"/>
                </a:cubicBezTo>
                <a:cubicBezTo>
                  <a:pt x="590367" y="169079"/>
                  <a:pt x="577095" y="166737"/>
                  <a:pt x="566443" y="169933"/>
                </a:cubicBezTo>
                <a:cubicBezTo>
                  <a:pt x="566431" y="169936"/>
                  <a:pt x="505758" y="190161"/>
                  <a:pt x="493614" y="194209"/>
                </a:cubicBezTo>
                <a:cubicBezTo>
                  <a:pt x="480566" y="198558"/>
                  <a:pt x="466641" y="199604"/>
                  <a:pt x="453154" y="202301"/>
                </a:cubicBezTo>
                <a:lnTo>
                  <a:pt x="380326" y="250853"/>
                </a:lnTo>
                <a:cubicBezTo>
                  <a:pt x="368240" y="258910"/>
                  <a:pt x="352564" y="259983"/>
                  <a:pt x="339866" y="267037"/>
                </a:cubicBezTo>
                <a:cubicBezTo>
                  <a:pt x="272338" y="304552"/>
                  <a:pt x="342237" y="282627"/>
                  <a:pt x="275129" y="299406"/>
                </a:cubicBezTo>
                <a:cubicBezTo>
                  <a:pt x="215773" y="358762"/>
                  <a:pt x="218074" y="347970"/>
                  <a:pt x="178025" y="420786"/>
                </a:cubicBezTo>
                <a:cubicBezTo>
                  <a:pt x="160585" y="452495"/>
                  <a:pt x="129473" y="517890"/>
                  <a:pt x="129473" y="517890"/>
                </a:cubicBezTo>
                <a:cubicBezTo>
                  <a:pt x="113685" y="581042"/>
                  <a:pt x="131634" y="521663"/>
                  <a:pt x="89013" y="606903"/>
                </a:cubicBezTo>
                <a:cubicBezTo>
                  <a:pt x="79826" y="625277"/>
                  <a:pt x="72828" y="644666"/>
                  <a:pt x="64736" y="663547"/>
                </a:cubicBezTo>
                <a:cubicBezTo>
                  <a:pt x="62039" y="679731"/>
                  <a:pt x="59862" y="696010"/>
                  <a:pt x="56644" y="712099"/>
                </a:cubicBezTo>
                <a:cubicBezTo>
                  <a:pt x="54463" y="723004"/>
                  <a:pt x="48949" y="733353"/>
                  <a:pt x="48552" y="744467"/>
                </a:cubicBezTo>
                <a:cubicBezTo>
                  <a:pt x="43545" y="884666"/>
                  <a:pt x="44888" y="1025035"/>
                  <a:pt x="40460" y="1165253"/>
                </a:cubicBezTo>
                <a:cubicBezTo>
                  <a:pt x="33413" y="1388396"/>
                  <a:pt x="28151" y="1455092"/>
                  <a:pt x="16184" y="1634591"/>
                </a:cubicBezTo>
                <a:cubicBezTo>
                  <a:pt x="18881" y="1664262"/>
                  <a:pt x="22824" y="1693846"/>
                  <a:pt x="24276" y="1723604"/>
                </a:cubicBezTo>
                <a:cubicBezTo>
                  <a:pt x="28221" y="1804473"/>
                  <a:pt x="27614" y="1885539"/>
                  <a:pt x="32368" y="1966365"/>
                </a:cubicBezTo>
                <a:cubicBezTo>
                  <a:pt x="34063" y="1995186"/>
                  <a:pt x="45598" y="2005327"/>
                  <a:pt x="56644" y="2031101"/>
                </a:cubicBezTo>
                <a:cubicBezTo>
                  <a:pt x="60004" y="2038941"/>
                  <a:pt x="62039" y="2047285"/>
                  <a:pt x="64736" y="2055377"/>
                </a:cubicBezTo>
                <a:cubicBezTo>
                  <a:pt x="67433" y="2082351"/>
                  <a:pt x="69245" y="2109428"/>
                  <a:pt x="72828" y="2136298"/>
                </a:cubicBezTo>
                <a:cubicBezTo>
                  <a:pt x="74646" y="2149931"/>
                  <a:pt x="78829" y="2163164"/>
                  <a:pt x="80920" y="2176758"/>
                </a:cubicBezTo>
                <a:cubicBezTo>
                  <a:pt x="84227" y="2198252"/>
                  <a:pt x="86315" y="2219915"/>
                  <a:pt x="89013" y="2241494"/>
                </a:cubicBezTo>
                <a:cubicBezTo>
                  <a:pt x="86310" y="2336199"/>
                  <a:pt x="80112" y="2461435"/>
                  <a:pt x="80904" y="2525609"/>
                </a:cubicBezTo>
                <a:cubicBezTo>
                  <a:pt x="81696" y="2589783"/>
                  <a:pt x="91542" y="2599718"/>
                  <a:pt x="93767" y="2626540"/>
                </a:cubicBezTo>
                <a:cubicBezTo>
                  <a:pt x="95992" y="2653362"/>
                  <a:pt x="94806" y="2666778"/>
                  <a:pt x="94255" y="2686539"/>
                </a:cubicBezTo>
                <a:cubicBezTo>
                  <a:pt x="93704" y="2706300"/>
                  <a:pt x="101251" y="2737013"/>
                  <a:pt x="90462" y="2745105"/>
                </a:cubicBezTo>
                <a:cubicBezTo>
                  <a:pt x="82117" y="2758184"/>
                  <a:pt x="88793" y="2792326"/>
                  <a:pt x="86096" y="2803115"/>
                </a:cubicBezTo>
                <a:cubicBezTo>
                  <a:pt x="83399" y="2813904"/>
                  <a:pt x="81249" y="2826667"/>
                  <a:pt x="78088" y="2842227"/>
                </a:cubicBezTo>
                <a:cubicBezTo>
                  <a:pt x="74927" y="2857787"/>
                  <a:pt x="70704" y="2867127"/>
                  <a:pt x="67130" y="2896477"/>
                </a:cubicBezTo>
                <a:cubicBezTo>
                  <a:pt x="63556" y="2925827"/>
                  <a:pt x="54346" y="2948119"/>
                  <a:pt x="56644" y="3018329"/>
                </a:cubicBezTo>
                <a:cubicBezTo>
                  <a:pt x="58942" y="3088539"/>
                  <a:pt x="42420" y="2932736"/>
                  <a:pt x="80920" y="3317735"/>
                </a:cubicBezTo>
                <a:cubicBezTo>
                  <a:pt x="87635" y="3492299"/>
                  <a:pt x="98749" y="3585674"/>
                  <a:pt x="72828" y="3762797"/>
                </a:cubicBezTo>
                <a:cubicBezTo>
                  <a:pt x="67888" y="3796556"/>
                  <a:pt x="49437" y="3826984"/>
                  <a:pt x="40460" y="3859901"/>
                </a:cubicBezTo>
                <a:cubicBezTo>
                  <a:pt x="25139" y="3916077"/>
                  <a:pt x="0" y="4029834"/>
                  <a:pt x="0" y="4029834"/>
                </a:cubicBezTo>
                <a:cubicBezTo>
                  <a:pt x="21353" y="4563669"/>
                  <a:pt x="8963" y="4633084"/>
                  <a:pt x="16184" y="4782393"/>
                </a:cubicBezTo>
                <a:cubicBezTo>
                  <a:pt x="23405" y="4931702"/>
                  <a:pt x="34599" y="4884044"/>
                  <a:pt x="43326" y="4925690"/>
                </a:cubicBezTo>
                <a:cubicBezTo>
                  <a:pt x="52053" y="4967336"/>
                  <a:pt x="39830" y="4965964"/>
                  <a:pt x="68546" y="5032268"/>
                </a:cubicBezTo>
                <a:cubicBezTo>
                  <a:pt x="71025" y="5037226"/>
                  <a:pt x="84253" y="5118050"/>
                  <a:pt x="97105" y="5138443"/>
                </a:cubicBezTo>
                <a:cubicBezTo>
                  <a:pt x="109957" y="5158836"/>
                  <a:pt x="129473" y="5149232"/>
                  <a:pt x="145657" y="5154627"/>
                </a:cubicBezTo>
                <a:cubicBezTo>
                  <a:pt x="157101" y="5158442"/>
                  <a:pt x="168209" y="5163800"/>
                  <a:pt x="178025" y="5170811"/>
                </a:cubicBezTo>
                <a:cubicBezTo>
                  <a:pt x="187337" y="5177463"/>
                  <a:pt x="191844" y="5190439"/>
                  <a:pt x="202301" y="5195087"/>
                </a:cubicBezTo>
                <a:cubicBezTo>
                  <a:pt x="217294" y="5201751"/>
                  <a:pt x="234669" y="5200482"/>
                  <a:pt x="250853" y="5203179"/>
                </a:cubicBezTo>
                <a:lnTo>
                  <a:pt x="461246" y="5195087"/>
                </a:lnTo>
                <a:cubicBezTo>
                  <a:pt x="627773" y="5187847"/>
                  <a:pt x="572450" y="5203874"/>
                  <a:pt x="647363" y="5178903"/>
                </a:cubicBezTo>
                <a:cubicBezTo>
                  <a:pt x="655455" y="5173508"/>
                  <a:pt x="664762" y="5169596"/>
                  <a:pt x="671639" y="5162719"/>
                </a:cubicBezTo>
                <a:cubicBezTo>
                  <a:pt x="681176" y="5153182"/>
                  <a:pt x="682831" y="5133622"/>
                  <a:pt x="695915" y="5130351"/>
                </a:cubicBezTo>
                <a:cubicBezTo>
                  <a:pt x="740478" y="5119210"/>
                  <a:pt x="787625" y="5124956"/>
                  <a:pt x="833480" y="5122259"/>
                </a:cubicBezTo>
                <a:cubicBezTo>
                  <a:pt x="844269" y="5116864"/>
                  <a:pt x="854404" y="5109890"/>
                  <a:pt x="865848" y="5106075"/>
                </a:cubicBezTo>
                <a:cubicBezTo>
                  <a:pt x="878896" y="5101726"/>
                  <a:pt x="894366" y="5104807"/>
                  <a:pt x="906308" y="5097983"/>
                </a:cubicBezTo>
                <a:cubicBezTo>
                  <a:pt x="914752" y="5093158"/>
                  <a:pt x="915615" y="5080583"/>
                  <a:pt x="922492" y="5073706"/>
                </a:cubicBezTo>
                <a:cubicBezTo>
                  <a:pt x="932028" y="5064169"/>
                  <a:pt x="942797" y="5055461"/>
                  <a:pt x="954860" y="5049430"/>
                </a:cubicBezTo>
                <a:cubicBezTo>
                  <a:pt x="970119" y="5041801"/>
                  <a:pt x="987229" y="5038641"/>
                  <a:pt x="1003413" y="5033246"/>
                </a:cubicBezTo>
                <a:cubicBezTo>
                  <a:pt x="1040738" y="5020804"/>
                  <a:pt x="1019323" y="5026827"/>
                  <a:pt x="1068149" y="5017062"/>
                </a:cubicBezTo>
                <a:cubicBezTo>
                  <a:pt x="1084333" y="5006273"/>
                  <a:pt x="1105031" y="5000255"/>
                  <a:pt x="1116701" y="4984694"/>
                </a:cubicBezTo>
                <a:cubicBezTo>
                  <a:pt x="1124793" y="4973905"/>
                  <a:pt x="1130616" y="4960960"/>
                  <a:pt x="1140977" y="4952326"/>
                </a:cubicBezTo>
                <a:cubicBezTo>
                  <a:pt x="1147530" y="4946865"/>
                  <a:pt x="1156978" y="4946303"/>
                  <a:pt x="1165253" y="4944234"/>
                </a:cubicBezTo>
                <a:cubicBezTo>
                  <a:pt x="1196807" y="4936345"/>
                  <a:pt x="1230385" y="4932618"/>
                  <a:pt x="1262358" y="4928050"/>
                </a:cubicBezTo>
                <a:cubicBezTo>
                  <a:pt x="1270450" y="4922655"/>
                  <a:pt x="1277935" y="4916215"/>
                  <a:pt x="1286634" y="4911866"/>
                </a:cubicBezTo>
                <a:cubicBezTo>
                  <a:pt x="1294263" y="4908051"/>
                  <a:pt x="1303070" y="4907134"/>
                  <a:pt x="1310910" y="4903774"/>
                </a:cubicBezTo>
                <a:cubicBezTo>
                  <a:pt x="1321998" y="4899022"/>
                  <a:pt x="1332489" y="4892985"/>
                  <a:pt x="1343278" y="4887590"/>
                </a:cubicBezTo>
                <a:lnTo>
                  <a:pt x="1683143" y="4903774"/>
                </a:lnTo>
                <a:cubicBezTo>
                  <a:pt x="1717541" y="4906067"/>
                  <a:pt x="1699302" y="4917252"/>
                  <a:pt x="1731696" y="4928050"/>
                </a:cubicBezTo>
                <a:cubicBezTo>
                  <a:pt x="1747261" y="4933238"/>
                  <a:pt x="1764064" y="4933445"/>
                  <a:pt x="1780248" y="4936142"/>
                </a:cubicBezTo>
                <a:cubicBezTo>
                  <a:pt x="1793735" y="4941537"/>
                  <a:pt x="1808888" y="4943883"/>
                  <a:pt x="1820708" y="4952326"/>
                </a:cubicBezTo>
                <a:cubicBezTo>
                  <a:pt x="1828622" y="4957979"/>
                  <a:pt x="1829298" y="4970527"/>
                  <a:pt x="1836892" y="4976602"/>
                </a:cubicBezTo>
                <a:cubicBezTo>
                  <a:pt x="1845186" y="4983237"/>
                  <a:pt x="1899613" y="4992383"/>
                  <a:pt x="1901628" y="4992786"/>
                </a:cubicBezTo>
                <a:cubicBezTo>
                  <a:pt x="1924630" y="5015786"/>
                  <a:pt x="1918044" y="5007674"/>
                  <a:pt x="1942089" y="5041338"/>
                </a:cubicBezTo>
                <a:cubicBezTo>
                  <a:pt x="1947742" y="5049252"/>
                  <a:pt x="1951396" y="5058737"/>
                  <a:pt x="1958273" y="5065614"/>
                </a:cubicBezTo>
                <a:cubicBezTo>
                  <a:pt x="1965150" y="5072491"/>
                  <a:pt x="1975230" y="5075394"/>
                  <a:pt x="1982549" y="5081798"/>
                </a:cubicBezTo>
                <a:cubicBezTo>
                  <a:pt x="1996903" y="5094358"/>
                  <a:pt x="2010250" y="5108082"/>
                  <a:pt x="2023009" y="5122259"/>
                </a:cubicBezTo>
                <a:cubicBezTo>
                  <a:pt x="2067436" y="5171623"/>
                  <a:pt x="2035668" y="5156149"/>
                  <a:pt x="2079653" y="5170811"/>
                </a:cubicBezTo>
                <a:cubicBezTo>
                  <a:pt x="2156566" y="5232341"/>
                  <a:pt x="2084658" y="5170393"/>
                  <a:pt x="2160574" y="5251731"/>
                </a:cubicBezTo>
                <a:cubicBezTo>
                  <a:pt x="2183999" y="5276829"/>
                  <a:pt x="2214358" y="5295994"/>
                  <a:pt x="2233402" y="5324560"/>
                </a:cubicBezTo>
                <a:cubicBezTo>
                  <a:pt x="2238797" y="5332652"/>
                  <a:pt x="2243360" y="5341365"/>
                  <a:pt x="2249586" y="5348836"/>
                </a:cubicBezTo>
                <a:cubicBezTo>
                  <a:pt x="2256912" y="5357627"/>
                  <a:pt x="2263444" y="5368377"/>
                  <a:pt x="2273862" y="5373112"/>
                </a:cubicBezTo>
                <a:cubicBezTo>
                  <a:pt x="2294111" y="5382316"/>
                  <a:pt x="2338598" y="5389296"/>
                  <a:pt x="2338598" y="5389296"/>
                </a:cubicBezTo>
                <a:cubicBezTo>
                  <a:pt x="2343993" y="5397388"/>
                  <a:pt x="2348556" y="5406101"/>
                  <a:pt x="2354782" y="5413572"/>
                </a:cubicBezTo>
                <a:cubicBezTo>
                  <a:pt x="2373566" y="5436112"/>
                  <a:pt x="2387617" y="5444266"/>
                  <a:pt x="2411427" y="5462124"/>
                </a:cubicBezTo>
                <a:cubicBezTo>
                  <a:pt x="2414124" y="5470216"/>
                  <a:pt x="2418037" y="5478000"/>
                  <a:pt x="2419519" y="5486400"/>
                </a:cubicBezTo>
                <a:cubicBezTo>
                  <a:pt x="2426148" y="5523966"/>
                  <a:pt x="2435703" y="5599689"/>
                  <a:pt x="2435703" y="5599689"/>
                </a:cubicBezTo>
                <a:cubicBezTo>
                  <a:pt x="2433006" y="5618570"/>
                  <a:pt x="2430747" y="5637519"/>
                  <a:pt x="2427611" y="5656333"/>
                </a:cubicBezTo>
                <a:cubicBezTo>
                  <a:pt x="2425350" y="5669900"/>
                  <a:pt x="2419519" y="5696793"/>
                  <a:pt x="2419519" y="569679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450619" y="4515356"/>
            <a:ext cx="1254678" cy="1893536"/>
          </a:xfrm>
          <a:custGeom>
            <a:avLst/>
            <a:gdLst>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205714 w 1254678"/>
              <a:gd name="connsiteY19" fmla="*/ 776835 h 1893536"/>
              <a:gd name="connsiteX20" fmla="*/ 1181438 w 1254678"/>
              <a:gd name="connsiteY20" fmla="*/ 768743 h 1893536"/>
              <a:gd name="connsiteX21" fmla="*/ 1100517 w 1254678"/>
              <a:gd name="connsiteY21" fmla="*/ 720191 h 1893536"/>
              <a:gd name="connsiteX22" fmla="*/ 1092425 w 1254678"/>
              <a:gd name="connsiteY22" fmla="*/ 695915 h 1893536"/>
              <a:gd name="connsiteX23" fmla="*/ 1043873 w 1254678"/>
              <a:gd name="connsiteY23" fmla="*/ 65545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92379 w 1254678"/>
              <a:gd name="connsiteY19" fmla="*/ 790170 h 1893536"/>
              <a:gd name="connsiteX20" fmla="*/ 1181438 w 1254678"/>
              <a:gd name="connsiteY20" fmla="*/ 768743 h 1893536"/>
              <a:gd name="connsiteX21" fmla="*/ 1100517 w 1254678"/>
              <a:gd name="connsiteY21" fmla="*/ 720191 h 1893536"/>
              <a:gd name="connsiteX22" fmla="*/ 1092425 w 1254678"/>
              <a:gd name="connsiteY22" fmla="*/ 695915 h 1893536"/>
              <a:gd name="connsiteX23" fmla="*/ 1043873 w 1254678"/>
              <a:gd name="connsiteY23" fmla="*/ 65545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92379 w 1254678"/>
              <a:gd name="connsiteY19" fmla="*/ 790170 h 1893536"/>
              <a:gd name="connsiteX20" fmla="*/ 1171913 w 1254678"/>
              <a:gd name="connsiteY20" fmla="*/ 778268 h 1893536"/>
              <a:gd name="connsiteX21" fmla="*/ 1100517 w 1254678"/>
              <a:gd name="connsiteY21" fmla="*/ 720191 h 1893536"/>
              <a:gd name="connsiteX22" fmla="*/ 1092425 w 1254678"/>
              <a:gd name="connsiteY22" fmla="*/ 695915 h 1893536"/>
              <a:gd name="connsiteX23" fmla="*/ 1043873 w 1254678"/>
              <a:gd name="connsiteY23" fmla="*/ 65545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84759 w 1254678"/>
              <a:gd name="connsiteY19" fmla="*/ 803505 h 1893536"/>
              <a:gd name="connsiteX20" fmla="*/ 1171913 w 1254678"/>
              <a:gd name="connsiteY20" fmla="*/ 778268 h 1893536"/>
              <a:gd name="connsiteX21" fmla="*/ 1100517 w 1254678"/>
              <a:gd name="connsiteY21" fmla="*/ 720191 h 1893536"/>
              <a:gd name="connsiteX22" fmla="*/ 1092425 w 1254678"/>
              <a:gd name="connsiteY22" fmla="*/ 695915 h 1893536"/>
              <a:gd name="connsiteX23" fmla="*/ 1043873 w 1254678"/>
              <a:gd name="connsiteY23" fmla="*/ 65545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84759 w 1254678"/>
              <a:gd name="connsiteY19" fmla="*/ 803505 h 1893536"/>
              <a:gd name="connsiteX20" fmla="*/ 1171913 w 1254678"/>
              <a:gd name="connsiteY20" fmla="*/ 778268 h 1893536"/>
              <a:gd name="connsiteX21" fmla="*/ 1100517 w 1254678"/>
              <a:gd name="connsiteY21" fmla="*/ 720191 h 1893536"/>
              <a:gd name="connsiteX22" fmla="*/ 1092425 w 1254678"/>
              <a:gd name="connsiteY22" fmla="*/ 695915 h 1893536"/>
              <a:gd name="connsiteX23" fmla="*/ 1051493 w 1254678"/>
              <a:gd name="connsiteY23" fmla="*/ 67069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84759 w 1254678"/>
              <a:gd name="connsiteY19" fmla="*/ 803505 h 1893536"/>
              <a:gd name="connsiteX20" fmla="*/ 1171913 w 1254678"/>
              <a:gd name="connsiteY20" fmla="*/ 778268 h 1893536"/>
              <a:gd name="connsiteX21" fmla="*/ 1111947 w 1254678"/>
              <a:gd name="connsiteY21" fmla="*/ 714476 h 1893536"/>
              <a:gd name="connsiteX22" fmla="*/ 1092425 w 1254678"/>
              <a:gd name="connsiteY22" fmla="*/ 695915 h 1893536"/>
              <a:gd name="connsiteX23" fmla="*/ 1051493 w 1254678"/>
              <a:gd name="connsiteY23" fmla="*/ 67069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54678" h="1893536">
                <a:moveTo>
                  <a:pt x="647363" y="1877352"/>
                </a:moveTo>
                <a:cubicBezTo>
                  <a:pt x="689499" y="1883371"/>
                  <a:pt x="753746" y="1893536"/>
                  <a:pt x="793020" y="1893536"/>
                </a:cubicBezTo>
                <a:cubicBezTo>
                  <a:pt x="804141" y="1893536"/>
                  <a:pt x="814418" y="1887272"/>
                  <a:pt x="825388" y="1885444"/>
                </a:cubicBezTo>
                <a:cubicBezTo>
                  <a:pt x="846839" y="1881869"/>
                  <a:pt x="868673" y="1880927"/>
                  <a:pt x="890124" y="1877352"/>
                </a:cubicBezTo>
                <a:cubicBezTo>
                  <a:pt x="920483" y="1872292"/>
                  <a:pt x="919830" y="1868865"/>
                  <a:pt x="946769" y="1861168"/>
                </a:cubicBezTo>
                <a:cubicBezTo>
                  <a:pt x="980569" y="1851511"/>
                  <a:pt x="989537" y="1851343"/>
                  <a:pt x="1027689" y="1844984"/>
                </a:cubicBezTo>
                <a:cubicBezTo>
                  <a:pt x="1092425" y="1823405"/>
                  <a:pt x="1016900" y="1855773"/>
                  <a:pt x="1060057" y="1812616"/>
                </a:cubicBezTo>
                <a:cubicBezTo>
                  <a:pt x="1068587" y="1804086"/>
                  <a:pt x="1081952" y="1802417"/>
                  <a:pt x="1092425" y="1796432"/>
                </a:cubicBezTo>
                <a:cubicBezTo>
                  <a:pt x="1100869" y="1791607"/>
                  <a:pt x="1109107" y="1786324"/>
                  <a:pt x="1116701" y="1780248"/>
                </a:cubicBezTo>
                <a:cubicBezTo>
                  <a:pt x="1122659" y="1775482"/>
                  <a:pt x="1128119" y="1770021"/>
                  <a:pt x="1132885" y="1764063"/>
                </a:cubicBezTo>
                <a:cubicBezTo>
                  <a:pt x="1138960" y="1756469"/>
                  <a:pt x="1141685" y="1746116"/>
                  <a:pt x="1149069" y="1739787"/>
                </a:cubicBezTo>
                <a:cubicBezTo>
                  <a:pt x="1161011" y="1729551"/>
                  <a:pt x="1176043" y="1723603"/>
                  <a:pt x="1189530" y="1715511"/>
                </a:cubicBezTo>
                <a:cubicBezTo>
                  <a:pt x="1222771" y="1665650"/>
                  <a:pt x="1190474" y="1720770"/>
                  <a:pt x="1213806" y="1650775"/>
                </a:cubicBezTo>
                <a:cubicBezTo>
                  <a:pt x="1217621" y="1639331"/>
                  <a:pt x="1224595" y="1629196"/>
                  <a:pt x="1229990" y="1618407"/>
                </a:cubicBezTo>
                <a:cubicBezTo>
                  <a:pt x="1232687" y="1559065"/>
                  <a:pt x="1231004" y="1499362"/>
                  <a:pt x="1238082" y="1440382"/>
                </a:cubicBezTo>
                <a:cubicBezTo>
                  <a:pt x="1239241" y="1430726"/>
                  <a:pt x="1253780" y="1425819"/>
                  <a:pt x="1254266" y="1416106"/>
                </a:cubicBezTo>
                <a:cubicBezTo>
                  <a:pt x="1256560" y="1370229"/>
                  <a:pt x="1248653" y="1324408"/>
                  <a:pt x="1246174" y="1278541"/>
                </a:cubicBezTo>
                <a:cubicBezTo>
                  <a:pt x="1244447" y="1246584"/>
                  <a:pt x="1234627" y="1032055"/>
                  <a:pt x="1229990" y="987228"/>
                </a:cubicBezTo>
                <a:cubicBezTo>
                  <a:pt x="1226339" y="951938"/>
                  <a:pt x="1219201" y="917097"/>
                  <a:pt x="1213806" y="882032"/>
                </a:cubicBezTo>
                <a:cubicBezTo>
                  <a:pt x="1211109" y="846966"/>
                  <a:pt x="1191741" y="820799"/>
                  <a:pt x="1184759" y="803505"/>
                </a:cubicBezTo>
                <a:cubicBezTo>
                  <a:pt x="1177777" y="786211"/>
                  <a:pt x="1184048" y="793106"/>
                  <a:pt x="1171913" y="778268"/>
                </a:cubicBezTo>
                <a:cubicBezTo>
                  <a:pt x="1159778" y="763430"/>
                  <a:pt x="1150577" y="743448"/>
                  <a:pt x="1111947" y="714476"/>
                </a:cubicBezTo>
                <a:cubicBezTo>
                  <a:pt x="1109250" y="706384"/>
                  <a:pt x="1102501" y="703212"/>
                  <a:pt x="1092425" y="695915"/>
                </a:cubicBezTo>
                <a:cubicBezTo>
                  <a:pt x="1082349" y="688618"/>
                  <a:pt x="1069406" y="682637"/>
                  <a:pt x="1051493" y="670695"/>
                </a:cubicBezTo>
                <a:cubicBezTo>
                  <a:pt x="1037459" y="671971"/>
                  <a:pt x="956130" y="664738"/>
                  <a:pt x="898216" y="671639"/>
                </a:cubicBezTo>
                <a:cubicBezTo>
                  <a:pt x="840302" y="678540"/>
                  <a:pt x="882636" y="697213"/>
                  <a:pt x="704008" y="712099"/>
                </a:cubicBezTo>
                <a:lnTo>
                  <a:pt x="558351" y="695915"/>
                </a:lnTo>
                <a:cubicBezTo>
                  <a:pt x="536748" y="693422"/>
                  <a:pt x="515319" y="689180"/>
                  <a:pt x="493615" y="687823"/>
                </a:cubicBezTo>
                <a:cubicBezTo>
                  <a:pt x="428949" y="683781"/>
                  <a:pt x="364142" y="682428"/>
                  <a:pt x="299406" y="679731"/>
                </a:cubicBezTo>
                <a:cubicBezTo>
                  <a:pt x="265382" y="674060"/>
                  <a:pt x="197094" y="663215"/>
                  <a:pt x="169933" y="655455"/>
                </a:cubicBezTo>
                <a:cubicBezTo>
                  <a:pt x="158334" y="652141"/>
                  <a:pt x="149119" y="642737"/>
                  <a:pt x="137565" y="639271"/>
                </a:cubicBezTo>
                <a:cubicBezTo>
                  <a:pt x="121850" y="634556"/>
                  <a:pt x="105197" y="633876"/>
                  <a:pt x="89013" y="631179"/>
                </a:cubicBezTo>
                <a:cubicBezTo>
                  <a:pt x="80921" y="623087"/>
                  <a:pt x="71085" y="616424"/>
                  <a:pt x="64737" y="606902"/>
                </a:cubicBezTo>
                <a:cubicBezTo>
                  <a:pt x="60006" y="599805"/>
                  <a:pt x="60005" y="590466"/>
                  <a:pt x="56645" y="582626"/>
                </a:cubicBezTo>
                <a:cubicBezTo>
                  <a:pt x="51893" y="571538"/>
                  <a:pt x="45360" y="561281"/>
                  <a:pt x="40461" y="550258"/>
                </a:cubicBezTo>
                <a:cubicBezTo>
                  <a:pt x="34562" y="536984"/>
                  <a:pt x="29672" y="523285"/>
                  <a:pt x="24277" y="509798"/>
                </a:cubicBezTo>
                <a:cubicBezTo>
                  <a:pt x="21580" y="463943"/>
                  <a:pt x="19708" y="418032"/>
                  <a:pt x="16185" y="372233"/>
                </a:cubicBezTo>
                <a:cubicBezTo>
                  <a:pt x="10765" y="301766"/>
                  <a:pt x="14556" y="318791"/>
                  <a:pt x="0" y="275129"/>
                </a:cubicBezTo>
                <a:cubicBezTo>
                  <a:pt x="5395" y="215787"/>
                  <a:pt x="9085" y="156266"/>
                  <a:pt x="16185" y="97104"/>
                </a:cubicBezTo>
                <a:cubicBezTo>
                  <a:pt x="17201" y="88635"/>
                  <a:pt x="19546" y="79925"/>
                  <a:pt x="24277" y="72828"/>
                </a:cubicBezTo>
                <a:cubicBezTo>
                  <a:pt x="30625" y="63306"/>
                  <a:pt x="40461" y="56644"/>
                  <a:pt x="48553" y="48552"/>
                </a:cubicBezTo>
                <a:cubicBezTo>
                  <a:pt x="51250" y="40460"/>
                  <a:pt x="51317" y="30937"/>
                  <a:pt x="56645" y="24276"/>
                </a:cubicBezTo>
                <a:cubicBezTo>
                  <a:pt x="68053" y="10015"/>
                  <a:pt x="89205" y="5331"/>
                  <a:pt x="105197" y="0"/>
                </a:cubicBezTo>
                <a:cubicBezTo>
                  <a:pt x="169852" y="9236"/>
                  <a:pt x="161841" y="-10981"/>
                  <a:pt x="161841" y="3236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706152" y="1050549"/>
            <a:ext cx="2597626" cy="5479725"/>
          </a:xfrm>
          <a:custGeom>
            <a:avLst/>
            <a:gdLst>
              <a:gd name="connsiteX0" fmla="*/ 1408014 w 2597626"/>
              <a:gd name="connsiteY0" fmla="*/ 5365020 h 5502585"/>
              <a:gd name="connsiteX1" fmla="*/ 1432290 w 2597626"/>
              <a:gd name="connsiteY1" fmla="*/ 5413572 h 5502585"/>
              <a:gd name="connsiteX2" fmla="*/ 1448475 w 2597626"/>
              <a:gd name="connsiteY2" fmla="*/ 5429756 h 5502585"/>
              <a:gd name="connsiteX3" fmla="*/ 1472751 w 2597626"/>
              <a:gd name="connsiteY3" fmla="*/ 5445940 h 5502585"/>
              <a:gd name="connsiteX4" fmla="*/ 1561763 w 2597626"/>
              <a:gd name="connsiteY4" fmla="*/ 5462124 h 5502585"/>
              <a:gd name="connsiteX5" fmla="*/ 1618407 w 2597626"/>
              <a:gd name="connsiteY5" fmla="*/ 5478308 h 5502585"/>
              <a:gd name="connsiteX6" fmla="*/ 1658867 w 2597626"/>
              <a:gd name="connsiteY6" fmla="*/ 5486400 h 5502585"/>
              <a:gd name="connsiteX7" fmla="*/ 1731696 w 2597626"/>
              <a:gd name="connsiteY7" fmla="*/ 5494493 h 5502585"/>
              <a:gd name="connsiteX8" fmla="*/ 1796432 w 2597626"/>
              <a:gd name="connsiteY8" fmla="*/ 5502585 h 5502585"/>
              <a:gd name="connsiteX9" fmla="*/ 1885444 w 2597626"/>
              <a:gd name="connsiteY9" fmla="*/ 5494493 h 5502585"/>
              <a:gd name="connsiteX10" fmla="*/ 1909721 w 2597626"/>
              <a:gd name="connsiteY10" fmla="*/ 5486400 h 5502585"/>
              <a:gd name="connsiteX11" fmla="*/ 1998733 w 2597626"/>
              <a:gd name="connsiteY11" fmla="*/ 5470216 h 5502585"/>
              <a:gd name="connsiteX12" fmla="*/ 2039193 w 2597626"/>
              <a:gd name="connsiteY12" fmla="*/ 5437848 h 5502585"/>
              <a:gd name="connsiteX13" fmla="*/ 2128206 w 2597626"/>
              <a:gd name="connsiteY13" fmla="*/ 5389296 h 5502585"/>
              <a:gd name="connsiteX14" fmla="*/ 2176758 w 2597626"/>
              <a:gd name="connsiteY14" fmla="*/ 5340744 h 5502585"/>
              <a:gd name="connsiteX15" fmla="*/ 2184850 w 2597626"/>
              <a:gd name="connsiteY15" fmla="*/ 5308376 h 5502585"/>
              <a:gd name="connsiteX16" fmla="*/ 2233402 w 2597626"/>
              <a:gd name="connsiteY16" fmla="*/ 5284100 h 5502585"/>
              <a:gd name="connsiteX17" fmla="*/ 2273862 w 2597626"/>
              <a:gd name="connsiteY17" fmla="*/ 5235547 h 5502585"/>
              <a:gd name="connsiteX18" fmla="*/ 2330506 w 2597626"/>
              <a:gd name="connsiteY18" fmla="*/ 5138443 h 5502585"/>
              <a:gd name="connsiteX19" fmla="*/ 2362875 w 2597626"/>
              <a:gd name="connsiteY19" fmla="*/ 5130351 h 5502585"/>
              <a:gd name="connsiteX20" fmla="*/ 2403335 w 2597626"/>
              <a:gd name="connsiteY20" fmla="*/ 5065615 h 5502585"/>
              <a:gd name="connsiteX21" fmla="*/ 2419519 w 2597626"/>
              <a:gd name="connsiteY21" fmla="*/ 5025154 h 5502585"/>
              <a:gd name="connsiteX22" fmla="*/ 2468071 w 2597626"/>
              <a:gd name="connsiteY22" fmla="*/ 4960418 h 5502585"/>
              <a:gd name="connsiteX23" fmla="*/ 2492347 w 2597626"/>
              <a:gd name="connsiteY23" fmla="*/ 4928050 h 5502585"/>
              <a:gd name="connsiteX24" fmla="*/ 2524715 w 2597626"/>
              <a:gd name="connsiteY24" fmla="*/ 4839038 h 5502585"/>
              <a:gd name="connsiteX25" fmla="*/ 2548991 w 2597626"/>
              <a:gd name="connsiteY25" fmla="*/ 4830946 h 5502585"/>
              <a:gd name="connsiteX26" fmla="*/ 2565175 w 2597626"/>
              <a:gd name="connsiteY26" fmla="*/ 4733841 h 5502585"/>
              <a:gd name="connsiteX27" fmla="*/ 2589452 w 2597626"/>
              <a:gd name="connsiteY27" fmla="*/ 4652921 h 5502585"/>
              <a:gd name="connsiteX28" fmla="*/ 2597544 w 2597626"/>
              <a:gd name="connsiteY28" fmla="*/ 4572000 h 5502585"/>
              <a:gd name="connsiteX29" fmla="*/ 2581360 w 2597626"/>
              <a:gd name="connsiteY29" fmla="*/ 4402068 h 5502585"/>
              <a:gd name="connsiteX30" fmla="*/ 2573267 w 2597626"/>
              <a:gd name="connsiteY30" fmla="*/ 4369700 h 5502585"/>
              <a:gd name="connsiteX31" fmla="*/ 2565175 w 2597626"/>
              <a:gd name="connsiteY31" fmla="*/ 4313055 h 5502585"/>
              <a:gd name="connsiteX32" fmla="*/ 2540899 w 2597626"/>
              <a:gd name="connsiteY32" fmla="*/ 4159307 h 5502585"/>
              <a:gd name="connsiteX33" fmla="*/ 2524715 w 2597626"/>
              <a:gd name="connsiteY33" fmla="*/ 3884177 h 5502585"/>
              <a:gd name="connsiteX34" fmla="*/ 2500439 w 2597626"/>
              <a:gd name="connsiteY34" fmla="*/ 3754705 h 5502585"/>
              <a:gd name="connsiteX35" fmla="*/ 2492347 w 2597626"/>
              <a:gd name="connsiteY35" fmla="*/ 3706153 h 5502585"/>
              <a:gd name="connsiteX36" fmla="*/ 2468071 w 2597626"/>
              <a:gd name="connsiteY36" fmla="*/ 3560496 h 5502585"/>
              <a:gd name="connsiteX37" fmla="*/ 2451887 w 2597626"/>
              <a:gd name="connsiteY37" fmla="*/ 3528128 h 5502585"/>
              <a:gd name="connsiteX38" fmla="*/ 2411427 w 2597626"/>
              <a:gd name="connsiteY38" fmla="*/ 3463392 h 5502585"/>
              <a:gd name="connsiteX39" fmla="*/ 2403335 w 2597626"/>
              <a:gd name="connsiteY39" fmla="*/ 3398655 h 5502585"/>
              <a:gd name="connsiteX40" fmla="*/ 2387151 w 2597626"/>
              <a:gd name="connsiteY40" fmla="*/ 3366287 h 5502585"/>
              <a:gd name="connsiteX41" fmla="*/ 2379059 w 2597626"/>
              <a:gd name="connsiteY41" fmla="*/ 3309643 h 5502585"/>
              <a:gd name="connsiteX42" fmla="*/ 2362875 w 2597626"/>
              <a:gd name="connsiteY42" fmla="*/ 3244907 h 5502585"/>
              <a:gd name="connsiteX43" fmla="*/ 2354783 w 2597626"/>
              <a:gd name="connsiteY43" fmla="*/ 3204447 h 5502585"/>
              <a:gd name="connsiteX44" fmla="*/ 2330506 w 2597626"/>
              <a:gd name="connsiteY44" fmla="*/ 3147802 h 5502585"/>
              <a:gd name="connsiteX45" fmla="*/ 2322414 w 2597626"/>
              <a:gd name="connsiteY45" fmla="*/ 3115434 h 5502585"/>
              <a:gd name="connsiteX46" fmla="*/ 2281954 w 2597626"/>
              <a:gd name="connsiteY46" fmla="*/ 3099250 h 5502585"/>
              <a:gd name="connsiteX47" fmla="*/ 2265770 w 2597626"/>
              <a:gd name="connsiteY47" fmla="*/ 3050698 h 5502585"/>
              <a:gd name="connsiteX48" fmla="*/ 2217218 w 2597626"/>
              <a:gd name="connsiteY48" fmla="*/ 3018330 h 5502585"/>
              <a:gd name="connsiteX49" fmla="*/ 2192942 w 2597626"/>
              <a:gd name="connsiteY49" fmla="*/ 3002146 h 5502585"/>
              <a:gd name="connsiteX50" fmla="*/ 2136298 w 2597626"/>
              <a:gd name="connsiteY50" fmla="*/ 2985962 h 5502585"/>
              <a:gd name="connsiteX51" fmla="*/ 2079653 w 2597626"/>
              <a:gd name="connsiteY51" fmla="*/ 2977870 h 5502585"/>
              <a:gd name="connsiteX52" fmla="*/ 2063469 w 2597626"/>
              <a:gd name="connsiteY52" fmla="*/ 2953593 h 5502585"/>
              <a:gd name="connsiteX53" fmla="*/ 1966365 w 2597626"/>
              <a:gd name="connsiteY53" fmla="*/ 2929317 h 5502585"/>
              <a:gd name="connsiteX54" fmla="*/ 1942089 w 2597626"/>
              <a:gd name="connsiteY54" fmla="*/ 2921225 h 5502585"/>
              <a:gd name="connsiteX55" fmla="*/ 1917813 w 2597626"/>
              <a:gd name="connsiteY55" fmla="*/ 2905041 h 5502585"/>
              <a:gd name="connsiteX56" fmla="*/ 1836892 w 2597626"/>
              <a:gd name="connsiteY56" fmla="*/ 2888857 h 5502585"/>
              <a:gd name="connsiteX57" fmla="*/ 1804524 w 2597626"/>
              <a:gd name="connsiteY57" fmla="*/ 2880765 h 5502585"/>
              <a:gd name="connsiteX58" fmla="*/ 1731696 w 2597626"/>
              <a:gd name="connsiteY58" fmla="*/ 2864581 h 5502585"/>
              <a:gd name="connsiteX59" fmla="*/ 1699328 w 2597626"/>
              <a:gd name="connsiteY59" fmla="*/ 2848397 h 5502585"/>
              <a:gd name="connsiteX60" fmla="*/ 1521303 w 2597626"/>
              <a:gd name="connsiteY60" fmla="*/ 2832213 h 5502585"/>
              <a:gd name="connsiteX61" fmla="*/ 1416106 w 2597626"/>
              <a:gd name="connsiteY61" fmla="*/ 2807937 h 5502585"/>
              <a:gd name="connsiteX62" fmla="*/ 1367554 w 2597626"/>
              <a:gd name="connsiteY62" fmla="*/ 2791753 h 5502585"/>
              <a:gd name="connsiteX63" fmla="*/ 1343278 w 2597626"/>
              <a:gd name="connsiteY63" fmla="*/ 2783661 h 5502585"/>
              <a:gd name="connsiteX64" fmla="*/ 1310910 w 2597626"/>
              <a:gd name="connsiteY64" fmla="*/ 2743200 h 5502585"/>
              <a:gd name="connsiteX65" fmla="*/ 1254266 w 2597626"/>
              <a:gd name="connsiteY65" fmla="*/ 2702740 h 5502585"/>
              <a:gd name="connsiteX66" fmla="*/ 1213806 w 2597626"/>
              <a:gd name="connsiteY66" fmla="*/ 2670372 h 5502585"/>
              <a:gd name="connsiteX67" fmla="*/ 1181437 w 2597626"/>
              <a:gd name="connsiteY67" fmla="*/ 2629912 h 5502585"/>
              <a:gd name="connsiteX68" fmla="*/ 1149069 w 2597626"/>
              <a:gd name="connsiteY68" fmla="*/ 2613728 h 5502585"/>
              <a:gd name="connsiteX69" fmla="*/ 1100517 w 2597626"/>
              <a:gd name="connsiteY69" fmla="*/ 2573268 h 5502585"/>
              <a:gd name="connsiteX70" fmla="*/ 1060057 w 2597626"/>
              <a:gd name="connsiteY70" fmla="*/ 2492347 h 5502585"/>
              <a:gd name="connsiteX71" fmla="*/ 1027689 w 2597626"/>
              <a:gd name="connsiteY71" fmla="*/ 2459979 h 5502585"/>
              <a:gd name="connsiteX72" fmla="*/ 979136 w 2597626"/>
              <a:gd name="connsiteY72" fmla="*/ 2403335 h 5502585"/>
              <a:gd name="connsiteX73" fmla="*/ 962952 w 2597626"/>
              <a:gd name="connsiteY73" fmla="*/ 2265770 h 5502585"/>
              <a:gd name="connsiteX74" fmla="*/ 946768 w 2597626"/>
              <a:gd name="connsiteY74" fmla="*/ 2233402 h 5502585"/>
              <a:gd name="connsiteX75" fmla="*/ 938676 w 2597626"/>
              <a:gd name="connsiteY75" fmla="*/ 2192942 h 5502585"/>
              <a:gd name="connsiteX76" fmla="*/ 914400 w 2597626"/>
              <a:gd name="connsiteY76" fmla="*/ 2120114 h 5502585"/>
              <a:gd name="connsiteX77" fmla="*/ 906308 w 2597626"/>
              <a:gd name="connsiteY77" fmla="*/ 2039193 h 5502585"/>
              <a:gd name="connsiteX78" fmla="*/ 857756 w 2597626"/>
              <a:gd name="connsiteY78" fmla="*/ 1950181 h 5502585"/>
              <a:gd name="connsiteX79" fmla="*/ 801112 w 2597626"/>
              <a:gd name="connsiteY79" fmla="*/ 1877353 h 5502585"/>
              <a:gd name="connsiteX80" fmla="*/ 793020 w 2597626"/>
              <a:gd name="connsiteY80" fmla="*/ 1844985 h 5502585"/>
              <a:gd name="connsiteX81" fmla="*/ 768744 w 2597626"/>
              <a:gd name="connsiteY81" fmla="*/ 1650776 h 5502585"/>
              <a:gd name="connsiteX82" fmla="*/ 760652 w 2597626"/>
              <a:gd name="connsiteY82" fmla="*/ 1626500 h 5502585"/>
              <a:gd name="connsiteX83" fmla="*/ 744467 w 2597626"/>
              <a:gd name="connsiteY83" fmla="*/ 1424199 h 5502585"/>
              <a:gd name="connsiteX84" fmla="*/ 736375 w 2597626"/>
              <a:gd name="connsiteY84" fmla="*/ 1375647 h 5502585"/>
              <a:gd name="connsiteX85" fmla="*/ 720191 w 2597626"/>
              <a:gd name="connsiteY85" fmla="*/ 1343278 h 5502585"/>
              <a:gd name="connsiteX86" fmla="*/ 704007 w 2597626"/>
              <a:gd name="connsiteY86" fmla="*/ 995321 h 5502585"/>
              <a:gd name="connsiteX87" fmla="*/ 687823 w 2597626"/>
              <a:gd name="connsiteY87" fmla="*/ 930585 h 5502585"/>
              <a:gd name="connsiteX88" fmla="*/ 679731 w 2597626"/>
              <a:gd name="connsiteY88" fmla="*/ 890124 h 5502585"/>
              <a:gd name="connsiteX89" fmla="*/ 663547 w 2597626"/>
              <a:gd name="connsiteY89" fmla="*/ 720192 h 5502585"/>
              <a:gd name="connsiteX90" fmla="*/ 655455 w 2597626"/>
              <a:gd name="connsiteY90" fmla="*/ 687824 h 5502585"/>
              <a:gd name="connsiteX91" fmla="*/ 639271 w 2597626"/>
              <a:gd name="connsiteY91" fmla="*/ 623087 h 5502585"/>
              <a:gd name="connsiteX92" fmla="*/ 614995 w 2597626"/>
              <a:gd name="connsiteY92" fmla="*/ 493615 h 5502585"/>
              <a:gd name="connsiteX93" fmla="*/ 590719 w 2597626"/>
              <a:gd name="connsiteY93" fmla="*/ 469339 h 5502585"/>
              <a:gd name="connsiteX94" fmla="*/ 582627 w 2597626"/>
              <a:gd name="connsiteY94" fmla="*/ 445062 h 5502585"/>
              <a:gd name="connsiteX95" fmla="*/ 574535 w 2597626"/>
              <a:gd name="connsiteY95" fmla="*/ 404602 h 5502585"/>
              <a:gd name="connsiteX96" fmla="*/ 558351 w 2597626"/>
              <a:gd name="connsiteY96" fmla="*/ 364142 h 5502585"/>
              <a:gd name="connsiteX97" fmla="*/ 550259 w 2597626"/>
              <a:gd name="connsiteY97" fmla="*/ 291314 h 5502585"/>
              <a:gd name="connsiteX98" fmla="*/ 542167 w 2597626"/>
              <a:gd name="connsiteY98" fmla="*/ 258946 h 5502585"/>
              <a:gd name="connsiteX99" fmla="*/ 525983 w 2597626"/>
              <a:gd name="connsiteY99" fmla="*/ 169933 h 5502585"/>
              <a:gd name="connsiteX100" fmla="*/ 517890 w 2597626"/>
              <a:gd name="connsiteY100" fmla="*/ 137565 h 5502585"/>
              <a:gd name="connsiteX101" fmla="*/ 509798 w 2597626"/>
              <a:gd name="connsiteY101" fmla="*/ 80921 h 5502585"/>
              <a:gd name="connsiteX102" fmla="*/ 477430 w 2597626"/>
              <a:gd name="connsiteY102" fmla="*/ 16185 h 5502585"/>
              <a:gd name="connsiteX103" fmla="*/ 461246 w 2597626"/>
              <a:gd name="connsiteY103" fmla="*/ 0 h 5502585"/>
              <a:gd name="connsiteX104" fmla="*/ 372234 w 2597626"/>
              <a:gd name="connsiteY104" fmla="*/ 16185 h 5502585"/>
              <a:gd name="connsiteX105" fmla="*/ 323682 w 2597626"/>
              <a:gd name="connsiteY105" fmla="*/ 40461 h 5502585"/>
              <a:gd name="connsiteX106" fmla="*/ 283221 w 2597626"/>
              <a:gd name="connsiteY106" fmla="*/ 48553 h 5502585"/>
              <a:gd name="connsiteX107" fmla="*/ 202301 w 2597626"/>
              <a:gd name="connsiteY107" fmla="*/ 105197 h 5502585"/>
              <a:gd name="connsiteX108" fmla="*/ 178025 w 2597626"/>
              <a:gd name="connsiteY108" fmla="*/ 121381 h 5502585"/>
              <a:gd name="connsiteX109" fmla="*/ 161841 w 2597626"/>
              <a:gd name="connsiteY109" fmla="*/ 145657 h 5502585"/>
              <a:gd name="connsiteX110" fmla="*/ 145657 w 2597626"/>
              <a:gd name="connsiteY110" fmla="*/ 194209 h 5502585"/>
              <a:gd name="connsiteX111" fmla="*/ 113289 w 2597626"/>
              <a:gd name="connsiteY111" fmla="*/ 210393 h 5502585"/>
              <a:gd name="connsiteX112" fmla="*/ 89013 w 2597626"/>
              <a:gd name="connsiteY112" fmla="*/ 234670 h 5502585"/>
              <a:gd name="connsiteX113" fmla="*/ 48552 w 2597626"/>
              <a:gd name="connsiteY113" fmla="*/ 307498 h 5502585"/>
              <a:gd name="connsiteX114" fmla="*/ 24276 w 2597626"/>
              <a:gd name="connsiteY114" fmla="*/ 323682 h 5502585"/>
              <a:gd name="connsiteX115" fmla="*/ 8092 w 2597626"/>
              <a:gd name="connsiteY115" fmla="*/ 356050 h 5502585"/>
              <a:gd name="connsiteX116" fmla="*/ 0 w 2597626"/>
              <a:gd name="connsiteY116" fmla="*/ 364142 h 5502585"/>
              <a:gd name="connsiteX0" fmla="*/ 1408014 w 2597626"/>
              <a:gd name="connsiteY0" fmla="*/ 5351351 h 5488916"/>
              <a:gd name="connsiteX1" fmla="*/ 1432290 w 2597626"/>
              <a:gd name="connsiteY1" fmla="*/ 5399903 h 5488916"/>
              <a:gd name="connsiteX2" fmla="*/ 1448475 w 2597626"/>
              <a:gd name="connsiteY2" fmla="*/ 5416087 h 5488916"/>
              <a:gd name="connsiteX3" fmla="*/ 1472751 w 2597626"/>
              <a:gd name="connsiteY3" fmla="*/ 5432271 h 5488916"/>
              <a:gd name="connsiteX4" fmla="*/ 1561763 w 2597626"/>
              <a:gd name="connsiteY4" fmla="*/ 5448455 h 5488916"/>
              <a:gd name="connsiteX5" fmla="*/ 1618407 w 2597626"/>
              <a:gd name="connsiteY5" fmla="*/ 5464639 h 5488916"/>
              <a:gd name="connsiteX6" fmla="*/ 1658867 w 2597626"/>
              <a:gd name="connsiteY6" fmla="*/ 5472731 h 5488916"/>
              <a:gd name="connsiteX7" fmla="*/ 1731696 w 2597626"/>
              <a:gd name="connsiteY7" fmla="*/ 5480824 h 5488916"/>
              <a:gd name="connsiteX8" fmla="*/ 1796432 w 2597626"/>
              <a:gd name="connsiteY8" fmla="*/ 5488916 h 5488916"/>
              <a:gd name="connsiteX9" fmla="*/ 1885444 w 2597626"/>
              <a:gd name="connsiteY9" fmla="*/ 5480824 h 5488916"/>
              <a:gd name="connsiteX10" fmla="*/ 1909721 w 2597626"/>
              <a:gd name="connsiteY10" fmla="*/ 5472731 h 5488916"/>
              <a:gd name="connsiteX11" fmla="*/ 1998733 w 2597626"/>
              <a:gd name="connsiteY11" fmla="*/ 5456547 h 5488916"/>
              <a:gd name="connsiteX12" fmla="*/ 2039193 w 2597626"/>
              <a:gd name="connsiteY12" fmla="*/ 5424179 h 5488916"/>
              <a:gd name="connsiteX13" fmla="*/ 2128206 w 2597626"/>
              <a:gd name="connsiteY13" fmla="*/ 5375627 h 5488916"/>
              <a:gd name="connsiteX14" fmla="*/ 2176758 w 2597626"/>
              <a:gd name="connsiteY14" fmla="*/ 5327075 h 5488916"/>
              <a:gd name="connsiteX15" fmla="*/ 2184850 w 2597626"/>
              <a:gd name="connsiteY15" fmla="*/ 5294707 h 5488916"/>
              <a:gd name="connsiteX16" fmla="*/ 2233402 w 2597626"/>
              <a:gd name="connsiteY16" fmla="*/ 5270431 h 5488916"/>
              <a:gd name="connsiteX17" fmla="*/ 2273862 w 2597626"/>
              <a:gd name="connsiteY17" fmla="*/ 5221878 h 5488916"/>
              <a:gd name="connsiteX18" fmla="*/ 2330506 w 2597626"/>
              <a:gd name="connsiteY18" fmla="*/ 5124774 h 5488916"/>
              <a:gd name="connsiteX19" fmla="*/ 2362875 w 2597626"/>
              <a:gd name="connsiteY19" fmla="*/ 5116682 h 5488916"/>
              <a:gd name="connsiteX20" fmla="*/ 2403335 w 2597626"/>
              <a:gd name="connsiteY20" fmla="*/ 5051946 h 5488916"/>
              <a:gd name="connsiteX21" fmla="*/ 2419519 w 2597626"/>
              <a:gd name="connsiteY21" fmla="*/ 5011485 h 5488916"/>
              <a:gd name="connsiteX22" fmla="*/ 2468071 w 2597626"/>
              <a:gd name="connsiteY22" fmla="*/ 4946749 h 5488916"/>
              <a:gd name="connsiteX23" fmla="*/ 2492347 w 2597626"/>
              <a:gd name="connsiteY23" fmla="*/ 4914381 h 5488916"/>
              <a:gd name="connsiteX24" fmla="*/ 2524715 w 2597626"/>
              <a:gd name="connsiteY24" fmla="*/ 4825369 h 5488916"/>
              <a:gd name="connsiteX25" fmla="*/ 2548991 w 2597626"/>
              <a:gd name="connsiteY25" fmla="*/ 4817277 h 5488916"/>
              <a:gd name="connsiteX26" fmla="*/ 2565175 w 2597626"/>
              <a:gd name="connsiteY26" fmla="*/ 4720172 h 5488916"/>
              <a:gd name="connsiteX27" fmla="*/ 2589452 w 2597626"/>
              <a:gd name="connsiteY27" fmla="*/ 4639252 h 5488916"/>
              <a:gd name="connsiteX28" fmla="*/ 2597544 w 2597626"/>
              <a:gd name="connsiteY28" fmla="*/ 4558331 h 5488916"/>
              <a:gd name="connsiteX29" fmla="*/ 2581360 w 2597626"/>
              <a:gd name="connsiteY29" fmla="*/ 4388399 h 5488916"/>
              <a:gd name="connsiteX30" fmla="*/ 2573267 w 2597626"/>
              <a:gd name="connsiteY30" fmla="*/ 4356031 h 5488916"/>
              <a:gd name="connsiteX31" fmla="*/ 2565175 w 2597626"/>
              <a:gd name="connsiteY31" fmla="*/ 4299386 h 5488916"/>
              <a:gd name="connsiteX32" fmla="*/ 2540899 w 2597626"/>
              <a:gd name="connsiteY32" fmla="*/ 4145638 h 5488916"/>
              <a:gd name="connsiteX33" fmla="*/ 2524715 w 2597626"/>
              <a:gd name="connsiteY33" fmla="*/ 3870508 h 5488916"/>
              <a:gd name="connsiteX34" fmla="*/ 2500439 w 2597626"/>
              <a:gd name="connsiteY34" fmla="*/ 3741036 h 5488916"/>
              <a:gd name="connsiteX35" fmla="*/ 2492347 w 2597626"/>
              <a:gd name="connsiteY35" fmla="*/ 3692484 h 5488916"/>
              <a:gd name="connsiteX36" fmla="*/ 2468071 w 2597626"/>
              <a:gd name="connsiteY36" fmla="*/ 3546827 h 5488916"/>
              <a:gd name="connsiteX37" fmla="*/ 2451887 w 2597626"/>
              <a:gd name="connsiteY37" fmla="*/ 3514459 h 5488916"/>
              <a:gd name="connsiteX38" fmla="*/ 2411427 w 2597626"/>
              <a:gd name="connsiteY38" fmla="*/ 3449723 h 5488916"/>
              <a:gd name="connsiteX39" fmla="*/ 2403335 w 2597626"/>
              <a:gd name="connsiteY39" fmla="*/ 3384986 h 5488916"/>
              <a:gd name="connsiteX40" fmla="*/ 2387151 w 2597626"/>
              <a:gd name="connsiteY40" fmla="*/ 3352618 h 5488916"/>
              <a:gd name="connsiteX41" fmla="*/ 2379059 w 2597626"/>
              <a:gd name="connsiteY41" fmla="*/ 3295974 h 5488916"/>
              <a:gd name="connsiteX42" fmla="*/ 2362875 w 2597626"/>
              <a:gd name="connsiteY42" fmla="*/ 3231238 h 5488916"/>
              <a:gd name="connsiteX43" fmla="*/ 2354783 w 2597626"/>
              <a:gd name="connsiteY43" fmla="*/ 3190778 h 5488916"/>
              <a:gd name="connsiteX44" fmla="*/ 2330506 w 2597626"/>
              <a:gd name="connsiteY44" fmla="*/ 3134133 h 5488916"/>
              <a:gd name="connsiteX45" fmla="*/ 2322414 w 2597626"/>
              <a:gd name="connsiteY45" fmla="*/ 3101765 h 5488916"/>
              <a:gd name="connsiteX46" fmla="*/ 2281954 w 2597626"/>
              <a:gd name="connsiteY46" fmla="*/ 3085581 h 5488916"/>
              <a:gd name="connsiteX47" fmla="*/ 2265770 w 2597626"/>
              <a:gd name="connsiteY47" fmla="*/ 3037029 h 5488916"/>
              <a:gd name="connsiteX48" fmla="*/ 2217218 w 2597626"/>
              <a:gd name="connsiteY48" fmla="*/ 3004661 h 5488916"/>
              <a:gd name="connsiteX49" fmla="*/ 2192942 w 2597626"/>
              <a:gd name="connsiteY49" fmla="*/ 2988477 h 5488916"/>
              <a:gd name="connsiteX50" fmla="*/ 2136298 w 2597626"/>
              <a:gd name="connsiteY50" fmla="*/ 2972293 h 5488916"/>
              <a:gd name="connsiteX51" fmla="*/ 2079653 w 2597626"/>
              <a:gd name="connsiteY51" fmla="*/ 2964201 h 5488916"/>
              <a:gd name="connsiteX52" fmla="*/ 2063469 w 2597626"/>
              <a:gd name="connsiteY52" fmla="*/ 2939924 h 5488916"/>
              <a:gd name="connsiteX53" fmla="*/ 1966365 w 2597626"/>
              <a:gd name="connsiteY53" fmla="*/ 2915648 h 5488916"/>
              <a:gd name="connsiteX54" fmla="*/ 1942089 w 2597626"/>
              <a:gd name="connsiteY54" fmla="*/ 2907556 h 5488916"/>
              <a:gd name="connsiteX55" fmla="*/ 1917813 w 2597626"/>
              <a:gd name="connsiteY55" fmla="*/ 2891372 h 5488916"/>
              <a:gd name="connsiteX56" fmla="*/ 1836892 w 2597626"/>
              <a:gd name="connsiteY56" fmla="*/ 2875188 h 5488916"/>
              <a:gd name="connsiteX57" fmla="*/ 1804524 w 2597626"/>
              <a:gd name="connsiteY57" fmla="*/ 2867096 h 5488916"/>
              <a:gd name="connsiteX58" fmla="*/ 1731696 w 2597626"/>
              <a:gd name="connsiteY58" fmla="*/ 2850912 h 5488916"/>
              <a:gd name="connsiteX59" fmla="*/ 1699328 w 2597626"/>
              <a:gd name="connsiteY59" fmla="*/ 2834728 h 5488916"/>
              <a:gd name="connsiteX60" fmla="*/ 1521303 w 2597626"/>
              <a:gd name="connsiteY60" fmla="*/ 2818544 h 5488916"/>
              <a:gd name="connsiteX61" fmla="*/ 1416106 w 2597626"/>
              <a:gd name="connsiteY61" fmla="*/ 2794268 h 5488916"/>
              <a:gd name="connsiteX62" fmla="*/ 1367554 w 2597626"/>
              <a:gd name="connsiteY62" fmla="*/ 2778084 h 5488916"/>
              <a:gd name="connsiteX63" fmla="*/ 1343278 w 2597626"/>
              <a:gd name="connsiteY63" fmla="*/ 2769992 h 5488916"/>
              <a:gd name="connsiteX64" fmla="*/ 1310910 w 2597626"/>
              <a:gd name="connsiteY64" fmla="*/ 2729531 h 5488916"/>
              <a:gd name="connsiteX65" fmla="*/ 1254266 w 2597626"/>
              <a:gd name="connsiteY65" fmla="*/ 2689071 h 5488916"/>
              <a:gd name="connsiteX66" fmla="*/ 1213806 w 2597626"/>
              <a:gd name="connsiteY66" fmla="*/ 2656703 h 5488916"/>
              <a:gd name="connsiteX67" fmla="*/ 1181437 w 2597626"/>
              <a:gd name="connsiteY67" fmla="*/ 2616243 h 5488916"/>
              <a:gd name="connsiteX68" fmla="*/ 1149069 w 2597626"/>
              <a:gd name="connsiteY68" fmla="*/ 2600059 h 5488916"/>
              <a:gd name="connsiteX69" fmla="*/ 1100517 w 2597626"/>
              <a:gd name="connsiteY69" fmla="*/ 2559599 h 5488916"/>
              <a:gd name="connsiteX70" fmla="*/ 1060057 w 2597626"/>
              <a:gd name="connsiteY70" fmla="*/ 2478678 h 5488916"/>
              <a:gd name="connsiteX71" fmla="*/ 1027689 w 2597626"/>
              <a:gd name="connsiteY71" fmla="*/ 2446310 h 5488916"/>
              <a:gd name="connsiteX72" fmla="*/ 979136 w 2597626"/>
              <a:gd name="connsiteY72" fmla="*/ 2389666 h 5488916"/>
              <a:gd name="connsiteX73" fmla="*/ 962952 w 2597626"/>
              <a:gd name="connsiteY73" fmla="*/ 2252101 h 5488916"/>
              <a:gd name="connsiteX74" fmla="*/ 946768 w 2597626"/>
              <a:gd name="connsiteY74" fmla="*/ 2219733 h 5488916"/>
              <a:gd name="connsiteX75" fmla="*/ 938676 w 2597626"/>
              <a:gd name="connsiteY75" fmla="*/ 2179273 h 5488916"/>
              <a:gd name="connsiteX76" fmla="*/ 914400 w 2597626"/>
              <a:gd name="connsiteY76" fmla="*/ 2106445 h 5488916"/>
              <a:gd name="connsiteX77" fmla="*/ 906308 w 2597626"/>
              <a:gd name="connsiteY77" fmla="*/ 2025524 h 5488916"/>
              <a:gd name="connsiteX78" fmla="*/ 857756 w 2597626"/>
              <a:gd name="connsiteY78" fmla="*/ 1936512 h 5488916"/>
              <a:gd name="connsiteX79" fmla="*/ 801112 w 2597626"/>
              <a:gd name="connsiteY79" fmla="*/ 1863684 h 5488916"/>
              <a:gd name="connsiteX80" fmla="*/ 793020 w 2597626"/>
              <a:gd name="connsiteY80" fmla="*/ 1831316 h 5488916"/>
              <a:gd name="connsiteX81" fmla="*/ 768744 w 2597626"/>
              <a:gd name="connsiteY81" fmla="*/ 1637107 h 5488916"/>
              <a:gd name="connsiteX82" fmla="*/ 760652 w 2597626"/>
              <a:gd name="connsiteY82" fmla="*/ 1612831 h 5488916"/>
              <a:gd name="connsiteX83" fmla="*/ 744467 w 2597626"/>
              <a:gd name="connsiteY83" fmla="*/ 1410530 h 5488916"/>
              <a:gd name="connsiteX84" fmla="*/ 736375 w 2597626"/>
              <a:gd name="connsiteY84" fmla="*/ 1361978 h 5488916"/>
              <a:gd name="connsiteX85" fmla="*/ 720191 w 2597626"/>
              <a:gd name="connsiteY85" fmla="*/ 1329609 h 5488916"/>
              <a:gd name="connsiteX86" fmla="*/ 704007 w 2597626"/>
              <a:gd name="connsiteY86" fmla="*/ 981652 h 5488916"/>
              <a:gd name="connsiteX87" fmla="*/ 687823 w 2597626"/>
              <a:gd name="connsiteY87" fmla="*/ 916916 h 5488916"/>
              <a:gd name="connsiteX88" fmla="*/ 679731 w 2597626"/>
              <a:gd name="connsiteY88" fmla="*/ 876455 h 5488916"/>
              <a:gd name="connsiteX89" fmla="*/ 663547 w 2597626"/>
              <a:gd name="connsiteY89" fmla="*/ 706523 h 5488916"/>
              <a:gd name="connsiteX90" fmla="*/ 655455 w 2597626"/>
              <a:gd name="connsiteY90" fmla="*/ 674155 h 5488916"/>
              <a:gd name="connsiteX91" fmla="*/ 639271 w 2597626"/>
              <a:gd name="connsiteY91" fmla="*/ 609418 h 5488916"/>
              <a:gd name="connsiteX92" fmla="*/ 614995 w 2597626"/>
              <a:gd name="connsiteY92" fmla="*/ 479946 h 5488916"/>
              <a:gd name="connsiteX93" fmla="*/ 590719 w 2597626"/>
              <a:gd name="connsiteY93" fmla="*/ 455670 h 5488916"/>
              <a:gd name="connsiteX94" fmla="*/ 582627 w 2597626"/>
              <a:gd name="connsiteY94" fmla="*/ 431393 h 5488916"/>
              <a:gd name="connsiteX95" fmla="*/ 574535 w 2597626"/>
              <a:gd name="connsiteY95" fmla="*/ 390933 h 5488916"/>
              <a:gd name="connsiteX96" fmla="*/ 558351 w 2597626"/>
              <a:gd name="connsiteY96" fmla="*/ 350473 h 5488916"/>
              <a:gd name="connsiteX97" fmla="*/ 550259 w 2597626"/>
              <a:gd name="connsiteY97" fmla="*/ 277645 h 5488916"/>
              <a:gd name="connsiteX98" fmla="*/ 542167 w 2597626"/>
              <a:gd name="connsiteY98" fmla="*/ 245277 h 5488916"/>
              <a:gd name="connsiteX99" fmla="*/ 525983 w 2597626"/>
              <a:gd name="connsiteY99" fmla="*/ 156264 h 5488916"/>
              <a:gd name="connsiteX100" fmla="*/ 517890 w 2597626"/>
              <a:gd name="connsiteY100" fmla="*/ 123896 h 5488916"/>
              <a:gd name="connsiteX101" fmla="*/ 509798 w 2597626"/>
              <a:gd name="connsiteY101" fmla="*/ 67252 h 5488916"/>
              <a:gd name="connsiteX102" fmla="*/ 477430 w 2597626"/>
              <a:gd name="connsiteY102" fmla="*/ 2516 h 5488916"/>
              <a:gd name="connsiteX103" fmla="*/ 455531 w 2597626"/>
              <a:gd name="connsiteY103" fmla="*/ 9191 h 5488916"/>
              <a:gd name="connsiteX104" fmla="*/ 372234 w 2597626"/>
              <a:gd name="connsiteY104" fmla="*/ 2516 h 5488916"/>
              <a:gd name="connsiteX105" fmla="*/ 323682 w 2597626"/>
              <a:gd name="connsiteY105" fmla="*/ 26792 h 5488916"/>
              <a:gd name="connsiteX106" fmla="*/ 283221 w 2597626"/>
              <a:gd name="connsiteY106" fmla="*/ 34884 h 5488916"/>
              <a:gd name="connsiteX107" fmla="*/ 202301 w 2597626"/>
              <a:gd name="connsiteY107" fmla="*/ 91528 h 5488916"/>
              <a:gd name="connsiteX108" fmla="*/ 178025 w 2597626"/>
              <a:gd name="connsiteY108" fmla="*/ 107712 h 5488916"/>
              <a:gd name="connsiteX109" fmla="*/ 161841 w 2597626"/>
              <a:gd name="connsiteY109" fmla="*/ 131988 h 5488916"/>
              <a:gd name="connsiteX110" fmla="*/ 145657 w 2597626"/>
              <a:gd name="connsiteY110" fmla="*/ 180540 h 5488916"/>
              <a:gd name="connsiteX111" fmla="*/ 113289 w 2597626"/>
              <a:gd name="connsiteY111" fmla="*/ 196724 h 5488916"/>
              <a:gd name="connsiteX112" fmla="*/ 89013 w 2597626"/>
              <a:gd name="connsiteY112" fmla="*/ 221001 h 5488916"/>
              <a:gd name="connsiteX113" fmla="*/ 48552 w 2597626"/>
              <a:gd name="connsiteY113" fmla="*/ 293829 h 5488916"/>
              <a:gd name="connsiteX114" fmla="*/ 24276 w 2597626"/>
              <a:gd name="connsiteY114" fmla="*/ 310013 h 5488916"/>
              <a:gd name="connsiteX115" fmla="*/ 8092 w 2597626"/>
              <a:gd name="connsiteY115" fmla="*/ 342381 h 5488916"/>
              <a:gd name="connsiteX116" fmla="*/ 0 w 2597626"/>
              <a:gd name="connsiteY116" fmla="*/ 350473 h 5488916"/>
              <a:gd name="connsiteX0" fmla="*/ 1408014 w 2597626"/>
              <a:gd name="connsiteY0" fmla="*/ 5351351 h 5488916"/>
              <a:gd name="connsiteX1" fmla="*/ 1432290 w 2597626"/>
              <a:gd name="connsiteY1" fmla="*/ 5399903 h 5488916"/>
              <a:gd name="connsiteX2" fmla="*/ 1448475 w 2597626"/>
              <a:gd name="connsiteY2" fmla="*/ 5416087 h 5488916"/>
              <a:gd name="connsiteX3" fmla="*/ 1472751 w 2597626"/>
              <a:gd name="connsiteY3" fmla="*/ 5432271 h 5488916"/>
              <a:gd name="connsiteX4" fmla="*/ 1561763 w 2597626"/>
              <a:gd name="connsiteY4" fmla="*/ 5448455 h 5488916"/>
              <a:gd name="connsiteX5" fmla="*/ 1618407 w 2597626"/>
              <a:gd name="connsiteY5" fmla="*/ 5464639 h 5488916"/>
              <a:gd name="connsiteX6" fmla="*/ 1658867 w 2597626"/>
              <a:gd name="connsiteY6" fmla="*/ 5472731 h 5488916"/>
              <a:gd name="connsiteX7" fmla="*/ 1731696 w 2597626"/>
              <a:gd name="connsiteY7" fmla="*/ 5480824 h 5488916"/>
              <a:gd name="connsiteX8" fmla="*/ 1796432 w 2597626"/>
              <a:gd name="connsiteY8" fmla="*/ 5488916 h 5488916"/>
              <a:gd name="connsiteX9" fmla="*/ 1885444 w 2597626"/>
              <a:gd name="connsiteY9" fmla="*/ 5480824 h 5488916"/>
              <a:gd name="connsiteX10" fmla="*/ 1909721 w 2597626"/>
              <a:gd name="connsiteY10" fmla="*/ 5472731 h 5488916"/>
              <a:gd name="connsiteX11" fmla="*/ 1998733 w 2597626"/>
              <a:gd name="connsiteY11" fmla="*/ 5456547 h 5488916"/>
              <a:gd name="connsiteX12" fmla="*/ 2039193 w 2597626"/>
              <a:gd name="connsiteY12" fmla="*/ 5424179 h 5488916"/>
              <a:gd name="connsiteX13" fmla="*/ 2128206 w 2597626"/>
              <a:gd name="connsiteY13" fmla="*/ 5375627 h 5488916"/>
              <a:gd name="connsiteX14" fmla="*/ 2176758 w 2597626"/>
              <a:gd name="connsiteY14" fmla="*/ 5327075 h 5488916"/>
              <a:gd name="connsiteX15" fmla="*/ 2184850 w 2597626"/>
              <a:gd name="connsiteY15" fmla="*/ 5294707 h 5488916"/>
              <a:gd name="connsiteX16" fmla="*/ 2233402 w 2597626"/>
              <a:gd name="connsiteY16" fmla="*/ 5270431 h 5488916"/>
              <a:gd name="connsiteX17" fmla="*/ 2273862 w 2597626"/>
              <a:gd name="connsiteY17" fmla="*/ 5221878 h 5488916"/>
              <a:gd name="connsiteX18" fmla="*/ 2330506 w 2597626"/>
              <a:gd name="connsiteY18" fmla="*/ 5124774 h 5488916"/>
              <a:gd name="connsiteX19" fmla="*/ 2362875 w 2597626"/>
              <a:gd name="connsiteY19" fmla="*/ 5116682 h 5488916"/>
              <a:gd name="connsiteX20" fmla="*/ 2403335 w 2597626"/>
              <a:gd name="connsiteY20" fmla="*/ 5051946 h 5488916"/>
              <a:gd name="connsiteX21" fmla="*/ 2419519 w 2597626"/>
              <a:gd name="connsiteY21" fmla="*/ 5011485 h 5488916"/>
              <a:gd name="connsiteX22" fmla="*/ 2468071 w 2597626"/>
              <a:gd name="connsiteY22" fmla="*/ 4946749 h 5488916"/>
              <a:gd name="connsiteX23" fmla="*/ 2492347 w 2597626"/>
              <a:gd name="connsiteY23" fmla="*/ 4914381 h 5488916"/>
              <a:gd name="connsiteX24" fmla="*/ 2524715 w 2597626"/>
              <a:gd name="connsiteY24" fmla="*/ 4825369 h 5488916"/>
              <a:gd name="connsiteX25" fmla="*/ 2548991 w 2597626"/>
              <a:gd name="connsiteY25" fmla="*/ 4817277 h 5488916"/>
              <a:gd name="connsiteX26" fmla="*/ 2565175 w 2597626"/>
              <a:gd name="connsiteY26" fmla="*/ 4720172 h 5488916"/>
              <a:gd name="connsiteX27" fmla="*/ 2589452 w 2597626"/>
              <a:gd name="connsiteY27" fmla="*/ 4639252 h 5488916"/>
              <a:gd name="connsiteX28" fmla="*/ 2597544 w 2597626"/>
              <a:gd name="connsiteY28" fmla="*/ 4558331 h 5488916"/>
              <a:gd name="connsiteX29" fmla="*/ 2581360 w 2597626"/>
              <a:gd name="connsiteY29" fmla="*/ 4388399 h 5488916"/>
              <a:gd name="connsiteX30" fmla="*/ 2573267 w 2597626"/>
              <a:gd name="connsiteY30" fmla="*/ 4356031 h 5488916"/>
              <a:gd name="connsiteX31" fmla="*/ 2565175 w 2597626"/>
              <a:gd name="connsiteY31" fmla="*/ 4299386 h 5488916"/>
              <a:gd name="connsiteX32" fmla="*/ 2540899 w 2597626"/>
              <a:gd name="connsiteY32" fmla="*/ 4145638 h 5488916"/>
              <a:gd name="connsiteX33" fmla="*/ 2524715 w 2597626"/>
              <a:gd name="connsiteY33" fmla="*/ 3870508 h 5488916"/>
              <a:gd name="connsiteX34" fmla="*/ 2500439 w 2597626"/>
              <a:gd name="connsiteY34" fmla="*/ 3741036 h 5488916"/>
              <a:gd name="connsiteX35" fmla="*/ 2492347 w 2597626"/>
              <a:gd name="connsiteY35" fmla="*/ 3692484 h 5488916"/>
              <a:gd name="connsiteX36" fmla="*/ 2468071 w 2597626"/>
              <a:gd name="connsiteY36" fmla="*/ 3546827 h 5488916"/>
              <a:gd name="connsiteX37" fmla="*/ 2451887 w 2597626"/>
              <a:gd name="connsiteY37" fmla="*/ 3514459 h 5488916"/>
              <a:gd name="connsiteX38" fmla="*/ 2411427 w 2597626"/>
              <a:gd name="connsiteY38" fmla="*/ 3449723 h 5488916"/>
              <a:gd name="connsiteX39" fmla="*/ 2403335 w 2597626"/>
              <a:gd name="connsiteY39" fmla="*/ 3384986 h 5488916"/>
              <a:gd name="connsiteX40" fmla="*/ 2387151 w 2597626"/>
              <a:gd name="connsiteY40" fmla="*/ 3352618 h 5488916"/>
              <a:gd name="connsiteX41" fmla="*/ 2379059 w 2597626"/>
              <a:gd name="connsiteY41" fmla="*/ 3295974 h 5488916"/>
              <a:gd name="connsiteX42" fmla="*/ 2362875 w 2597626"/>
              <a:gd name="connsiteY42" fmla="*/ 3231238 h 5488916"/>
              <a:gd name="connsiteX43" fmla="*/ 2354783 w 2597626"/>
              <a:gd name="connsiteY43" fmla="*/ 3190778 h 5488916"/>
              <a:gd name="connsiteX44" fmla="*/ 2330506 w 2597626"/>
              <a:gd name="connsiteY44" fmla="*/ 3134133 h 5488916"/>
              <a:gd name="connsiteX45" fmla="*/ 2322414 w 2597626"/>
              <a:gd name="connsiteY45" fmla="*/ 3101765 h 5488916"/>
              <a:gd name="connsiteX46" fmla="*/ 2281954 w 2597626"/>
              <a:gd name="connsiteY46" fmla="*/ 3085581 h 5488916"/>
              <a:gd name="connsiteX47" fmla="*/ 2265770 w 2597626"/>
              <a:gd name="connsiteY47" fmla="*/ 3037029 h 5488916"/>
              <a:gd name="connsiteX48" fmla="*/ 2217218 w 2597626"/>
              <a:gd name="connsiteY48" fmla="*/ 3004661 h 5488916"/>
              <a:gd name="connsiteX49" fmla="*/ 2192942 w 2597626"/>
              <a:gd name="connsiteY49" fmla="*/ 2988477 h 5488916"/>
              <a:gd name="connsiteX50" fmla="*/ 2136298 w 2597626"/>
              <a:gd name="connsiteY50" fmla="*/ 2972293 h 5488916"/>
              <a:gd name="connsiteX51" fmla="*/ 2079653 w 2597626"/>
              <a:gd name="connsiteY51" fmla="*/ 2964201 h 5488916"/>
              <a:gd name="connsiteX52" fmla="*/ 2063469 w 2597626"/>
              <a:gd name="connsiteY52" fmla="*/ 2939924 h 5488916"/>
              <a:gd name="connsiteX53" fmla="*/ 1966365 w 2597626"/>
              <a:gd name="connsiteY53" fmla="*/ 2915648 h 5488916"/>
              <a:gd name="connsiteX54" fmla="*/ 1942089 w 2597626"/>
              <a:gd name="connsiteY54" fmla="*/ 2907556 h 5488916"/>
              <a:gd name="connsiteX55" fmla="*/ 1917813 w 2597626"/>
              <a:gd name="connsiteY55" fmla="*/ 2891372 h 5488916"/>
              <a:gd name="connsiteX56" fmla="*/ 1836892 w 2597626"/>
              <a:gd name="connsiteY56" fmla="*/ 2875188 h 5488916"/>
              <a:gd name="connsiteX57" fmla="*/ 1804524 w 2597626"/>
              <a:gd name="connsiteY57" fmla="*/ 2867096 h 5488916"/>
              <a:gd name="connsiteX58" fmla="*/ 1731696 w 2597626"/>
              <a:gd name="connsiteY58" fmla="*/ 2850912 h 5488916"/>
              <a:gd name="connsiteX59" fmla="*/ 1699328 w 2597626"/>
              <a:gd name="connsiteY59" fmla="*/ 2834728 h 5488916"/>
              <a:gd name="connsiteX60" fmla="*/ 1521303 w 2597626"/>
              <a:gd name="connsiteY60" fmla="*/ 2818544 h 5488916"/>
              <a:gd name="connsiteX61" fmla="*/ 1416106 w 2597626"/>
              <a:gd name="connsiteY61" fmla="*/ 2794268 h 5488916"/>
              <a:gd name="connsiteX62" fmla="*/ 1367554 w 2597626"/>
              <a:gd name="connsiteY62" fmla="*/ 2778084 h 5488916"/>
              <a:gd name="connsiteX63" fmla="*/ 1343278 w 2597626"/>
              <a:gd name="connsiteY63" fmla="*/ 2769992 h 5488916"/>
              <a:gd name="connsiteX64" fmla="*/ 1310910 w 2597626"/>
              <a:gd name="connsiteY64" fmla="*/ 2729531 h 5488916"/>
              <a:gd name="connsiteX65" fmla="*/ 1254266 w 2597626"/>
              <a:gd name="connsiteY65" fmla="*/ 2689071 h 5488916"/>
              <a:gd name="connsiteX66" fmla="*/ 1213806 w 2597626"/>
              <a:gd name="connsiteY66" fmla="*/ 2656703 h 5488916"/>
              <a:gd name="connsiteX67" fmla="*/ 1181437 w 2597626"/>
              <a:gd name="connsiteY67" fmla="*/ 2616243 h 5488916"/>
              <a:gd name="connsiteX68" fmla="*/ 1149069 w 2597626"/>
              <a:gd name="connsiteY68" fmla="*/ 2600059 h 5488916"/>
              <a:gd name="connsiteX69" fmla="*/ 1100517 w 2597626"/>
              <a:gd name="connsiteY69" fmla="*/ 2559599 h 5488916"/>
              <a:gd name="connsiteX70" fmla="*/ 1060057 w 2597626"/>
              <a:gd name="connsiteY70" fmla="*/ 2478678 h 5488916"/>
              <a:gd name="connsiteX71" fmla="*/ 1027689 w 2597626"/>
              <a:gd name="connsiteY71" fmla="*/ 2446310 h 5488916"/>
              <a:gd name="connsiteX72" fmla="*/ 979136 w 2597626"/>
              <a:gd name="connsiteY72" fmla="*/ 2389666 h 5488916"/>
              <a:gd name="connsiteX73" fmla="*/ 962952 w 2597626"/>
              <a:gd name="connsiteY73" fmla="*/ 2252101 h 5488916"/>
              <a:gd name="connsiteX74" fmla="*/ 946768 w 2597626"/>
              <a:gd name="connsiteY74" fmla="*/ 2219733 h 5488916"/>
              <a:gd name="connsiteX75" fmla="*/ 938676 w 2597626"/>
              <a:gd name="connsiteY75" fmla="*/ 2179273 h 5488916"/>
              <a:gd name="connsiteX76" fmla="*/ 914400 w 2597626"/>
              <a:gd name="connsiteY76" fmla="*/ 2106445 h 5488916"/>
              <a:gd name="connsiteX77" fmla="*/ 906308 w 2597626"/>
              <a:gd name="connsiteY77" fmla="*/ 2025524 h 5488916"/>
              <a:gd name="connsiteX78" fmla="*/ 857756 w 2597626"/>
              <a:gd name="connsiteY78" fmla="*/ 1936512 h 5488916"/>
              <a:gd name="connsiteX79" fmla="*/ 801112 w 2597626"/>
              <a:gd name="connsiteY79" fmla="*/ 1863684 h 5488916"/>
              <a:gd name="connsiteX80" fmla="*/ 793020 w 2597626"/>
              <a:gd name="connsiteY80" fmla="*/ 1831316 h 5488916"/>
              <a:gd name="connsiteX81" fmla="*/ 768744 w 2597626"/>
              <a:gd name="connsiteY81" fmla="*/ 1637107 h 5488916"/>
              <a:gd name="connsiteX82" fmla="*/ 760652 w 2597626"/>
              <a:gd name="connsiteY82" fmla="*/ 1612831 h 5488916"/>
              <a:gd name="connsiteX83" fmla="*/ 744467 w 2597626"/>
              <a:gd name="connsiteY83" fmla="*/ 1410530 h 5488916"/>
              <a:gd name="connsiteX84" fmla="*/ 736375 w 2597626"/>
              <a:gd name="connsiteY84" fmla="*/ 1361978 h 5488916"/>
              <a:gd name="connsiteX85" fmla="*/ 720191 w 2597626"/>
              <a:gd name="connsiteY85" fmla="*/ 1329609 h 5488916"/>
              <a:gd name="connsiteX86" fmla="*/ 704007 w 2597626"/>
              <a:gd name="connsiteY86" fmla="*/ 981652 h 5488916"/>
              <a:gd name="connsiteX87" fmla="*/ 687823 w 2597626"/>
              <a:gd name="connsiteY87" fmla="*/ 916916 h 5488916"/>
              <a:gd name="connsiteX88" fmla="*/ 679731 w 2597626"/>
              <a:gd name="connsiteY88" fmla="*/ 876455 h 5488916"/>
              <a:gd name="connsiteX89" fmla="*/ 663547 w 2597626"/>
              <a:gd name="connsiteY89" fmla="*/ 706523 h 5488916"/>
              <a:gd name="connsiteX90" fmla="*/ 655455 w 2597626"/>
              <a:gd name="connsiteY90" fmla="*/ 674155 h 5488916"/>
              <a:gd name="connsiteX91" fmla="*/ 639271 w 2597626"/>
              <a:gd name="connsiteY91" fmla="*/ 609418 h 5488916"/>
              <a:gd name="connsiteX92" fmla="*/ 614995 w 2597626"/>
              <a:gd name="connsiteY92" fmla="*/ 479946 h 5488916"/>
              <a:gd name="connsiteX93" fmla="*/ 590719 w 2597626"/>
              <a:gd name="connsiteY93" fmla="*/ 455670 h 5488916"/>
              <a:gd name="connsiteX94" fmla="*/ 582627 w 2597626"/>
              <a:gd name="connsiteY94" fmla="*/ 431393 h 5488916"/>
              <a:gd name="connsiteX95" fmla="*/ 574535 w 2597626"/>
              <a:gd name="connsiteY95" fmla="*/ 390933 h 5488916"/>
              <a:gd name="connsiteX96" fmla="*/ 558351 w 2597626"/>
              <a:gd name="connsiteY96" fmla="*/ 350473 h 5488916"/>
              <a:gd name="connsiteX97" fmla="*/ 550259 w 2597626"/>
              <a:gd name="connsiteY97" fmla="*/ 277645 h 5488916"/>
              <a:gd name="connsiteX98" fmla="*/ 542167 w 2597626"/>
              <a:gd name="connsiteY98" fmla="*/ 245277 h 5488916"/>
              <a:gd name="connsiteX99" fmla="*/ 525983 w 2597626"/>
              <a:gd name="connsiteY99" fmla="*/ 156264 h 5488916"/>
              <a:gd name="connsiteX100" fmla="*/ 517890 w 2597626"/>
              <a:gd name="connsiteY100" fmla="*/ 123896 h 5488916"/>
              <a:gd name="connsiteX101" fmla="*/ 509798 w 2597626"/>
              <a:gd name="connsiteY101" fmla="*/ 67252 h 5488916"/>
              <a:gd name="connsiteX102" fmla="*/ 477430 w 2597626"/>
              <a:gd name="connsiteY102" fmla="*/ 2516 h 5488916"/>
              <a:gd name="connsiteX103" fmla="*/ 455531 w 2597626"/>
              <a:gd name="connsiteY103" fmla="*/ 9191 h 5488916"/>
              <a:gd name="connsiteX104" fmla="*/ 376044 w 2597626"/>
              <a:gd name="connsiteY104" fmla="*/ 10136 h 5488916"/>
              <a:gd name="connsiteX105" fmla="*/ 323682 w 2597626"/>
              <a:gd name="connsiteY105" fmla="*/ 26792 h 5488916"/>
              <a:gd name="connsiteX106" fmla="*/ 283221 w 2597626"/>
              <a:gd name="connsiteY106" fmla="*/ 34884 h 5488916"/>
              <a:gd name="connsiteX107" fmla="*/ 202301 w 2597626"/>
              <a:gd name="connsiteY107" fmla="*/ 91528 h 5488916"/>
              <a:gd name="connsiteX108" fmla="*/ 178025 w 2597626"/>
              <a:gd name="connsiteY108" fmla="*/ 107712 h 5488916"/>
              <a:gd name="connsiteX109" fmla="*/ 161841 w 2597626"/>
              <a:gd name="connsiteY109" fmla="*/ 131988 h 5488916"/>
              <a:gd name="connsiteX110" fmla="*/ 145657 w 2597626"/>
              <a:gd name="connsiteY110" fmla="*/ 180540 h 5488916"/>
              <a:gd name="connsiteX111" fmla="*/ 113289 w 2597626"/>
              <a:gd name="connsiteY111" fmla="*/ 196724 h 5488916"/>
              <a:gd name="connsiteX112" fmla="*/ 89013 w 2597626"/>
              <a:gd name="connsiteY112" fmla="*/ 221001 h 5488916"/>
              <a:gd name="connsiteX113" fmla="*/ 48552 w 2597626"/>
              <a:gd name="connsiteY113" fmla="*/ 293829 h 5488916"/>
              <a:gd name="connsiteX114" fmla="*/ 24276 w 2597626"/>
              <a:gd name="connsiteY114" fmla="*/ 310013 h 5488916"/>
              <a:gd name="connsiteX115" fmla="*/ 8092 w 2597626"/>
              <a:gd name="connsiteY115" fmla="*/ 342381 h 5488916"/>
              <a:gd name="connsiteX116" fmla="*/ 0 w 2597626"/>
              <a:gd name="connsiteY116" fmla="*/ 350473 h 5488916"/>
              <a:gd name="connsiteX0" fmla="*/ 1408014 w 2597626"/>
              <a:gd name="connsiteY0" fmla="*/ 5342160 h 5479725"/>
              <a:gd name="connsiteX1" fmla="*/ 1432290 w 2597626"/>
              <a:gd name="connsiteY1" fmla="*/ 5390712 h 5479725"/>
              <a:gd name="connsiteX2" fmla="*/ 1448475 w 2597626"/>
              <a:gd name="connsiteY2" fmla="*/ 5406896 h 5479725"/>
              <a:gd name="connsiteX3" fmla="*/ 1472751 w 2597626"/>
              <a:gd name="connsiteY3" fmla="*/ 5423080 h 5479725"/>
              <a:gd name="connsiteX4" fmla="*/ 1561763 w 2597626"/>
              <a:gd name="connsiteY4" fmla="*/ 5439264 h 5479725"/>
              <a:gd name="connsiteX5" fmla="*/ 1618407 w 2597626"/>
              <a:gd name="connsiteY5" fmla="*/ 5455448 h 5479725"/>
              <a:gd name="connsiteX6" fmla="*/ 1658867 w 2597626"/>
              <a:gd name="connsiteY6" fmla="*/ 5463540 h 5479725"/>
              <a:gd name="connsiteX7" fmla="*/ 1731696 w 2597626"/>
              <a:gd name="connsiteY7" fmla="*/ 5471633 h 5479725"/>
              <a:gd name="connsiteX8" fmla="*/ 1796432 w 2597626"/>
              <a:gd name="connsiteY8" fmla="*/ 5479725 h 5479725"/>
              <a:gd name="connsiteX9" fmla="*/ 1885444 w 2597626"/>
              <a:gd name="connsiteY9" fmla="*/ 5471633 h 5479725"/>
              <a:gd name="connsiteX10" fmla="*/ 1909721 w 2597626"/>
              <a:gd name="connsiteY10" fmla="*/ 5463540 h 5479725"/>
              <a:gd name="connsiteX11" fmla="*/ 1998733 w 2597626"/>
              <a:gd name="connsiteY11" fmla="*/ 5447356 h 5479725"/>
              <a:gd name="connsiteX12" fmla="*/ 2039193 w 2597626"/>
              <a:gd name="connsiteY12" fmla="*/ 5414988 h 5479725"/>
              <a:gd name="connsiteX13" fmla="*/ 2128206 w 2597626"/>
              <a:gd name="connsiteY13" fmla="*/ 5366436 h 5479725"/>
              <a:gd name="connsiteX14" fmla="*/ 2176758 w 2597626"/>
              <a:gd name="connsiteY14" fmla="*/ 5317884 h 5479725"/>
              <a:gd name="connsiteX15" fmla="*/ 2184850 w 2597626"/>
              <a:gd name="connsiteY15" fmla="*/ 5285516 h 5479725"/>
              <a:gd name="connsiteX16" fmla="*/ 2233402 w 2597626"/>
              <a:gd name="connsiteY16" fmla="*/ 5261240 h 5479725"/>
              <a:gd name="connsiteX17" fmla="*/ 2273862 w 2597626"/>
              <a:gd name="connsiteY17" fmla="*/ 5212687 h 5479725"/>
              <a:gd name="connsiteX18" fmla="*/ 2330506 w 2597626"/>
              <a:gd name="connsiteY18" fmla="*/ 5115583 h 5479725"/>
              <a:gd name="connsiteX19" fmla="*/ 2362875 w 2597626"/>
              <a:gd name="connsiteY19" fmla="*/ 5107491 h 5479725"/>
              <a:gd name="connsiteX20" fmla="*/ 2403335 w 2597626"/>
              <a:gd name="connsiteY20" fmla="*/ 5042755 h 5479725"/>
              <a:gd name="connsiteX21" fmla="*/ 2419519 w 2597626"/>
              <a:gd name="connsiteY21" fmla="*/ 5002294 h 5479725"/>
              <a:gd name="connsiteX22" fmla="*/ 2468071 w 2597626"/>
              <a:gd name="connsiteY22" fmla="*/ 4937558 h 5479725"/>
              <a:gd name="connsiteX23" fmla="*/ 2492347 w 2597626"/>
              <a:gd name="connsiteY23" fmla="*/ 4905190 h 5479725"/>
              <a:gd name="connsiteX24" fmla="*/ 2524715 w 2597626"/>
              <a:gd name="connsiteY24" fmla="*/ 4816178 h 5479725"/>
              <a:gd name="connsiteX25" fmla="*/ 2548991 w 2597626"/>
              <a:gd name="connsiteY25" fmla="*/ 4808086 h 5479725"/>
              <a:gd name="connsiteX26" fmla="*/ 2565175 w 2597626"/>
              <a:gd name="connsiteY26" fmla="*/ 4710981 h 5479725"/>
              <a:gd name="connsiteX27" fmla="*/ 2589452 w 2597626"/>
              <a:gd name="connsiteY27" fmla="*/ 4630061 h 5479725"/>
              <a:gd name="connsiteX28" fmla="*/ 2597544 w 2597626"/>
              <a:gd name="connsiteY28" fmla="*/ 4549140 h 5479725"/>
              <a:gd name="connsiteX29" fmla="*/ 2581360 w 2597626"/>
              <a:gd name="connsiteY29" fmla="*/ 4379208 h 5479725"/>
              <a:gd name="connsiteX30" fmla="*/ 2573267 w 2597626"/>
              <a:gd name="connsiteY30" fmla="*/ 4346840 h 5479725"/>
              <a:gd name="connsiteX31" fmla="*/ 2565175 w 2597626"/>
              <a:gd name="connsiteY31" fmla="*/ 4290195 h 5479725"/>
              <a:gd name="connsiteX32" fmla="*/ 2540899 w 2597626"/>
              <a:gd name="connsiteY32" fmla="*/ 4136447 h 5479725"/>
              <a:gd name="connsiteX33" fmla="*/ 2524715 w 2597626"/>
              <a:gd name="connsiteY33" fmla="*/ 3861317 h 5479725"/>
              <a:gd name="connsiteX34" fmla="*/ 2500439 w 2597626"/>
              <a:gd name="connsiteY34" fmla="*/ 3731845 h 5479725"/>
              <a:gd name="connsiteX35" fmla="*/ 2492347 w 2597626"/>
              <a:gd name="connsiteY35" fmla="*/ 3683293 h 5479725"/>
              <a:gd name="connsiteX36" fmla="*/ 2468071 w 2597626"/>
              <a:gd name="connsiteY36" fmla="*/ 3537636 h 5479725"/>
              <a:gd name="connsiteX37" fmla="*/ 2451887 w 2597626"/>
              <a:gd name="connsiteY37" fmla="*/ 3505268 h 5479725"/>
              <a:gd name="connsiteX38" fmla="*/ 2411427 w 2597626"/>
              <a:gd name="connsiteY38" fmla="*/ 3440532 h 5479725"/>
              <a:gd name="connsiteX39" fmla="*/ 2403335 w 2597626"/>
              <a:gd name="connsiteY39" fmla="*/ 3375795 h 5479725"/>
              <a:gd name="connsiteX40" fmla="*/ 2387151 w 2597626"/>
              <a:gd name="connsiteY40" fmla="*/ 3343427 h 5479725"/>
              <a:gd name="connsiteX41" fmla="*/ 2379059 w 2597626"/>
              <a:gd name="connsiteY41" fmla="*/ 3286783 h 5479725"/>
              <a:gd name="connsiteX42" fmla="*/ 2362875 w 2597626"/>
              <a:gd name="connsiteY42" fmla="*/ 3222047 h 5479725"/>
              <a:gd name="connsiteX43" fmla="*/ 2354783 w 2597626"/>
              <a:gd name="connsiteY43" fmla="*/ 3181587 h 5479725"/>
              <a:gd name="connsiteX44" fmla="*/ 2330506 w 2597626"/>
              <a:gd name="connsiteY44" fmla="*/ 3124942 h 5479725"/>
              <a:gd name="connsiteX45" fmla="*/ 2322414 w 2597626"/>
              <a:gd name="connsiteY45" fmla="*/ 3092574 h 5479725"/>
              <a:gd name="connsiteX46" fmla="*/ 2281954 w 2597626"/>
              <a:gd name="connsiteY46" fmla="*/ 3076390 h 5479725"/>
              <a:gd name="connsiteX47" fmla="*/ 2265770 w 2597626"/>
              <a:gd name="connsiteY47" fmla="*/ 3027838 h 5479725"/>
              <a:gd name="connsiteX48" fmla="*/ 2217218 w 2597626"/>
              <a:gd name="connsiteY48" fmla="*/ 2995470 h 5479725"/>
              <a:gd name="connsiteX49" fmla="*/ 2192942 w 2597626"/>
              <a:gd name="connsiteY49" fmla="*/ 2979286 h 5479725"/>
              <a:gd name="connsiteX50" fmla="*/ 2136298 w 2597626"/>
              <a:gd name="connsiteY50" fmla="*/ 2963102 h 5479725"/>
              <a:gd name="connsiteX51" fmla="*/ 2079653 w 2597626"/>
              <a:gd name="connsiteY51" fmla="*/ 2955010 h 5479725"/>
              <a:gd name="connsiteX52" fmla="*/ 2063469 w 2597626"/>
              <a:gd name="connsiteY52" fmla="*/ 2930733 h 5479725"/>
              <a:gd name="connsiteX53" fmla="*/ 1966365 w 2597626"/>
              <a:gd name="connsiteY53" fmla="*/ 2906457 h 5479725"/>
              <a:gd name="connsiteX54" fmla="*/ 1942089 w 2597626"/>
              <a:gd name="connsiteY54" fmla="*/ 2898365 h 5479725"/>
              <a:gd name="connsiteX55" fmla="*/ 1917813 w 2597626"/>
              <a:gd name="connsiteY55" fmla="*/ 2882181 h 5479725"/>
              <a:gd name="connsiteX56" fmla="*/ 1836892 w 2597626"/>
              <a:gd name="connsiteY56" fmla="*/ 2865997 h 5479725"/>
              <a:gd name="connsiteX57" fmla="*/ 1804524 w 2597626"/>
              <a:gd name="connsiteY57" fmla="*/ 2857905 h 5479725"/>
              <a:gd name="connsiteX58" fmla="*/ 1731696 w 2597626"/>
              <a:gd name="connsiteY58" fmla="*/ 2841721 h 5479725"/>
              <a:gd name="connsiteX59" fmla="*/ 1699328 w 2597626"/>
              <a:gd name="connsiteY59" fmla="*/ 2825537 h 5479725"/>
              <a:gd name="connsiteX60" fmla="*/ 1521303 w 2597626"/>
              <a:gd name="connsiteY60" fmla="*/ 2809353 h 5479725"/>
              <a:gd name="connsiteX61" fmla="*/ 1416106 w 2597626"/>
              <a:gd name="connsiteY61" fmla="*/ 2785077 h 5479725"/>
              <a:gd name="connsiteX62" fmla="*/ 1367554 w 2597626"/>
              <a:gd name="connsiteY62" fmla="*/ 2768893 h 5479725"/>
              <a:gd name="connsiteX63" fmla="*/ 1343278 w 2597626"/>
              <a:gd name="connsiteY63" fmla="*/ 2760801 h 5479725"/>
              <a:gd name="connsiteX64" fmla="*/ 1310910 w 2597626"/>
              <a:gd name="connsiteY64" fmla="*/ 2720340 h 5479725"/>
              <a:gd name="connsiteX65" fmla="*/ 1254266 w 2597626"/>
              <a:gd name="connsiteY65" fmla="*/ 2679880 h 5479725"/>
              <a:gd name="connsiteX66" fmla="*/ 1213806 w 2597626"/>
              <a:gd name="connsiteY66" fmla="*/ 2647512 h 5479725"/>
              <a:gd name="connsiteX67" fmla="*/ 1181437 w 2597626"/>
              <a:gd name="connsiteY67" fmla="*/ 2607052 h 5479725"/>
              <a:gd name="connsiteX68" fmla="*/ 1149069 w 2597626"/>
              <a:gd name="connsiteY68" fmla="*/ 2590868 h 5479725"/>
              <a:gd name="connsiteX69" fmla="*/ 1100517 w 2597626"/>
              <a:gd name="connsiteY69" fmla="*/ 2550408 h 5479725"/>
              <a:gd name="connsiteX70" fmla="*/ 1060057 w 2597626"/>
              <a:gd name="connsiteY70" fmla="*/ 2469487 h 5479725"/>
              <a:gd name="connsiteX71" fmla="*/ 1027689 w 2597626"/>
              <a:gd name="connsiteY71" fmla="*/ 2437119 h 5479725"/>
              <a:gd name="connsiteX72" fmla="*/ 979136 w 2597626"/>
              <a:gd name="connsiteY72" fmla="*/ 2380475 h 5479725"/>
              <a:gd name="connsiteX73" fmla="*/ 962952 w 2597626"/>
              <a:gd name="connsiteY73" fmla="*/ 2242910 h 5479725"/>
              <a:gd name="connsiteX74" fmla="*/ 946768 w 2597626"/>
              <a:gd name="connsiteY74" fmla="*/ 2210542 h 5479725"/>
              <a:gd name="connsiteX75" fmla="*/ 938676 w 2597626"/>
              <a:gd name="connsiteY75" fmla="*/ 2170082 h 5479725"/>
              <a:gd name="connsiteX76" fmla="*/ 914400 w 2597626"/>
              <a:gd name="connsiteY76" fmla="*/ 2097254 h 5479725"/>
              <a:gd name="connsiteX77" fmla="*/ 906308 w 2597626"/>
              <a:gd name="connsiteY77" fmla="*/ 2016333 h 5479725"/>
              <a:gd name="connsiteX78" fmla="*/ 857756 w 2597626"/>
              <a:gd name="connsiteY78" fmla="*/ 1927321 h 5479725"/>
              <a:gd name="connsiteX79" fmla="*/ 801112 w 2597626"/>
              <a:gd name="connsiteY79" fmla="*/ 1854493 h 5479725"/>
              <a:gd name="connsiteX80" fmla="*/ 793020 w 2597626"/>
              <a:gd name="connsiteY80" fmla="*/ 1822125 h 5479725"/>
              <a:gd name="connsiteX81" fmla="*/ 768744 w 2597626"/>
              <a:gd name="connsiteY81" fmla="*/ 1627916 h 5479725"/>
              <a:gd name="connsiteX82" fmla="*/ 760652 w 2597626"/>
              <a:gd name="connsiteY82" fmla="*/ 1603640 h 5479725"/>
              <a:gd name="connsiteX83" fmla="*/ 744467 w 2597626"/>
              <a:gd name="connsiteY83" fmla="*/ 1401339 h 5479725"/>
              <a:gd name="connsiteX84" fmla="*/ 736375 w 2597626"/>
              <a:gd name="connsiteY84" fmla="*/ 1352787 h 5479725"/>
              <a:gd name="connsiteX85" fmla="*/ 720191 w 2597626"/>
              <a:gd name="connsiteY85" fmla="*/ 1320418 h 5479725"/>
              <a:gd name="connsiteX86" fmla="*/ 704007 w 2597626"/>
              <a:gd name="connsiteY86" fmla="*/ 972461 h 5479725"/>
              <a:gd name="connsiteX87" fmla="*/ 687823 w 2597626"/>
              <a:gd name="connsiteY87" fmla="*/ 907725 h 5479725"/>
              <a:gd name="connsiteX88" fmla="*/ 679731 w 2597626"/>
              <a:gd name="connsiteY88" fmla="*/ 867264 h 5479725"/>
              <a:gd name="connsiteX89" fmla="*/ 663547 w 2597626"/>
              <a:gd name="connsiteY89" fmla="*/ 697332 h 5479725"/>
              <a:gd name="connsiteX90" fmla="*/ 655455 w 2597626"/>
              <a:gd name="connsiteY90" fmla="*/ 664964 h 5479725"/>
              <a:gd name="connsiteX91" fmla="*/ 639271 w 2597626"/>
              <a:gd name="connsiteY91" fmla="*/ 600227 h 5479725"/>
              <a:gd name="connsiteX92" fmla="*/ 614995 w 2597626"/>
              <a:gd name="connsiteY92" fmla="*/ 470755 h 5479725"/>
              <a:gd name="connsiteX93" fmla="*/ 590719 w 2597626"/>
              <a:gd name="connsiteY93" fmla="*/ 446479 h 5479725"/>
              <a:gd name="connsiteX94" fmla="*/ 582627 w 2597626"/>
              <a:gd name="connsiteY94" fmla="*/ 422202 h 5479725"/>
              <a:gd name="connsiteX95" fmla="*/ 574535 w 2597626"/>
              <a:gd name="connsiteY95" fmla="*/ 381742 h 5479725"/>
              <a:gd name="connsiteX96" fmla="*/ 558351 w 2597626"/>
              <a:gd name="connsiteY96" fmla="*/ 341282 h 5479725"/>
              <a:gd name="connsiteX97" fmla="*/ 550259 w 2597626"/>
              <a:gd name="connsiteY97" fmla="*/ 268454 h 5479725"/>
              <a:gd name="connsiteX98" fmla="*/ 542167 w 2597626"/>
              <a:gd name="connsiteY98" fmla="*/ 236086 h 5479725"/>
              <a:gd name="connsiteX99" fmla="*/ 525983 w 2597626"/>
              <a:gd name="connsiteY99" fmla="*/ 147073 h 5479725"/>
              <a:gd name="connsiteX100" fmla="*/ 517890 w 2597626"/>
              <a:gd name="connsiteY100" fmla="*/ 114705 h 5479725"/>
              <a:gd name="connsiteX101" fmla="*/ 509798 w 2597626"/>
              <a:gd name="connsiteY101" fmla="*/ 58061 h 5479725"/>
              <a:gd name="connsiteX102" fmla="*/ 498385 w 2597626"/>
              <a:gd name="connsiteY102" fmla="*/ 27615 h 5479725"/>
              <a:gd name="connsiteX103" fmla="*/ 455531 w 2597626"/>
              <a:gd name="connsiteY103" fmla="*/ 0 h 5479725"/>
              <a:gd name="connsiteX104" fmla="*/ 376044 w 2597626"/>
              <a:gd name="connsiteY104" fmla="*/ 945 h 5479725"/>
              <a:gd name="connsiteX105" fmla="*/ 323682 w 2597626"/>
              <a:gd name="connsiteY105" fmla="*/ 17601 h 5479725"/>
              <a:gd name="connsiteX106" fmla="*/ 283221 w 2597626"/>
              <a:gd name="connsiteY106" fmla="*/ 25693 h 5479725"/>
              <a:gd name="connsiteX107" fmla="*/ 202301 w 2597626"/>
              <a:gd name="connsiteY107" fmla="*/ 82337 h 5479725"/>
              <a:gd name="connsiteX108" fmla="*/ 178025 w 2597626"/>
              <a:gd name="connsiteY108" fmla="*/ 98521 h 5479725"/>
              <a:gd name="connsiteX109" fmla="*/ 161841 w 2597626"/>
              <a:gd name="connsiteY109" fmla="*/ 122797 h 5479725"/>
              <a:gd name="connsiteX110" fmla="*/ 145657 w 2597626"/>
              <a:gd name="connsiteY110" fmla="*/ 171349 h 5479725"/>
              <a:gd name="connsiteX111" fmla="*/ 113289 w 2597626"/>
              <a:gd name="connsiteY111" fmla="*/ 187533 h 5479725"/>
              <a:gd name="connsiteX112" fmla="*/ 89013 w 2597626"/>
              <a:gd name="connsiteY112" fmla="*/ 211810 h 5479725"/>
              <a:gd name="connsiteX113" fmla="*/ 48552 w 2597626"/>
              <a:gd name="connsiteY113" fmla="*/ 284638 h 5479725"/>
              <a:gd name="connsiteX114" fmla="*/ 24276 w 2597626"/>
              <a:gd name="connsiteY114" fmla="*/ 300822 h 5479725"/>
              <a:gd name="connsiteX115" fmla="*/ 8092 w 2597626"/>
              <a:gd name="connsiteY115" fmla="*/ 333190 h 5479725"/>
              <a:gd name="connsiteX116" fmla="*/ 0 w 2597626"/>
              <a:gd name="connsiteY116" fmla="*/ 341282 h 5479725"/>
              <a:gd name="connsiteX0" fmla="*/ 1408014 w 2597626"/>
              <a:gd name="connsiteY0" fmla="*/ 5342160 h 5479725"/>
              <a:gd name="connsiteX1" fmla="*/ 1432290 w 2597626"/>
              <a:gd name="connsiteY1" fmla="*/ 5390712 h 5479725"/>
              <a:gd name="connsiteX2" fmla="*/ 1448475 w 2597626"/>
              <a:gd name="connsiteY2" fmla="*/ 5406896 h 5479725"/>
              <a:gd name="connsiteX3" fmla="*/ 1472751 w 2597626"/>
              <a:gd name="connsiteY3" fmla="*/ 5423080 h 5479725"/>
              <a:gd name="connsiteX4" fmla="*/ 1561763 w 2597626"/>
              <a:gd name="connsiteY4" fmla="*/ 5439264 h 5479725"/>
              <a:gd name="connsiteX5" fmla="*/ 1618407 w 2597626"/>
              <a:gd name="connsiteY5" fmla="*/ 5455448 h 5479725"/>
              <a:gd name="connsiteX6" fmla="*/ 1658867 w 2597626"/>
              <a:gd name="connsiteY6" fmla="*/ 5463540 h 5479725"/>
              <a:gd name="connsiteX7" fmla="*/ 1731696 w 2597626"/>
              <a:gd name="connsiteY7" fmla="*/ 5471633 h 5479725"/>
              <a:gd name="connsiteX8" fmla="*/ 1796432 w 2597626"/>
              <a:gd name="connsiteY8" fmla="*/ 5479725 h 5479725"/>
              <a:gd name="connsiteX9" fmla="*/ 1885444 w 2597626"/>
              <a:gd name="connsiteY9" fmla="*/ 5471633 h 5479725"/>
              <a:gd name="connsiteX10" fmla="*/ 1909721 w 2597626"/>
              <a:gd name="connsiteY10" fmla="*/ 5463540 h 5479725"/>
              <a:gd name="connsiteX11" fmla="*/ 1998733 w 2597626"/>
              <a:gd name="connsiteY11" fmla="*/ 5447356 h 5479725"/>
              <a:gd name="connsiteX12" fmla="*/ 2039193 w 2597626"/>
              <a:gd name="connsiteY12" fmla="*/ 5414988 h 5479725"/>
              <a:gd name="connsiteX13" fmla="*/ 2128206 w 2597626"/>
              <a:gd name="connsiteY13" fmla="*/ 5366436 h 5479725"/>
              <a:gd name="connsiteX14" fmla="*/ 2176758 w 2597626"/>
              <a:gd name="connsiteY14" fmla="*/ 5317884 h 5479725"/>
              <a:gd name="connsiteX15" fmla="*/ 2184850 w 2597626"/>
              <a:gd name="connsiteY15" fmla="*/ 5285516 h 5479725"/>
              <a:gd name="connsiteX16" fmla="*/ 2233402 w 2597626"/>
              <a:gd name="connsiteY16" fmla="*/ 5261240 h 5479725"/>
              <a:gd name="connsiteX17" fmla="*/ 2273862 w 2597626"/>
              <a:gd name="connsiteY17" fmla="*/ 5212687 h 5479725"/>
              <a:gd name="connsiteX18" fmla="*/ 2330506 w 2597626"/>
              <a:gd name="connsiteY18" fmla="*/ 5115583 h 5479725"/>
              <a:gd name="connsiteX19" fmla="*/ 2362875 w 2597626"/>
              <a:gd name="connsiteY19" fmla="*/ 5107491 h 5479725"/>
              <a:gd name="connsiteX20" fmla="*/ 2403335 w 2597626"/>
              <a:gd name="connsiteY20" fmla="*/ 5042755 h 5479725"/>
              <a:gd name="connsiteX21" fmla="*/ 2419519 w 2597626"/>
              <a:gd name="connsiteY21" fmla="*/ 5002294 h 5479725"/>
              <a:gd name="connsiteX22" fmla="*/ 2468071 w 2597626"/>
              <a:gd name="connsiteY22" fmla="*/ 4937558 h 5479725"/>
              <a:gd name="connsiteX23" fmla="*/ 2492347 w 2597626"/>
              <a:gd name="connsiteY23" fmla="*/ 4905190 h 5479725"/>
              <a:gd name="connsiteX24" fmla="*/ 2524715 w 2597626"/>
              <a:gd name="connsiteY24" fmla="*/ 4816178 h 5479725"/>
              <a:gd name="connsiteX25" fmla="*/ 2548991 w 2597626"/>
              <a:gd name="connsiteY25" fmla="*/ 4808086 h 5479725"/>
              <a:gd name="connsiteX26" fmla="*/ 2565175 w 2597626"/>
              <a:gd name="connsiteY26" fmla="*/ 4710981 h 5479725"/>
              <a:gd name="connsiteX27" fmla="*/ 2589452 w 2597626"/>
              <a:gd name="connsiteY27" fmla="*/ 4630061 h 5479725"/>
              <a:gd name="connsiteX28" fmla="*/ 2597544 w 2597626"/>
              <a:gd name="connsiteY28" fmla="*/ 4549140 h 5479725"/>
              <a:gd name="connsiteX29" fmla="*/ 2581360 w 2597626"/>
              <a:gd name="connsiteY29" fmla="*/ 4379208 h 5479725"/>
              <a:gd name="connsiteX30" fmla="*/ 2573267 w 2597626"/>
              <a:gd name="connsiteY30" fmla="*/ 4346840 h 5479725"/>
              <a:gd name="connsiteX31" fmla="*/ 2565175 w 2597626"/>
              <a:gd name="connsiteY31" fmla="*/ 4290195 h 5479725"/>
              <a:gd name="connsiteX32" fmla="*/ 2540899 w 2597626"/>
              <a:gd name="connsiteY32" fmla="*/ 4136447 h 5479725"/>
              <a:gd name="connsiteX33" fmla="*/ 2524715 w 2597626"/>
              <a:gd name="connsiteY33" fmla="*/ 3861317 h 5479725"/>
              <a:gd name="connsiteX34" fmla="*/ 2500439 w 2597626"/>
              <a:gd name="connsiteY34" fmla="*/ 3731845 h 5479725"/>
              <a:gd name="connsiteX35" fmla="*/ 2492347 w 2597626"/>
              <a:gd name="connsiteY35" fmla="*/ 3683293 h 5479725"/>
              <a:gd name="connsiteX36" fmla="*/ 2468071 w 2597626"/>
              <a:gd name="connsiteY36" fmla="*/ 3537636 h 5479725"/>
              <a:gd name="connsiteX37" fmla="*/ 2451887 w 2597626"/>
              <a:gd name="connsiteY37" fmla="*/ 3505268 h 5479725"/>
              <a:gd name="connsiteX38" fmla="*/ 2411427 w 2597626"/>
              <a:gd name="connsiteY38" fmla="*/ 3440532 h 5479725"/>
              <a:gd name="connsiteX39" fmla="*/ 2403335 w 2597626"/>
              <a:gd name="connsiteY39" fmla="*/ 3375795 h 5479725"/>
              <a:gd name="connsiteX40" fmla="*/ 2387151 w 2597626"/>
              <a:gd name="connsiteY40" fmla="*/ 3343427 h 5479725"/>
              <a:gd name="connsiteX41" fmla="*/ 2379059 w 2597626"/>
              <a:gd name="connsiteY41" fmla="*/ 3286783 h 5479725"/>
              <a:gd name="connsiteX42" fmla="*/ 2362875 w 2597626"/>
              <a:gd name="connsiteY42" fmla="*/ 3222047 h 5479725"/>
              <a:gd name="connsiteX43" fmla="*/ 2354783 w 2597626"/>
              <a:gd name="connsiteY43" fmla="*/ 3181587 h 5479725"/>
              <a:gd name="connsiteX44" fmla="*/ 2330506 w 2597626"/>
              <a:gd name="connsiteY44" fmla="*/ 3124942 h 5479725"/>
              <a:gd name="connsiteX45" fmla="*/ 2322414 w 2597626"/>
              <a:gd name="connsiteY45" fmla="*/ 3092574 h 5479725"/>
              <a:gd name="connsiteX46" fmla="*/ 2281954 w 2597626"/>
              <a:gd name="connsiteY46" fmla="*/ 3076390 h 5479725"/>
              <a:gd name="connsiteX47" fmla="*/ 2265770 w 2597626"/>
              <a:gd name="connsiteY47" fmla="*/ 3027838 h 5479725"/>
              <a:gd name="connsiteX48" fmla="*/ 2217218 w 2597626"/>
              <a:gd name="connsiteY48" fmla="*/ 2995470 h 5479725"/>
              <a:gd name="connsiteX49" fmla="*/ 2192942 w 2597626"/>
              <a:gd name="connsiteY49" fmla="*/ 2979286 h 5479725"/>
              <a:gd name="connsiteX50" fmla="*/ 2136298 w 2597626"/>
              <a:gd name="connsiteY50" fmla="*/ 2963102 h 5479725"/>
              <a:gd name="connsiteX51" fmla="*/ 2079653 w 2597626"/>
              <a:gd name="connsiteY51" fmla="*/ 2955010 h 5479725"/>
              <a:gd name="connsiteX52" fmla="*/ 2063469 w 2597626"/>
              <a:gd name="connsiteY52" fmla="*/ 2930733 h 5479725"/>
              <a:gd name="connsiteX53" fmla="*/ 1966365 w 2597626"/>
              <a:gd name="connsiteY53" fmla="*/ 2906457 h 5479725"/>
              <a:gd name="connsiteX54" fmla="*/ 1942089 w 2597626"/>
              <a:gd name="connsiteY54" fmla="*/ 2898365 h 5479725"/>
              <a:gd name="connsiteX55" fmla="*/ 1917813 w 2597626"/>
              <a:gd name="connsiteY55" fmla="*/ 2882181 h 5479725"/>
              <a:gd name="connsiteX56" fmla="*/ 1836892 w 2597626"/>
              <a:gd name="connsiteY56" fmla="*/ 2865997 h 5479725"/>
              <a:gd name="connsiteX57" fmla="*/ 1804524 w 2597626"/>
              <a:gd name="connsiteY57" fmla="*/ 2857905 h 5479725"/>
              <a:gd name="connsiteX58" fmla="*/ 1731696 w 2597626"/>
              <a:gd name="connsiteY58" fmla="*/ 2841721 h 5479725"/>
              <a:gd name="connsiteX59" fmla="*/ 1699328 w 2597626"/>
              <a:gd name="connsiteY59" fmla="*/ 2825537 h 5479725"/>
              <a:gd name="connsiteX60" fmla="*/ 1521303 w 2597626"/>
              <a:gd name="connsiteY60" fmla="*/ 2809353 h 5479725"/>
              <a:gd name="connsiteX61" fmla="*/ 1416106 w 2597626"/>
              <a:gd name="connsiteY61" fmla="*/ 2785077 h 5479725"/>
              <a:gd name="connsiteX62" fmla="*/ 1367554 w 2597626"/>
              <a:gd name="connsiteY62" fmla="*/ 2768893 h 5479725"/>
              <a:gd name="connsiteX63" fmla="*/ 1343278 w 2597626"/>
              <a:gd name="connsiteY63" fmla="*/ 2760801 h 5479725"/>
              <a:gd name="connsiteX64" fmla="*/ 1310910 w 2597626"/>
              <a:gd name="connsiteY64" fmla="*/ 2720340 h 5479725"/>
              <a:gd name="connsiteX65" fmla="*/ 1254266 w 2597626"/>
              <a:gd name="connsiteY65" fmla="*/ 2679880 h 5479725"/>
              <a:gd name="connsiteX66" fmla="*/ 1213806 w 2597626"/>
              <a:gd name="connsiteY66" fmla="*/ 2647512 h 5479725"/>
              <a:gd name="connsiteX67" fmla="*/ 1181437 w 2597626"/>
              <a:gd name="connsiteY67" fmla="*/ 2607052 h 5479725"/>
              <a:gd name="connsiteX68" fmla="*/ 1149069 w 2597626"/>
              <a:gd name="connsiteY68" fmla="*/ 2590868 h 5479725"/>
              <a:gd name="connsiteX69" fmla="*/ 1100517 w 2597626"/>
              <a:gd name="connsiteY69" fmla="*/ 2550408 h 5479725"/>
              <a:gd name="connsiteX70" fmla="*/ 1060057 w 2597626"/>
              <a:gd name="connsiteY70" fmla="*/ 2469487 h 5479725"/>
              <a:gd name="connsiteX71" fmla="*/ 1027689 w 2597626"/>
              <a:gd name="connsiteY71" fmla="*/ 2437119 h 5479725"/>
              <a:gd name="connsiteX72" fmla="*/ 979136 w 2597626"/>
              <a:gd name="connsiteY72" fmla="*/ 2380475 h 5479725"/>
              <a:gd name="connsiteX73" fmla="*/ 962952 w 2597626"/>
              <a:gd name="connsiteY73" fmla="*/ 2242910 h 5479725"/>
              <a:gd name="connsiteX74" fmla="*/ 946768 w 2597626"/>
              <a:gd name="connsiteY74" fmla="*/ 2210542 h 5479725"/>
              <a:gd name="connsiteX75" fmla="*/ 938676 w 2597626"/>
              <a:gd name="connsiteY75" fmla="*/ 2170082 h 5479725"/>
              <a:gd name="connsiteX76" fmla="*/ 914400 w 2597626"/>
              <a:gd name="connsiteY76" fmla="*/ 2097254 h 5479725"/>
              <a:gd name="connsiteX77" fmla="*/ 906308 w 2597626"/>
              <a:gd name="connsiteY77" fmla="*/ 2016333 h 5479725"/>
              <a:gd name="connsiteX78" fmla="*/ 857756 w 2597626"/>
              <a:gd name="connsiteY78" fmla="*/ 1927321 h 5479725"/>
              <a:gd name="connsiteX79" fmla="*/ 801112 w 2597626"/>
              <a:gd name="connsiteY79" fmla="*/ 1854493 h 5479725"/>
              <a:gd name="connsiteX80" fmla="*/ 793020 w 2597626"/>
              <a:gd name="connsiteY80" fmla="*/ 1822125 h 5479725"/>
              <a:gd name="connsiteX81" fmla="*/ 768744 w 2597626"/>
              <a:gd name="connsiteY81" fmla="*/ 1627916 h 5479725"/>
              <a:gd name="connsiteX82" fmla="*/ 760652 w 2597626"/>
              <a:gd name="connsiteY82" fmla="*/ 1603640 h 5479725"/>
              <a:gd name="connsiteX83" fmla="*/ 744467 w 2597626"/>
              <a:gd name="connsiteY83" fmla="*/ 1401339 h 5479725"/>
              <a:gd name="connsiteX84" fmla="*/ 736375 w 2597626"/>
              <a:gd name="connsiteY84" fmla="*/ 1352787 h 5479725"/>
              <a:gd name="connsiteX85" fmla="*/ 720191 w 2597626"/>
              <a:gd name="connsiteY85" fmla="*/ 1320418 h 5479725"/>
              <a:gd name="connsiteX86" fmla="*/ 704007 w 2597626"/>
              <a:gd name="connsiteY86" fmla="*/ 972461 h 5479725"/>
              <a:gd name="connsiteX87" fmla="*/ 687823 w 2597626"/>
              <a:gd name="connsiteY87" fmla="*/ 907725 h 5479725"/>
              <a:gd name="connsiteX88" fmla="*/ 679731 w 2597626"/>
              <a:gd name="connsiteY88" fmla="*/ 867264 h 5479725"/>
              <a:gd name="connsiteX89" fmla="*/ 663547 w 2597626"/>
              <a:gd name="connsiteY89" fmla="*/ 697332 h 5479725"/>
              <a:gd name="connsiteX90" fmla="*/ 655455 w 2597626"/>
              <a:gd name="connsiteY90" fmla="*/ 664964 h 5479725"/>
              <a:gd name="connsiteX91" fmla="*/ 639271 w 2597626"/>
              <a:gd name="connsiteY91" fmla="*/ 600227 h 5479725"/>
              <a:gd name="connsiteX92" fmla="*/ 614995 w 2597626"/>
              <a:gd name="connsiteY92" fmla="*/ 470755 h 5479725"/>
              <a:gd name="connsiteX93" fmla="*/ 590719 w 2597626"/>
              <a:gd name="connsiteY93" fmla="*/ 446479 h 5479725"/>
              <a:gd name="connsiteX94" fmla="*/ 582627 w 2597626"/>
              <a:gd name="connsiteY94" fmla="*/ 422202 h 5479725"/>
              <a:gd name="connsiteX95" fmla="*/ 574535 w 2597626"/>
              <a:gd name="connsiteY95" fmla="*/ 381742 h 5479725"/>
              <a:gd name="connsiteX96" fmla="*/ 558351 w 2597626"/>
              <a:gd name="connsiteY96" fmla="*/ 341282 h 5479725"/>
              <a:gd name="connsiteX97" fmla="*/ 550259 w 2597626"/>
              <a:gd name="connsiteY97" fmla="*/ 268454 h 5479725"/>
              <a:gd name="connsiteX98" fmla="*/ 542167 w 2597626"/>
              <a:gd name="connsiteY98" fmla="*/ 236086 h 5479725"/>
              <a:gd name="connsiteX99" fmla="*/ 525983 w 2597626"/>
              <a:gd name="connsiteY99" fmla="*/ 147073 h 5479725"/>
              <a:gd name="connsiteX100" fmla="*/ 517890 w 2597626"/>
              <a:gd name="connsiteY100" fmla="*/ 114705 h 5479725"/>
              <a:gd name="connsiteX101" fmla="*/ 509798 w 2597626"/>
              <a:gd name="connsiteY101" fmla="*/ 58061 h 5479725"/>
              <a:gd name="connsiteX102" fmla="*/ 498385 w 2597626"/>
              <a:gd name="connsiteY102" fmla="*/ 27615 h 5479725"/>
              <a:gd name="connsiteX103" fmla="*/ 455531 w 2597626"/>
              <a:gd name="connsiteY103" fmla="*/ 0 h 5479725"/>
              <a:gd name="connsiteX104" fmla="*/ 376044 w 2597626"/>
              <a:gd name="connsiteY104" fmla="*/ 945 h 5479725"/>
              <a:gd name="connsiteX105" fmla="*/ 323682 w 2597626"/>
              <a:gd name="connsiteY105" fmla="*/ 17601 h 5479725"/>
              <a:gd name="connsiteX106" fmla="*/ 283221 w 2597626"/>
              <a:gd name="connsiteY106" fmla="*/ 25693 h 5479725"/>
              <a:gd name="connsiteX107" fmla="*/ 202301 w 2597626"/>
              <a:gd name="connsiteY107" fmla="*/ 82337 h 5479725"/>
              <a:gd name="connsiteX108" fmla="*/ 178025 w 2597626"/>
              <a:gd name="connsiteY108" fmla="*/ 98521 h 5479725"/>
              <a:gd name="connsiteX109" fmla="*/ 161841 w 2597626"/>
              <a:gd name="connsiteY109" fmla="*/ 122797 h 5479725"/>
              <a:gd name="connsiteX110" fmla="*/ 145657 w 2597626"/>
              <a:gd name="connsiteY110" fmla="*/ 171349 h 5479725"/>
              <a:gd name="connsiteX111" fmla="*/ 113289 w 2597626"/>
              <a:gd name="connsiteY111" fmla="*/ 187533 h 5479725"/>
              <a:gd name="connsiteX112" fmla="*/ 89013 w 2597626"/>
              <a:gd name="connsiteY112" fmla="*/ 211810 h 5479725"/>
              <a:gd name="connsiteX113" fmla="*/ 48552 w 2597626"/>
              <a:gd name="connsiteY113" fmla="*/ 284638 h 5479725"/>
              <a:gd name="connsiteX114" fmla="*/ 24276 w 2597626"/>
              <a:gd name="connsiteY114" fmla="*/ 300822 h 5479725"/>
              <a:gd name="connsiteX115" fmla="*/ 8092 w 2597626"/>
              <a:gd name="connsiteY115" fmla="*/ 333190 h 5479725"/>
              <a:gd name="connsiteX116" fmla="*/ 0 w 2597626"/>
              <a:gd name="connsiteY116" fmla="*/ 341282 h 547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597626" h="5479725">
                <a:moveTo>
                  <a:pt x="1408014" y="5342160"/>
                </a:moveTo>
                <a:cubicBezTo>
                  <a:pt x="1416106" y="5358344"/>
                  <a:pt x="1422700" y="5375368"/>
                  <a:pt x="1432290" y="5390712"/>
                </a:cubicBezTo>
                <a:cubicBezTo>
                  <a:pt x="1436334" y="5397182"/>
                  <a:pt x="1442517" y="5402130"/>
                  <a:pt x="1448475" y="5406896"/>
                </a:cubicBezTo>
                <a:cubicBezTo>
                  <a:pt x="1456069" y="5412971"/>
                  <a:pt x="1463812" y="5419249"/>
                  <a:pt x="1472751" y="5423080"/>
                </a:cubicBezTo>
                <a:cubicBezTo>
                  <a:pt x="1493036" y="5431774"/>
                  <a:pt x="1546564" y="5436501"/>
                  <a:pt x="1561763" y="5439264"/>
                </a:cubicBezTo>
                <a:cubicBezTo>
                  <a:pt x="1617262" y="5449355"/>
                  <a:pt x="1572186" y="5443893"/>
                  <a:pt x="1618407" y="5455448"/>
                </a:cubicBezTo>
                <a:cubicBezTo>
                  <a:pt x="1631750" y="5458784"/>
                  <a:pt x="1645251" y="5461595"/>
                  <a:pt x="1658867" y="5463540"/>
                </a:cubicBezTo>
                <a:cubicBezTo>
                  <a:pt x="1683047" y="5466995"/>
                  <a:pt x="1707438" y="5468779"/>
                  <a:pt x="1731696" y="5471633"/>
                </a:cubicBezTo>
                <a:lnTo>
                  <a:pt x="1796432" y="5479725"/>
                </a:lnTo>
                <a:cubicBezTo>
                  <a:pt x="1826103" y="5477028"/>
                  <a:pt x="1855950" y="5475847"/>
                  <a:pt x="1885444" y="5471633"/>
                </a:cubicBezTo>
                <a:cubicBezTo>
                  <a:pt x="1893888" y="5470427"/>
                  <a:pt x="1901380" y="5465327"/>
                  <a:pt x="1909721" y="5463540"/>
                </a:cubicBezTo>
                <a:cubicBezTo>
                  <a:pt x="1939209" y="5457221"/>
                  <a:pt x="1969062" y="5452751"/>
                  <a:pt x="1998733" y="5447356"/>
                </a:cubicBezTo>
                <a:cubicBezTo>
                  <a:pt x="2032381" y="5396884"/>
                  <a:pt x="1994523" y="5442907"/>
                  <a:pt x="2039193" y="5414988"/>
                </a:cubicBezTo>
                <a:cubicBezTo>
                  <a:pt x="2125243" y="5361207"/>
                  <a:pt x="2031395" y="5398706"/>
                  <a:pt x="2128206" y="5366436"/>
                </a:cubicBezTo>
                <a:cubicBezTo>
                  <a:pt x="2144390" y="5350252"/>
                  <a:pt x="2171207" y="5340088"/>
                  <a:pt x="2176758" y="5317884"/>
                </a:cubicBezTo>
                <a:cubicBezTo>
                  <a:pt x="2179455" y="5307095"/>
                  <a:pt x="2176986" y="5293380"/>
                  <a:pt x="2184850" y="5285516"/>
                </a:cubicBezTo>
                <a:cubicBezTo>
                  <a:pt x="2197645" y="5272721"/>
                  <a:pt x="2217218" y="5269332"/>
                  <a:pt x="2233402" y="5261240"/>
                </a:cubicBezTo>
                <a:cubicBezTo>
                  <a:pt x="2246889" y="5245056"/>
                  <a:pt x="2262176" y="5230216"/>
                  <a:pt x="2273862" y="5212687"/>
                </a:cubicBezTo>
                <a:cubicBezTo>
                  <a:pt x="2280579" y="5202612"/>
                  <a:pt x="2316328" y="5119128"/>
                  <a:pt x="2330506" y="5115583"/>
                </a:cubicBezTo>
                <a:lnTo>
                  <a:pt x="2362875" y="5107491"/>
                </a:lnTo>
                <a:cubicBezTo>
                  <a:pt x="2387614" y="5074505"/>
                  <a:pt x="2387179" y="5079107"/>
                  <a:pt x="2403335" y="5042755"/>
                </a:cubicBezTo>
                <a:cubicBezTo>
                  <a:pt x="2409234" y="5029481"/>
                  <a:pt x="2411906" y="5014665"/>
                  <a:pt x="2419519" y="5002294"/>
                </a:cubicBezTo>
                <a:cubicBezTo>
                  <a:pt x="2433656" y="4979322"/>
                  <a:pt x="2451887" y="4959137"/>
                  <a:pt x="2468071" y="4937558"/>
                </a:cubicBezTo>
                <a:lnTo>
                  <a:pt x="2492347" y="4905190"/>
                </a:lnTo>
                <a:cubicBezTo>
                  <a:pt x="2495588" y="4893845"/>
                  <a:pt x="2509735" y="4831158"/>
                  <a:pt x="2524715" y="4816178"/>
                </a:cubicBezTo>
                <a:cubicBezTo>
                  <a:pt x="2530746" y="4810147"/>
                  <a:pt x="2540899" y="4810783"/>
                  <a:pt x="2548991" y="4808086"/>
                </a:cubicBezTo>
                <a:cubicBezTo>
                  <a:pt x="2567201" y="4735242"/>
                  <a:pt x="2546231" y="4824642"/>
                  <a:pt x="2565175" y="4710981"/>
                </a:cubicBezTo>
                <a:cubicBezTo>
                  <a:pt x="2569252" y="4686519"/>
                  <a:pt x="2582255" y="4651649"/>
                  <a:pt x="2589452" y="4630061"/>
                </a:cubicBezTo>
                <a:cubicBezTo>
                  <a:pt x="2592149" y="4603087"/>
                  <a:pt x="2598418" y="4576234"/>
                  <a:pt x="2597544" y="4549140"/>
                </a:cubicBezTo>
                <a:cubicBezTo>
                  <a:pt x="2595709" y="4492269"/>
                  <a:pt x="2588140" y="4435703"/>
                  <a:pt x="2581360" y="4379208"/>
                </a:cubicBezTo>
                <a:cubicBezTo>
                  <a:pt x="2580035" y="4368166"/>
                  <a:pt x="2575257" y="4357782"/>
                  <a:pt x="2573267" y="4346840"/>
                </a:cubicBezTo>
                <a:cubicBezTo>
                  <a:pt x="2569855" y="4328074"/>
                  <a:pt x="2567172" y="4309164"/>
                  <a:pt x="2565175" y="4290195"/>
                </a:cubicBezTo>
                <a:cubicBezTo>
                  <a:pt x="2551401" y="4159343"/>
                  <a:pt x="2568455" y="4232894"/>
                  <a:pt x="2540899" y="4136447"/>
                </a:cubicBezTo>
                <a:cubicBezTo>
                  <a:pt x="2522682" y="3936053"/>
                  <a:pt x="2543487" y="4180450"/>
                  <a:pt x="2524715" y="3861317"/>
                </a:cubicBezTo>
                <a:cubicBezTo>
                  <a:pt x="2519201" y="3767571"/>
                  <a:pt x="2525790" y="3795223"/>
                  <a:pt x="2500439" y="3731845"/>
                </a:cubicBezTo>
                <a:cubicBezTo>
                  <a:pt x="2497742" y="3715661"/>
                  <a:pt x="2494667" y="3699535"/>
                  <a:pt x="2492347" y="3683293"/>
                </a:cubicBezTo>
                <a:cubicBezTo>
                  <a:pt x="2484485" y="3628256"/>
                  <a:pt x="2483914" y="3593086"/>
                  <a:pt x="2468071" y="3537636"/>
                </a:cubicBezTo>
                <a:cubicBezTo>
                  <a:pt x="2464757" y="3526037"/>
                  <a:pt x="2457745" y="3515813"/>
                  <a:pt x="2451887" y="3505268"/>
                </a:cubicBezTo>
                <a:cubicBezTo>
                  <a:pt x="2435621" y="3475988"/>
                  <a:pt x="2428289" y="3465825"/>
                  <a:pt x="2411427" y="3440532"/>
                </a:cubicBezTo>
                <a:cubicBezTo>
                  <a:pt x="2408730" y="3418953"/>
                  <a:pt x="2408609" y="3396893"/>
                  <a:pt x="2403335" y="3375795"/>
                </a:cubicBezTo>
                <a:cubicBezTo>
                  <a:pt x="2400409" y="3364092"/>
                  <a:pt x="2390325" y="3355065"/>
                  <a:pt x="2387151" y="3343427"/>
                </a:cubicBezTo>
                <a:cubicBezTo>
                  <a:pt x="2382133" y="3325026"/>
                  <a:pt x="2382800" y="3305486"/>
                  <a:pt x="2379059" y="3286783"/>
                </a:cubicBezTo>
                <a:cubicBezTo>
                  <a:pt x="2374697" y="3264972"/>
                  <a:pt x="2367237" y="3243858"/>
                  <a:pt x="2362875" y="3222047"/>
                </a:cubicBezTo>
                <a:cubicBezTo>
                  <a:pt x="2360178" y="3208560"/>
                  <a:pt x="2358119" y="3194930"/>
                  <a:pt x="2354783" y="3181587"/>
                </a:cubicBezTo>
                <a:cubicBezTo>
                  <a:pt x="2344736" y="3141400"/>
                  <a:pt x="2347873" y="3171255"/>
                  <a:pt x="2330506" y="3124942"/>
                </a:cubicBezTo>
                <a:cubicBezTo>
                  <a:pt x="2326601" y="3114529"/>
                  <a:pt x="2330278" y="3100438"/>
                  <a:pt x="2322414" y="3092574"/>
                </a:cubicBezTo>
                <a:cubicBezTo>
                  <a:pt x="2312143" y="3082303"/>
                  <a:pt x="2295441" y="3081785"/>
                  <a:pt x="2281954" y="3076390"/>
                </a:cubicBezTo>
                <a:cubicBezTo>
                  <a:pt x="2276559" y="3060206"/>
                  <a:pt x="2279964" y="3037301"/>
                  <a:pt x="2265770" y="3027838"/>
                </a:cubicBezTo>
                <a:lnTo>
                  <a:pt x="2217218" y="2995470"/>
                </a:lnTo>
                <a:cubicBezTo>
                  <a:pt x="2209126" y="2990075"/>
                  <a:pt x="2202168" y="2982361"/>
                  <a:pt x="2192942" y="2979286"/>
                </a:cubicBezTo>
                <a:cubicBezTo>
                  <a:pt x="2172143" y="2972353"/>
                  <a:pt x="2158651" y="2967166"/>
                  <a:pt x="2136298" y="2963102"/>
                </a:cubicBezTo>
                <a:cubicBezTo>
                  <a:pt x="2117532" y="2959690"/>
                  <a:pt x="2098535" y="2957707"/>
                  <a:pt x="2079653" y="2955010"/>
                </a:cubicBezTo>
                <a:cubicBezTo>
                  <a:pt x="2074258" y="2946918"/>
                  <a:pt x="2070346" y="2937610"/>
                  <a:pt x="2063469" y="2930733"/>
                </a:cubicBezTo>
                <a:cubicBezTo>
                  <a:pt x="2035595" y="2902859"/>
                  <a:pt x="2006853" y="2910956"/>
                  <a:pt x="1966365" y="2906457"/>
                </a:cubicBezTo>
                <a:cubicBezTo>
                  <a:pt x="1958273" y="2903760"/>
                  <a:pt x="1949718" y="2902180"/>
                  <a:pt x="1942089" y="2898365"/>
                </a:cubicBezTo>
                <a:cubicBezTo>
                  <a:pt x="1933390" y="2894016"/>
                  <a:pt x="1927108" y="2885041"/>
                  <a:pt x="1917813" y="2882181"/>
                </a:cubicBezTo>
                <a:cubicBezTo>
                  <a:pt x="1891522" y="2874091"/>
                  <a:pt x="1863789" y="2871761"/>
                  <a:pt x="1836892" y="2865997"/>
                </a:cubicBezTo>
                <a:cubicBezTo>
                  <a:pt x="1826017" y="2863667"/>
                  <a:pt x="1815381" y="2860318"/>
                  <a:pt x="1804524" y="2857905"/>
                </a:cubicBezTo>
                <a:cubicBezTo>
                  <a:pt x="1791940" y="2855108"/>
                  <a:pt x="1746048" y="2847103"/>
                  <a:pt x="1731696" y="2841721"/>
                </a:cubicBezTo>
                <a:cubicBezTo>
                  <a:pt x="1720401" y="2837485"/>
                  <a:pt x="1711082" y="2828249"/>
                  <a:pt x="1699328" y="2825537"/>
                </a:cubicBezTo>
                <a:cubicBezTo>
                  <a:pt x="1675377" y="2820010"/>
                  <a:pt x="1530149" y="2810033"/>
                  <a:pt x="1521303" y="2809353"/>
                </a:cubicBezTo>
                <a:cubicBezTo>
                  <a:pt x="1454319" y="2787025"/>
                  <a:pt x="1558961" y="2820791"/>
                  <a:pt x="1416106" y="2785077"/>
                </a:cubicBezTo>
                <a:cubicBezTo>
                  <a:pt x="1399556" y="2780940"/>
                  <a:pt x="1383738" y="2774288"/>
                  <a:pt x="1367554" y="2768893"/>
                </a:cubicBezTo>
                <a:lnTo>
                  <a:pt x="1343278" y="2760801"/>
                </a:lnTo>
                <a:cubicBezTo>
                  <a:pt x="1332489" y="2747314"/>
                  <a:pt x="1323123" y="2732553"/>
                  <a:pt x="1310910" y="2720340"/>
                </a:cubicBezTo>
                <a:cubicBezTo>
                  <a:pt x="1300873" y="2710303"/>
                  <a:pt x="1268050" y="2689069"/>
                  <a:pt x="1254266" y="2679880"/>
                </a:cubicBezTo>
                <a:cubicBezTo>
                  <a:pt x="1222033" y="2631531"/>
                  <a:pt x="1257234" y="2673568"/>
                  <a:pt x="1213806" y="2647512"/>
                </a:cubicBezTo>
                <a:cubicBezTo>
                  <a:pt x="1184514" y="2629937"/>
                  <a:pt x="1209794" y="2630683"/>
                  <a:pt x="1181437" y="2607052"/>
                </a:cubicBezTo>
                <a:cubicBezTo>
                  <a:pt x="1172170" y="2599330"/>
                  <a:pt x="1159542" y="2596853"/>
                  <a:pt x="1149069" y="2590868"/>
                </a:cubicBezTo>
                <a:cubicBezTo>
                  <a:pt x="1134032" y="2582275"/>
                  <a:pt x="1109594" y="2565159"/>
                  <a:pt x="1100517" y="2550408"/>
                </a:cubicBezTo>
                <a:cubicBezTo>
                  <a:pt x="1084712" y="2524724"/>
                  <a:pt x="1073544" y="2496461"/>
                  <a:pt x="1060057" y="2469487"/>
                </a:cubicBezTo>
                <a:cubicBezTo>
                  <a:pt x="1053233" y="2455839"/>
                  <a:pt x="1037737" y="2448602"/>
                  <a:pt x="1027689" y="2437119"/>
                </a:cubicBezTo>
                <a:cubicBezTo>
                  <a:pt x="955035" y="2354086"/>
                  <a:pt x="1048174" y="2449510"/>
                  <a:pt x="979136" y="2380475"/>
                </a:cubicBezTo>
                <a:cubicBezTo>
                  <a:pt x="977763" y="2365372"/>
                  <a:pt x="971423" y="2271149"/>
                  <a:pt x="962952" y="2242910"/>
                </a:cubicBezTo>
                <a:cubicBezTo>
                  <a:pt x="959486" y="2231356"/>
                  <a:pt x="952163" y="2221331"/>
                  <a:pt x="946768" y="2210542"/>
                </a:cubicBezTo>
                <a:cubicBezTo>
                  <a:pt x="944071" y="2197055"/>
                  <a:pt x="942454" y="2183307"/>
                  <a:pt x="938676" y="2170082"/>
                </a:cubicBezTo>
                <a:cubicBezTo>
                  <a:pt x="931646" y="2145477"/>
                  <a:pt x="919672" y="2122294"/>
                  <a:pt x="914400" y="2097254"/>
                </a:cubicBezTo>
                <a:cubicBezTo>
                  <a:pt x="908815" y="2070727"/>
                  <a:pt x="914880" y="2042050"/>
                  <a:pt x="906308" y="2016333"/>
                </a:cubicBezTo>
                <a:cubicBezTo>
                  <a:pt x="895620" y="1984270"/>
                  <a:pt x="874892" y="1956452"/>
                  <a:pt x="857756" y="1927321"/>
                </a:cubicBezTo>
                <a:cubicBezTo>
                  <a:pt x="830102" y="1880309"/>
                  <a:pt x="832634" y="1886015"/>
                  <a:pt x="801112" y="1854493"/>
                </a:cubicBezTo>
                <a:cubicBezTo>
                  <a:pt x="798415" y="1843704"/>
                  <a:pt x="794490" y="1833149"/>
                  <a:pt x="793020" y="1822125"/>
                </a:cubicBezTo>
                <a:cubicBezTo>
                  <a:pt x="772822" y="1670642"/>
                  <a:pt x="800049" y="1794875"/>
                  <a:pt x="768744" y="1627916"/>
                </a:cubicBezTo>
                <a:cubicBezTo>
                  <a:pt x="767172" y="1619532"/>
                  <a:pt x="763349" y="1611732"/>
                  <a:pt x="760652" y="1603640"/>
                </a:cubicBezTo>
                <a:cubicBezTo>
                  <a:pt x="755257" y="1536206"/>
                  <a:pt x="755588" y="1468068"/>
                  <a:pt x="744467" y="1401339"/>
                </a:cubicBezTo>
                <a:cubicBezTo>
                  <a:pt x="741770" y="1385155"/>
                  <a:pt x="741090" y="1368502"/>
                  <a:pt x="736375" y="1352787"/>
                </a:cubicBezTo>
                <a:cubicBezTo>
                  <a:pt x="732909" y="1341233"/>
                  <a:pt x="725586" y="1331208"/>
                  <a:pt x="720191" y="1320418"/>
                </a:cubicBezTo>
                <a:cubicBezTo>
                  <a:pt x="719488" y="1302137"/>
                  <a:pt x="710229" y="1024310"/>
                  <a:pt x="704007" y="972461"/>
                </a:cubicBezTo>
                <a:cubicBezTo>
                  <a:pt x="701357" y="950377"/>
                  <a:pt x="692824" y="929398"/>
                  <a:pt x="687823" y="907725"/>
                </a:cubicBezTo>
                <a:cubicBezTo>
                  <a:pt x="684730" y="894323"/>
                  <a:pt x="681822" y="880858"/>
                  <a:pt x="679731" y="867264"/>
                </a:cubicBezTo>
                <a:cubicBezTo>
                  <a:pt x="663038" y="758760"/>
                  <a:pt x="680162" y="838557"/>
                  <a:pt x="663547" y="697332"/>
                </a:cubicBezTo>
                <a:cubicBezTo>
                  <a:pt x="662248" y="686287"/>
                  <a:pt x="657868" y="675821"/>
                  <a:pt x="655455" y="664964"/>
                </a:cubicBezTo>
                <a:cubicBezTo>
                  <a:pt x="642435" y="606373"/>
                  <a:pt x="653731" y="643607"/>
                  <a:pt x="639271" y="600227"/>
                </a:cubicBezTo>
                <a:cubicBezTo>
                  <a:pt x="634777" y="568772"/>
                  <a:pt x="626039" y="497261"/>
                  <a:pt x="614995" y="470755"/>
                </a:cubicBezTo>
                <a:cubicBezTo>
                  <a:pt x="610594" y="460191"/>
                  <a:pt x="598811" y="454571"/>
                  <a:pt x="590719" y="446479"/>
                </a:cubicBezTo>
                <a:cubicBezTo>
                  <a:pt x="588022" y="438387"/>
                  <a:pt x="584696" y="430477"/>
                  <a:pt x="582627" y="422202"/>
                </a:cubicBezTo>
                <a:cubicBezTo>
                  <a:pt x="579291" y="408859"/>
                  <a:pt x="578487" y="394916"/>
                  <a:pt x="574535" y="381742"/>
                </a:cubicBezTo>
                <a:cubicBezTo>
                  <a:pt x="570361" y="367829"/>
                  <a:pt x="563746" y="354769"/>
                  <a:pt x="558351" y="341282"/>
                </a:cubicBezTo>
                <a:cubicBezTo>
                  <a:pt x="555654" y="317006"/>
                  <a:pt x="553973" y="292595"/>
                  <a:pt x="550259" y="268454"/>
                </a:cubicBezTo>
                <a:cubicBezTo>
                  <a:pt x="548568" y="257462"/>
                  <a:pt x="544348" y="246991"/>
                  <a:pt x="542167" y="236086"/>
                </a:cubicBezTo>
                <a:cubicBezTo>
                  <a:pt x="536253" y="206514"/>
                  <a:pt x="531898" y="176645"/>
                  <a:pt x="525983" y="147073"/>
                </a:cubicBezTo>
                <a:cubicBezTo>
                  <a:pt x="523802" y="136168"/>
                  <a:pt x="519880" y="125647"/>
                  <a:pt x="517890" y="114705"/>
                </a:cubicBezTo>
                <a:cubicBezTo>
                  <a:pt x="514478" y="95940"/>
                  <a:pt x="513049" y="72576"/>
                  <a:pt x="509798" y="58061"/>
                </a:cubicBezTo>
                <a:cubicBezTo>
                  <a:pt x="506547" y="43546"/>
                  <a:pt x="505525" y="50627"/>
                  <a:pt x="498385" y="27615"/>
                </a:cubicBezTo>
                <a:cubicBezTo>
                  <a:pt x="494460" y="14965"/>
                  <a:pt x="460926" y="5395"/>
                  <a:pt x="455531" y="0"/>
                </a:cubicBezTo>
                <a:cubicBezTo>
                  <a:pt x="425860" y="5395"/>
                  <a:pt x="398019" y="-1988"/>
                  <a:pt x="376044" y="945"/>
                </a:cubicBezTo>
                <a:cubicBezTo>
                  <a:pt x="354069" y="3878"/>
                  <a:pt x="339153" y="13476"/>
                  <a:pt x="323682" y="17601"/>
                </a:cubicBezTo>
                <a:cubicBezTo>
                  <a:pt x="308212" y="21726"/>
                  <a:pt x="296708" y="22996"/>
                  <a:pt x="283221" y="25693"/>
                </a:cubicBezTo>
                <a:cubicBezTo>
                  <a:pt x="235292" y="61639"/>
                  <a:pt x="262075" y="42488"/>
                  <a:pt x="202301" y="82337"/>
                </a:cubicBezTo>
                <a:lnTo>
                  <a:pt x="178025" y="98521"/>
                </a:lnTo>
                <a:cubicBezTo>
                  <a:pt x="172630" y="106613"/>
                  <a:pt x="165791" y="113910"/>
                  <a:pt x="161841" y="122797"/>
                </a:cubicBezTo>
                <a:cubicBezTo>
                  <a:pt x="154913" y="138386"/>
                  <a:pt x="160915" y="163720"/>
                  <a:pt x="145657" y="171349"/>
                </a:cubicBezTo>
                <a:lnTo>
                  <a:pt x="113289" y="187533"/>
                </a:lnTo>
                <a:cubicBezTo>
                  <a:pt x="105197" y="195625"/>
                  <a:pt x="93749" y="201392"/>
                  <a:pt x="89013" y="211810"/>
                </a:cubicBezTo>
                <a:cubicBezTo>
                  <a:pt x="53160" y="290688"/>
                  <a:pt x="100680" y="267263"/>
                  <a:pt x="48552" y="284638"/>
                </a:cubicBezTo>
                <a:cubicBezTo>
                  <a:pt x="40460" y="290033"/>
                  <a:pt x="30502" y="293351"/>
                  <a:pt x="24276" y="300822"/>
                </a:cubicBezTo>
                <a:cubicBezTo>
                  <a:pt x="16554" y="310089"/>
                  <a:pt x="14298" y="322846"/>
                  <a:pt x="8092" y="333190"/>
                </a:cubicBezTo>
                <a:cubicBezTo>
                  <a:pt x="6129" y="336461"/>
                  <a:pt x="2697" y="338585"/>
                  <a:pt x="0" y="34128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730428" y="1909720"/>
            <a:ext cx="453154" cy="3803278"/>
          </a:xfrm>
          <a:custGeom>
            <a:avLst/>
            <a:gdLst>
              <a:gd name="connsiteX0" fmla="*/ 0 w 453154"/>
              <a:gd name="connsiteY0" fmla="*/ 0 h 3803278"/>
              <a:gd name="connsiteX1" fmla="*/ 16184 w 453154"/>
              <a:gd name="connsiteY1" fmla="*/ 202301 h 3803278"/>
              <a:gd name="connsiteX2" fmla="*/ 40460 w 453154"/>
              <a:gd name="connsiteY2" fmla="*/ 258945 h 3803278"/>
              <a:gd name="connsiteX3" fmla="*/ 64737 w 453154"/>
              <a:gd name="connsiteY3" fmla="*/ 331774 h 3803278"/>
              <a:gd name="connsiteX4" fmla="*/ 72829 w 453154"/>
              <a:gd name="connsiteY4" fmla="*/ 364142 h 3803278"/>
              <a:gd name="connsiteX5" fmla="*/ 89013 w 453154"/>
              <a:gd name="connsiteY5" fmla="*/ 412694 h 3803278"/>
              <a:gd name="connsiteX6" fmla="*/ 97105 w 453154"/>
              <a:gd name="connsiteY6" fmla="*/ 436970 h 3803278"/>
              <a:gd name="connsiteX7" fmla="*/ 113289 w 453154"/>
              <a:gd name="connsiteY7" fmla="*/ 469338 h 3803278"/>
              <a:gd name="connsiteX8" fmla="*/ 129473 w 453154"/>
              <a:gd name="connsiteY8" fmla="*/ 598811 h 3803278"/>
              <a:gd name="connsiteX9" fmla="*/ 145657 w 453154"/>
              <a:gd name="connsiteY9" fmla="*/ 720192 h 3803278"/>
              <a:gd name="connsiteX10" fmla="*/ 153749 w 453154"/>
              <a:gd name="connsiteY10" fmla="*/ 776836 h 3803278"/>
              <a:gd name="connsiteX11" fmla="*/ 178025 w 453154"/>
              <a:gd name="connsiteY11" fmla="*/ 849664 h 3803278"/>
              <a:gd name="connsiteX12" fmla="*/ 186117 w 453154"/>
              <a:gd name="connsiteY12" fmla="*/ 979137 h 3803278"/>
              <a:gd name="connsiteX13" fmla="*/ 186117 w 453154"/>
              <a:gd name="connsiteY13" fmla="*/ 1197622 h 3803278"/>
              <a:gd name="connsiteX14" fmla="*/ 210393 w 453154"/>
              <a:gd name="connsiteY14" fmla="*/ 1335186 h 3803278"/>
              <a:gd name="connsiteX15" fmla="*/ 194209 w 453154"/>
              <a:gd name="connsiteY15" fmla="*/ 1391830 h 3803278"/>
              <a:gd name="connsiteX16" fmla="*/ 186117 w 453154"/>
              <a:gd name="connsiteY16" fmla="*/ 1416107 h 3803278"/>
              <a:gd name="connsiteX17" fmla="*/ 169933 w 453154"/>
              <a:gd name="connsiteY17" fmla="*/ 1683144 h 3803278"/>
              <a:gd name="connsiteX18" fmla="*/ 202301 w 453154"/>
              <a:gd name="connsiteY18" fmla="*/ 1958273 h 3803278"/>
              <a:gd name="connsiteX19" fmla="*/ 226577 w 453154"/>
              <a:gd name="connsiteY19" fmla="*/ 2079653 h 3803278"/>
              <a:gd name="connsiteX20" fmla="*/ 242761 w 453154"/>
              <a:gd name="connsiteY20" fmla="*/ 2589452 h 3803278"/>
              <a:gd name="connsiteX21" fmla="*/ 218485 w 453154"/>
              <a:gd name="connsiteY21" fmla="*/ 2662280 h 3803278"/>
              <a:gd name="connsiteX22" fmla="*/ 234669 w 453154"/>
              <a:gd name="connsiteY22" fmla="*/ 2848397 h 3803278"/>
              <a:gd name="connsiteX23" fmla="*/ 250853 w 453154"/>
              <a:gd name="connsiteY23" fmla="*/ 2896949 h 3803278"/>
              <a:gd name="connsiteX24" fmla="*/ 275130 w 453154"/>
              <a:gd name="connsiteY24" fmla="*/ 2985961 h 3803278"/>
              <a:gd name="connsiteX25" fmla="*/ 291314 w 453154"/>
              <a:gd name="connsiteY25" fmla="*/ 3172078 h 3803278"/>
              <a:gd name="connsiteX26" fmla="*/ 299406 w 453154"/>
              <a:gd name="connsiteY26" fmla="*/ 3317735 h 3803278"/>
              <a:gd name="connsiteX27" fmla="*/ 307498 w 453154"/>
              <a:gd name="connsiteY27" fmla="*/ 3431023 h 3803278"/>
              <a:gd name="connsiteX28" fmla="*/ 323682 w 453154"/>
              <a:gd name="connsiteY28" fmla="*/ 3544312 h 3803278"/>
              <a:gd name="connsiteX29" fmla="*/ 339866 w 453154"/>
              <a:gd name="connsiteY29" fmla="*/ 3617140 h 3803278"/>
              <a:gd name="connsiteX30" fmla="*/ 356050 w 453154"/>
              <a:gd name="connsiteY30" fmla="*/ 3641416 h 3803278"/>
              <a:gd name="connsiteX31" fmla="*/ 388418 w 453154"/>
              <a:gd name="connsiteY31" fmla="*/ 3681876 h 3803278"/>
              <a:gd name="connsiteX32" fmla="*/ 396510 w 453154"/>
              <a:gd name="connsiteY32" fmla="*/ 3730429 h 3803278"/>
              <a:gd name="connsiteX33" fmla="*/ 420786 w 453154"/>
              <a:gd name="connsiteY33" fmla="*/ 3795165 h 3803278"/>
              <a:gd name="connsiteX34" fmla="*/ 453154 w 453154"/>
              <a:gd name="connsiteY34" fmla="*/ 3803257 h 3803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3154" h="3803278">
                <a:moveTo>
                  <a:pt x="0" y="0"/>
                </a:moveTo>
                <a:cubicBezTo>
                  <a:pt x="21608" y="108043"/>
                  <a:pt x="-4075" y="-30679"/>
                  <a:pt x="16184" y="202301"/>
                </a:cubicBezTo>
                <a:cubicBezTo>
                  <a:pt x="17437" y="216714"/>
                  <a:pt x="35527" y="249080"/>
                  <a:pt x="40460" y="258945"/>
                </a:cubicBezTo>
                <a:cubicBezTo>
                  <a:pt x="58197" y="347620"/>
                  <a:pt x="36019" y="255193"/>
                  <a:pt x="64737" y="331774"/>
                </a:cubicBezTo>
                <a:cubicBezTo>
                  <a:pt x="68642" y="342187"/>
                  <a:pt x="69633" y="353490"/>
                  <a:pt x="72829" y="364142"/>
                </a:cubicBezTo>
                <a:cubicBezTo>
                  <a:pt x="77731" y="380482"/>
                  <a:pt x="83618" y="396510"/>
                  <a:pt x="89013" y="412694"/>
                </a:cubicBezTo>
                <a:cubicBezTo>
                  <a:pt x="91710" y="420786"/>
                  <a:pt x="93290" y="429341"/>
                  <a:pt x="97105" y="436970"/>
                </a:cubicBezTo>
                <a:lnTo>
                  <a:pt x="113289" y="469338"/>
                </a:lnTo>
                <a:cubicBezTo>
                  <a:pt x="129971" y="536067"/>
                  <a:pt x="118377" y="482301"/>
                  <a:pt x="129473" y="598811"/>
                </a:cubicBezTo>
                <a:cubicBezTo>
                  <a:pt x="137916" y="687459"/>
                  <a:pt x="134531" y="647873"/>
                  <a:pt x="145657" y="720192"/>
                </a:cubicBezTo>
                <a:cubicBezTo>
                  <a:pt x="148557" y="739043"/>
                  <a:pt x="149123" y="758332"/>
                  <a:pt x="153749" y="776836"/>
                </a:cubicBezTo>
                <a:cubicBezTo>
                  <a:pt x="159955" y="801661"/>
                  <a:pt x="178025" y="849664"/>
                  <a:pt x="178025" y="849664"/>
                </a:cubicBezTo>
                <a:cubicBezTo>
                  <a:pt x="180722" y="892822"/>
                  <a:pt x="186117" y="935895"/>
                  <a:pt x="186117" y="979137"/>
                </a:cubicBezTo>
                <a:cubicBezTo>
                  <a:pt x="186117" y="1157139"/>
                  <a:pt x="158740" y="971758"/>
                  <a:pt x="186117" y="1197622"/>
                </a:cubicBezTo>
                <a:cubicBezTo>
                  <a:pt x="191720" y="1243847"/>
                  <a:pt x="210393" y="1335186"/>
                  <a:pt x="210393" y="1335186"/>
                </a:cubicBezTo>
                <a:cubicBezTo>
                  <a:pt x="204998" y="1354067"/>
                  <a:pt x="199852" y="1373021"/>
                  <a:pt x="194209" y="1391830"/>
                </a:cubicBezTo>
                <a:cubicBezTo>
                  <a:pt x="191758" y="1400000"/>
                  <a:pt x="186633" y="1407593"/>
                  <a:pt x="186117" y="1416107"/>
                </a:cubicBezTo>
                <a:cubicBezTo>
                  <a:pt x="169365" y="1692521"/>
                  <a:pt x="204511" y="1579410"/>
                  <a:pt x="169933" y="1683144"/>
                </a:cubicBezTo>
                <a:cubicBezTo>
                  <a:pt x="179540" y="1894498"/>
                  <a:pt x="163618" y="1803539"/>
                  <a:pt x="202301" y="1958273"/>
                </a:cubicBezTo>
                <a:cubicBezTo>
                  <a:pt x="212308" y="1998302"/>
                  <a:pt x="226577" y="2079653"/>
                  <a:pt x="226577" y="2079653"/>
                </a:cubicBezTo>
                <a:cubicBezTo>
                  <a:pt x="245555" y="2269431"/>
                  <a:pt x="251784" y="2309737"/>
                  <a:pt x="242761" y="2589452"/>
                </a:cubicBezTo>
                <a:cubicBezTo>
                  <a:pt x="241936" y="2615028"/>
                  <a:pt x="226577" y="2638004"/>
                  <a:pt x="218485" y="2662280"/>
                </a:cubicBezTo>
                <a:cubicBezTo>
                  <a:pt x="220131" y="2686969"/>
                  <a:pt x="225780" y="2806915"/>
                  <a:pt x="234669" y="2848397"/>
                </a:cubicBezTo>
                <a:cubicBezTo>
                  <a:pt x="238243" y="2865078"/>
                  <a:pt x="246364" y="2880491"/>
                  <a:pt x="250853" y="2896949"/>
                </a:cubicBezTo>
                <a:cubicBezTo>
                  <a:pt x="285160" y="3022740"/>
                  <a:pt x="226230" y="2839270"/>
                  <a:pt x="275130" y="2985961"/>
                </a:cubicBezTo>
                <a:cubicBezTo>
                  <a:pt x="280525" y="3048000"/>
                  <a:pt x="286770" y="3109971"/>
                  <a:pt x="291314" y="3172078"/>
                </a:cubicBezTo>
                <a:cubicBezTo>
                  <a:pt x="294863" y="3220576"/>
                  <a:pt x="296373" y="3269202"/>
                  <a:pt x="299406" y="3317735"/>
                </a:cubicBezTo>
                <a:cubicBezTo>
                  <a:pt x="301768" y="3355520"/>
                  <a:pt x="304218" y="3393306"/>
                  <a:pt x="307498" y="3431023"/>
                </a:cubicBezTo>
                <a:cubicBezTo>
                  <a:pt x="315011" y="3517422"/>
                  <a:pt x="311981" y="3479957"/>
                  <a:pt x="323682" y="3544312"/>
                </a:cubicBezTo>
                <a:cubicBezTo>
                  <a:pt x="327234" y="3563848"/>
                  <a:pt x="329675" y="3596758"/>
                  <a:pt x="339866" y="3617140"/>
                </a:cubicBezTo>
                <a:cubicBezTo>
                  <a:pt x="344215" y="3625839"/>
                  <a:pt x="351701" y="3632717"/>
                  <a:pt x="356050" y="3641416"/>
                </a:cubicBezTo>
                <a:cubicBezTo>
                  <a:pt x="375593" y="3680502"/>
                  <a:pt x="347495" y="3654594"/>
                  <a:pt x="388418" y="3681876"/>
                </a:cubicBezTo>
                <a:cubicBezTo>
                  <a:pt x="391115" y="3698060"/>
                  <a:pt x="393575" y="3714286"/>
                  <a:pt x="396510" y="3730429"/>
                </a:cubicBezTo>
                <a:cubicBezTo>
                  <a:pt x="400430" y="3751988"/>
                  <a:pt x="401272" y="3779554"/>
                  <a:pt x="420786" y="3795165"/>
                </a:cubicBezTo>
                <a:cubicBezTo>
                  <a:pt x="431967" y="3804110"/>
                  <a:pt x="441482" y="3803257"/>
                  <a:pt x="453154" y="380325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532807" y="590719"/>
            <a:ext cx="2275857" cy="485522"/>
          </a:xfrm>
          <a:custGeom>
            <a:avLst/>
            <a:gdLst>
              <a:gd name="connsiteX0" fmla="*/ 0 w 2275857"/>
              <a:gd name="connsiteY0" fmla="*/ 234669 h 485522"/>
              <a:gd name="connsiteX1" fmla="*/ 8092 w 2275857"/>
              <a:gd name="connsiteY1" fmla="*/ 275129 h 485522"/>
              <a:gd name="connsiteX2" fmla="*/ 32368 w 2275857"/>
              <a:gd name="connsiteY2" fmla="*/ 267037 h 485522"/>
              <a:gd name="connsiteX3" fmla="*/ 105197 w 2275857"/>
              <a:gd name="connsiteY3" fmla="*/ 258945 h 485522"/>
              <a:gd name="connsiteX4" fmla="*/ 129473 w 2275857"/>
              <a:gd name="connsiteY4" fmla="*/ 250853 h 485522"/>
              <a:gd name="connsiteX5" fmla="*/ 202301 w 2275857"/>
              <a:gd name="connsiteY5" fmla="*/ 210393 h 485522"/>
              <a:gd name="connsiteX6" fmla="*/ 258945 w 2275857"/>
              <a:gd name="connsiteY6" fmla="*/ 178024 h 485522"/>
              <a:gd name="connsiteX7" fmla="*/ 339866 w 2275857"/>
              <a:gd name="connsiteY7" fmla="*/ 145656 h 485522"/>
              <a:gd name="connsiteX8" fmla="*/ 436970 w 2275857"/>
              <a:gd name="connsiteY8" fmla="*/ 129472 h 485522"/>
              <a:gd name="connsiteX9" fmla="*/ 469338 w 2275857"/>
              <a:gd name="connsiteY9" fmla="*/ 113288 h 485522"/>
              <a:gd name="connsiteX10" fmla="*/ 534074 w 2275857"/>
              <a:gd name="connsiteY10" fmla="*/ 105196 h 485522"/>
              <a:gd name="connsiteX11" fmla="*/ 582627 w 2275857"/>
              <a:gd name="connsiteY11" fmla="*/ 97104 h 485522"/>
              <a:gd name="connsiteX12" fmla="*/ 679731 w 2275857"/>
              <a:gd name="connsiteY12" fmla="*/ 64736 h 485522"/>
              <a:gd name="connsiteX13" fmla="*/ 728283 w 2275857"/>
              <a:gd name="connsiteY13" fmla="*/ 48552 h 485522"/>
              <a:gd name="connsiteX14" fmla="*/ 801112 w 2275857"/>
              <a:gd name="connsiteY14" fmla="*/ 24276 h 485522"/>
              <a:gd name="connsiteX15" fmla="*/ 1027689 w 2275857"/>
              <a:gd name="connsiteY15" fmla="*/ 16184 h 485522"/>
              <a:gd name="connsiteX16" fmla="*/ 1343278 w 2275857"/>
              <a:gd name="connsiteY16" fmla="*/ 0 h 485522"/>
              <a:gd name="connsiteX17" fmla="*/ 1456566 w 2275857"/>
              <a:gd name="connsiteY17" fmla="*/ 8092 h 485522"/>
              <a:gd name="connsiteX18" fmla="*/ 1529395 w 2275857"/>
              <a:gd name="connsiteY18" fmla="*/ 24276 h 485522"/>
              <a:gd name="connsiteX19" fmla="*/ 1553671 w 2275857"/>
              <a:gd name="connsiteY19" fmla="*/ 32368 h 485522"/>
              <a:gd name="connsiteX20" fmla="*/ 1594131 w 2275857"/>
              <a:gd name="connsiteY20" fmla="*/ 56644 h 485522"/>
              <a:gd name="connsiteX21" fmla="*/ 1626499 w 2275857"/>
              <a:gd name="connsiteY21" fmla="*/ 129472 h 485522"/>
              <a:gd name="connsiteX22" fmla="*/ 1675051 w 2275857"/>
              <a:gd name="connsiteY22" fmla="*/ 178024 h 485522"/>
              <a:gd name="connsiteX23" fmla="*/ 1699328 w 2275857"/>
              <a:gd name="connsiteY23" fmla="*/ 234669 h 485522"/>
              <a:gd name="connsiteX24" fmla="*/ 1723604 w 2275857"/>
              <a:gd name="connsiteY24" fmla="*/ 242761 h 485522"/>
              <a:gd name="connsiteX25" fmla="*/ 1739788 w 2275857"/>
              <a:gd name="connsiteY25" fmla="*/ 267037 h 485522"/>
              <a:gd name="connsiteX26" fmla="*/ 1796432 w 2275857"/>
              <a:gd name="connsiteY26" fmla="*/ 291313 h 485522"/>
              <a:gd name="connsiteX27" fmla="*/ 1828800 w 2275857"/>
              <a:gd name="connsiteY27" fmla="*/ 339865 h 485522"/>
              <a:gd name="connsiteX28" fmla="*/ 1844984 w 2275857"/>
              <a:gd name="connsiteY28" fmla="*/ 364141 h 485522"/>
              <a:gd name="connsiteX29" fmla="*/ 1853076 w 2275857"/>
              <a:gd name="connsiteY29" fmla="*/ 396509 h 485522"/>
              <a:gd name="connsiteX30" fmla="*/ 1893536 w 2275857"/>
              <a:gd name="connsiteY30" fmla="*/ 436969 h 485522"/>
              <a:gd name="connsiteX31" fmla="*/ 1958273 w 2275857"/>
              <a:gd name="connsiteY31" fmla="*/ 469338 h 485522"/>
              <a:gd name="connsiteX32" fmla="*/ 2006825 w 2275857"/>
              <a:gd name="connsiteY32" fmla="*/ 485522 h 485522"/>
              <a:gd name="connsiteX33" fmla="*/ 2087745 w 2275857"/>
              <a:gd name="connsiteY33" fmla="*/ 477430 h 485522"/>
              <a:gd name="connsiteX34" fmla="*/ 2112021 w 2275857"/>
              <a:gd name="connsiteY34" fmla="*/ 469338 h 485522"/>
              <a:gd name="connsiteX35" fmla="*/ 2120113 w 2275857"/>
              <a:gd name="connsiteY35" fmla="*/ 445062 h 485522"/>
              <a:gd name="connsiteX36" fmla="*/ 2136297 w 2275857"/>
              <a:gd name="connsiteY36" fmla="*/ 428877 h 485522"/>
              <a:gd name="connsiteX37" fmla="*/ 2144389 w 2275857"/>
              <a:gd name="connsiteY37" fmla="*/ 404601 h 485522"/>
              <a:gd name="connsiteX38" fmla="*/ 2168666 w 2275857"/>
              <a:gd name="connsiteY38" fmla="*/ 380325 h 485522"/>
              <a:gd name="connsiteX39" fmla="*/ 2192942 w 2275857"/>
              <a:gd name="connsiteY39" fmla="*/ 291313 h 485522"/>
              <a:gd name="connsiteX40" fmla="*/ 2217218 w 2275857"/>
              <a:gd name="connsiteY40" fmla="*/ 275129 h 485522"/>
              <a:gd name="connsiteX41" fmla="*/ 2273862 w 2275857"/>
              <a:gd name="connsiteY41" fmla="*/ 202300 h 485522"/>
              <a:gd name="connsiteX42" fmla="*/ 2273862 w 2275857"/>
              <a:gd name="connsiteY42" fmla="*/ 178024 h 4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75857" h="485522">
                <a:moveTo>
                  <a:pt x="0" y="234669"/>
                </a:moveTo>
                <a:cubicBezTo>
                  <a:pt x="2697" y="248156"/>
                  <a:pt x="-1633" y="265404"/>
                  <a:pt x="8092" y="275129"/>
                </a:cubicBezTo>
                <a:cubicBezTo>
                  <a:pt x="14123" y="281160"/>
                  <a:pt x="23954" y="268439"/>
                  <a:pt x="32368" y="267037"/>
                </a:cubicBezTo>
                <a:cubicBezTo>
                  <a:pt x="56461" y="263021"/>
                  <a:pt x="80921" y="261642"/>
                  <a:pt x="105197" y="258945"/>
                </a:cubicBezTo>
                <a:cubicBezTo>
                  <a:pt x="113289" y="256248"/>
                  <a:pt x="122017" y="254995"/>
                  <a:pt x="129473" y="250853"/>
                </a:cubicBezTo>
                <a:cubicBezTo>
                  <a:pt x="212947" y="204479"/>
                  <a:pt x="147371" y="228703"/>
                  <a:pt x="202301" y="210393"/>
                </a:cubicBezTo>
                <a:cubicBezTo>
                  <a:pt x="258858" y="167973"/>
                  <a:pt x="210891" y="198618"/>
                  <a:pt x="258945" y="178024"/>
                </a:cubicBezTo>
                <a:cubicBezTo>
                  <a:pt x="292565" y="163615"/>
                  <a:pt x="299678" y="152354"/>
                  <a:pt x="339866" y="145656"/>
                </a:cubicBezTo>
                <a:lnTo>
                  <a:pt x="436970" y="129472"/>
                </a:lnTo>
                <a:cubicBezTo>
                  <a:pt x="447759" y="124077"/>
                  <a:pt x="457635" y="116214"/>
                  <a:pt x="469338" y="113288"/>
                </a:cubicBezTo>
                <a:cubicBezTo>
                  <a:pt x="490435" y="108014"/>
                  <a:pt x="512546" y="108271"/>
                  <a:pt x="534074" y="105196"/>
                </a:cubicBezTo>
                <a:cubicBezTo>
                  <a:pt x="550317" y="102876"/>
                  <a:pt x="566443" y="99801"/>
                  <a:pt x="582627" y="97104"/>
                </a:cubicBezTo>
                <a:cubicBezTo>
                  <a:pt x="694153" y="49307"/>
                  <a:pt x="590846" y="88977"/>
                  <a:pt x="679731" y="64736"/>
                </a:cubicBezTo>
                <a:cubicBezTo>
                  <a:pt x="696189" y="60247"/>
                  <a:pt x="712099" y="53947"/>
                  <a:pt x="728283" y="48552"/>
                </a:cubicBezTo>
                <a:lnTo>
                  <a:pt x="801112" y="24276"/>
                </a:lnTo>
                <a:cubicBezTo>
                  <a:pt x="872808" y="378"/>
                  <a:pt x="952163" y="18881"/>
                  <a:pt x="1027689" y="16184"/>
                </a:cubicBezTo>
                <a:cubicBezTo>
                  <a:pt x="1156807" y="1838"/>
                  <a:pt x="1156257" y="0"/>
                  <a:pt x="1343278" y="0"/>
                </a:cubicBezTo>
                <a:cubicBezTo>
                  <a:pt x="1381137" y="0"/>
                  <a:pt x="1418803" y="5395"/>
                  <a:pt x="1456566" y="8092"/>
                </a:cubicBezTo>
                <a:cubicBezTo>
                  <a:pt x="1484379" y="13654"/>
                  <a:pt x="1502729" y="16657"/>
                  <a:pt x="1529395" y="24276"/>
                </a:cubicBezTo>
                <a:cubicBezTo>
                  <a:pt x="1537597" y="26619"/>
                  <a:pt x="1546042" y="28553"/>
                  <a:pt x="1553671" y="32368"/>
                </a:cubicBezTo>
                <a:cubicBezTo>
                  <a:pt x="1567739" y="39402"/>
                  <a:pt x="1580644" y="48552"/>
                  <a:pt x="1594131" y="56644"/>
                </a:cubicBezTo>
                <a:cubicBezTo>
                  <a:pt x="1619778" y="95114"/>
                  <a:pt x="1607240" y="71694"/>
                  <a:pt x="1626499" y="129472"/>
                </a:cubicBezTo>
                <a:cubicBezTo>
                  <a:pt x="1633737" y="151185"/>
                  <a:pt x="1675051" y="178024"/>
                  <a:pt x="1675051" y="178024"/>
                </a:cubicBezTo>
                <a:cubicBezTo>
                  <a:pt x="1679887" y="192533"/>
                  <a:pt x="1689328" y="224669"/>
                  <a:pt x="1699328" y="234669"/>
                </a:cubicBezTo>
                <a:cubicBezTo>
                  <a:pt x="1705359" y="240700"/>
                  <a:pt x="1715512" y="240064"/>
                  <a:pt x="1723604" y="242761"/>
                </a:cubicBezTo>
                <a:cubicBezTo>
                  <a:pt x="1728999" y="250853"/>
                  <a:pt x="1732911" y="260160"/>
                  <a:pt x="1739788" y="267037"/>
                </a:cubicBezTo>
                <a:cubicBezTo>
                  <a:pt x="1758416" y="285665"/>
                  <a:pt x="1771670" y="285123"/>
                  <a:pt x="1796432" y="291313"/>
                </a:cubicBezTo>
                <a:lnTo>
                  <a:pt x="1828800" y="339865"/>
                </a:lnTo>
                <a:lnTo>
                  <a:pt x="1844984" y="364141"/>
                </a:lnTo>
                <a:cubicBezTo>
                  <a:pt x="1847681" y="374930"/>
                  <a:pt x="1848695" y="386287"/>
                  <a:pt x="1853076" y="396509"/>
                </a:cubicBezTo>
                <a:cubicBezTo>
                  <a:pt x="1865742" y="426063"/>
                  <a:pt x="1870081" y="418204"/>
                  <a:pt x="1893536" y="436969"/>
                </a:cubicBezTo>
                <a:cubicBezTo>
                  <a:pt x="1933890" y="469253"/>
                  <a:pt x="1875409" y="441717"/>
                  <a:pt x="1958273" y="469338"/>
                </a:cubicBezTo>
                <a:lnTo>
                  <a:pt x="2006825" y="485522"/>
                </a:lnTo>
                <a:cubicBezTo>
                  <a:pt x="2033798" y="482825"/>
                  <a:pt x="2060952" y="481552"/>
                  <a:pt x="2087745" y="477430"/>
                </a:cubicBezTo>
                <a:cubicBezTo>
                  <a:pt x="2096176" y="476133"/>
                  <a:pt x="2105990" y="475369"/>
                  <a:pt x="2112021" y="469338"/>
                </a:cubicBezTo>
                <a:cubicBezTo>
                  <a:pt x="2118052" y="463307"/>
                  <a:pt x="2115725" y="452376"/>
                  <a:pt x="2120113" y="445062"/>
                </a:cubicBezTo>
                <a:cubicBezTo>
                  <a:pt x="2124038" y="438520"/>
                  <a:pt x="2130902" y="434272"/>
                  <a:pt x="2136297" y="428877"/>
                </a:cubicBezTo>
                <a:cubicBezTo>
                  <a:pt x="2138994" y="420785"/>
                  <a:pt x="2139657" y="411698"/>
                  <a:pt x="2144389" y="404601"/>
                </a:cubicBezTo>
                <a:cubicBezTo>
                  <a:pt x="2150737" y="395079"/>
                  <a:pt x="2164755" y="391080"/>
                  <a:pt x="2168666" y="380325"/>
                </a:cubicBezTo>
                <a:cubicBezTo>
                  <a:pt x="2187814" y="327670"/>
                  <a:pt x="2160290" y="323965"/>
                  <a:pt x="2192942" y="291313"/>
                </a:cubicBezTo>
                <a:cubicBezTo>
                  <a:pt x="2199819" y="284436"/>
                  <a:pt x="2209747" y="281355"/>
                  <a:pt x="2217218" y="275129"/>
                </a:cubicBezTo>
                <a:cubicBezTo>
                  <a:pt x="2245741" y="251360"/>
                  <a:pt x="2251305" y="236136"/>
                  <a:pt x="2273862" y="202300"/>
                </a:cubicBezTo>
                <a:cubicBezTo>
                  <a:pt x="2278351" y="195567"/>
                  <a:pt x="2273862" y="186116"/>
                  <a:pt x="2273862" y="178024"/>
                </a:cubicBezTo>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60796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63346" cy="6857998"/>
          </a:xfrm>
          <a:prstGeom prst="rect">
            <a:avLst/>
          </a:prstGeom>
        </p:spPr>
      </p:pic>
      <p:sp>
        <p:nvSpPr>
          <p:cNvPr id="3" name="Rectangle 2"/>
          <p:cNvSpPr/>
          <p:nvPr/>
        </p:nvSpPr>
        <p:spPr>
          <a:xfrm>
            <a:off x="2971800" y="0"/>
            <a:ext cx="3505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00400" y="6634120"/>
            <a:ext cx="4572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24800" y="3657600"/>
            <a:ext cx="1219200" cy="32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6324600" y="2362200"/>
            <a:ext cx="7620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7086600" y="1828800"/>
            <a:ext cx="0" cy="5334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1022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874" y="0"/>
            <a:ext cx="5304252" cy="6858000"/>
          </a:xfrm>
          <a:prstGeom prst="rect">
            <a:avLst/>
          </a:prstGeom>
        </p:spPr>
      </p:pic>
      <p:sp>
        <p:nvSpPr>
          <p:cNvPr id="5" name="Freeform 4"/>
          <p:cNvSpPr/>
          <p:nvPr/>
        </p:nvSpPr>
        <p:spPr>
          <a:xfrm>
            <a:off x="2192015" y="836329"/>
            <a:ext cx="143699" cy="520889"/>
          </a:xfrm>
          <a:custGeom>
            <a:avLst/>
            <a:gdLst>
              <a:gd name="connsiteX0" fmla="*/ 169934 w 180141"/>
              <a:gd name="connsiteY0" fmla="*/ 0 h 529788"/>
              <a:gd name="connsiteX1" fmla="*/ 169934 w 180141"/>
              <a:gd name="connsiteY1" fmla="*/ 121380 h 529788"/>
              <a:gd name="connsiteX2" fmla="*/ 145658 w 180141"/>
              <a:gd name="connsiteY2" fmla="*/ 145656 h 529788"/>
              <a:gd name="connsiteX3" fmla="*/ 121382 w 180141"/>
              <a:gd name="connsiteY3" fmla="*/ 202301 h 529788"/>
              <a:gd name="connsiteX4" fmla="*/ 105198 w 180141"/>
              <a:gd name="connsiteY4" fmla="*/ 283221 h 529788"/>
              <a:gd name="connsiteX5" fmla="*/ 97106 w 180141"/>
              <a:gd name="connsiteY5" fmla="*/ 347957 h 529788"/>
              <a:gd name="connsiteX6" fmla="*/ 89014 w 180141"/>
              <a:gd name="connsiteY6" fmla="*/ 372233 h 529788"/>
              <a:gd name="connsiteX7" fmla="*/ 64738 w 180141"/>
              <a:gd name="connsiteY7" fmla="*/ 388417 h 529788"/>
              <a:gd name="connsiteX8" fmla="*/ 16185 w 180141"/>
              <a:gd name="connsiteY8" fmla="*/ 428878 h 529788"/>
              <a:gd name="connsiteX9" fmla="*/ 8093 w 180141"/>
              <a:gd name="connsiteY9" fmla="*/ 453154 h 529788"/>
              <a:gd name="connsiteX10" fmla="*/ 1 w 180141"/>
              <a:gd name="connsiteY10" fmla="*/ 517890 h 529788"/>
              <a:gd name="connsiteX0" fmla="*/ 163273 w 173480"/>
              <a:gd name="connsiteY0" fmla="*/ 0 h 507026"/>
              <a:gd name="connsiteX1" fmla="*/ 163273 w 173480"/>
              <a:gd name="connsiteY1" fmla="*/ 121380 h 507026"/>
              <a:gd name="connsiteX2" fmla="*/ 138997 w 173480"/>
              <a:gd name="connsiteY2" fmla="*/ 145656 h 507026"/>
              <a:gd name="connsiteX3" fmla="*/ 114721 w 173480"/>
              <a:gd name="connsiteY3" fmla="*/ 202301 h 507026"/>
              <a:gd name="connsiteX4" fmla="*/ 98537 w 173480"/>
              <a:gd name="connsiteY4" fmla="*/ 283221 h 507026"/>
              <a:gd name="connsiteX5" fmla="*/ 90445 w 173480"/>
              <a:gd name="connsiteY5" fmla="*/ 347957 h 507026"/>
              <a:gd name="connsiteX6" fmla="*/ 82353 w 173480"/>
              <a:gd name="connsiteY6" fmla="*/ 372233 h 507026"/>
              <a:gd name="connsiteX7" fmla="*/ 58077 w 173480"/>
              <a:gd name="connsiteY7" fmla="*/ 388417 h 507026"/>
              <a:gd name="connsiteX8" fmla="*/ 9524 w 173480"/>
              <a:gd name="connsiteY8" fmla="*/ 428878 h 507026"/>
              <a:gd name="connsiteX9" fmla="*/ 1432 w 173480"/>
              <a:gd name="connsiteY9" fmla="*/ 453154 h 507026"/>
              <a:gd name="connsiteX10" fmla="*/ 40965 w 173480"/>
              <a:gd name="connsiteY10" fmla="*/ 496935 h 507026"/>
              <a:gd name="connsiteX0" fmla="*/ 162136 w 172343"/>
              <a:gd name="connsiteY0" fmla="*/ 0 h 507121"/>
              <a:gd name="connsiteX1" fmla="*/ 162136 w 172343"/>
              <a:gd name="connsiteY1" fmla="*/ 121380 h 507121"/>
              <a:gd name="connsiteX2" fmla="*/ 137860 w 172343"/>
              <a:gd name="connsiteY2" fmla="*/ 145656 h 507121"/>
              <a:gd name="connsiteX3" fmla="*/ 113584 w 172343"/>
              <a:gd name="connsiteY3" fmla="*/ 202301 h 507121"/>
              <a:gd name="connsiteX4" fmla="*/ 97400 w 172343"/>
              <a:gd name="connsiteY4" fmla="*/ 283221 h 507121"/>
              <a:gd name="connsiteX5" fmla="*/ 89308 w 172343"/>
              <a:gd name="connsiteY5" fmla="*/ 347957 h 507121"/>
              <a:gd name="connsiteX6" fmla="*/ 81216 w 172343"/>
              <a:gd name="connsiteY6" fmla="*/ 372233 h 507121"/>
              <a:gd name="connsiteX7" fmla="*/ 56940 w 172343"/>
              <a:gd name="connsiteY7" fmla="*/ 388417 h 507121"/>
              <a:gd name="connsiteX8" fmla="*/ 65537 w 172343"/>
              <a:gd name="connsiteY8" fmla="*/ 423163 h 507121"/>
              <a:gd name="connsiteX9" fmla="*/ 295 w 172343"/>
              <a:gd name="connsiteY9" fmla="*/ 453154 h 507121"/>
              <a:gd name="connsiteX10" fmla="*/ 39828 w 172343"/>
              <a:gd name="connsiteY10" fmla="*/ 496935 h 507121"/>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17112 w 132515"/>
              <a:gd name="connsiteY7" fmla="*/ 388417 h 507554"/>
              <a:gd name="connsiteX8" fmla="*/ 25709 w 132515"/>
              <a:gd name="connsiteY8" fmla="*/ 423163 h 507554"/>
              <a:gd name="connsiteX9" fmla="*/ 15712 w 132515"/>
              <a:gd name="connsiteY9" fmla="*/ 456964 h 507554"/>
              <a:gd name="connsiteX10" fmla="*/ 0 w 132515"/>
              <a:gd name="connsiteY10" fmla="*/ 496935 h 507554"/>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34257 w 132515"/>
              <a:gd name="connsiteY7" fmla="*/ 390322 h 507554"/>
              <a:gd name="connsiteX8" fmla="*/ 25709 w 132515"/>
              <a:gd name="connsiteY8" fmla="*/ 423163 h 507554"/>
              <a:gd name="connsiteX9" fmla="*/ 15712 w 132515"/>
              <a:gd name="connsiteY9" fmla="*/ 456964 h 507554"/>
              <a:gd name="connsiteX10" fmla="*/ 0 w 132515"/>
              <a:gd name="connsiteY10" fmla="*/ 496935 h 507554"/>
              <a:gd name="connsiteX0" fmla="*/ 141358 w 143747"/>
              <a:gd name="connsiteY0" fmla="*/ 0 h 520889"/>
              <a:gd name="connsiteX1" fmla="*/ 122308 w 143747"/>
              <a:gd name="connsiteY1" fmla="*/ 134715 h 520889"/>
              <a:gd name="connsiteX2" fmla="*/ 98032 w 143747"/>
              <a:gd name="connsiteY2" fmla="*/ 158991 h 520889"/>
              <a:gd name="connsiteX3" fmla="*/ 73756 w 143747"/>
              <a:gd name="connsiteY3" fmla="*/ 215636 h 520889"/>
              <a:gd name="connsiteX4" fmla="*/ 57572 w 143747"/>
              <a:gd name="connsiteY4" fmla="*/ 296556 h 520889"/>
              <a:gd name="connsiteX5" fmla="*/ 49480 w 143747"/>
              <a:gd name="connsiteY5" fmla="*/ 361292 h 520889"/>
              <a:gd name="connsiteX6" fmla="*/ 41388 w 143747"/>
              <a:gd name="connsiteY6" fmla="*/ 385568 h 520889"/>
              <a:gd name="connsiteX7" fmla="*/ 34257 w 143747"/>
              <a:gd name="connsiteY7" fmla="*/ 403657 h 520889"/>
              <a:gd name="connsiteX8" fmla="*/ 25709 w 143747"/>
              <a:gd name="connsiteY8" fmla="*/ 436498 h 520889"/>
              <a:gd name="connsiteX9" fmla="*/ 15712 w 143747"/>
              <a:gd name="connsiteY9" fmla="*/ 470299 h 520889"/>
              <a:gd name="connsiteX10" fmla="*/ 0 w 143747"/>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3756 w 143699"/>
              <a:gd name="connsiteY3" fmla="*/ 215636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9471 w 143699"/>
              <a:gd name="connsiteY3" fmla="*/ 225161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699" h="520889">
                <a:moveTo>
                  <a:pt x="141358" y="0"/>
                </a:moveTo>
                <a:cubicBezTo>
                  <a:pt x="150839" y="47405"/>
                  <a:pt x="128894" y="106947"/>
                  <a:pt x="122308" y="134715"/>
                </a:cubicBezTo>
                <a:cubicBezTo>
                  <a:pt x="115722" y="162484"/>
                  <a:pt x="109934" y="158519"/>
                  <a:pt x="101842" y="166611"/>
                </a:cubicBezTo>
                <a:cubicBezTo>
                  <a:pt x="78611" y="259536"/>
                  <a:pt x="86849" y="203504"/>
                  <a:pt x="79471" y="225161"/>
                </a:cubicBezTo>
                <a:cubicBezTo>
                  <a:pt x="72093" y="246818"/>
                  <a:pt x="62570" y="273868"/>
                  <a:pt x="57572" y="296556"/>
                </a:cubicBezTo>
                <a:cubicBezTo>
                  <a:pt x="52574" y="319244"/>
                  <a:pt x="53370" y="339896"/>
                  <a:pt x="49480" y="361292"/>
                </a:cubicBezTo>
                <a:cubicBezTo>
                  <a:pt x="47954" y="369684"/>
                  <a:pt x="43925" y="378507"/>
                  <a:pt x="41388" y="385568"/>
                </a:cubicBezTo>
                <a:cubicBezTo>
                  <a:pt x="38851" y="392629"/>
                  <a:pt x="36870" y="395169"/>
                  <a:pt x="34257" y="403657"/>
                </a:cubicBezTo>
                <a:cubicBezTo>
                  <a:pt x="31644" y="412145"/>
                  <a:pt x="48709" y="413500"/>
                  <a:pt x="25709" y="436498"/>
                </a:cubicBezTo>
                <a:cubicBezTo>
                  <a:pt x="23012" y="444590"/>
                  <a:pt x="19997" y="458004"/>
                  <a:pt x="15712" y="470299"/>
                </a:cubicBezTo>
                <a:cubicBezTo>
                  <a:pt x="11427" y="482594"/>
                  <a:pt x="0" y="545567"/>
                  <a:pt x="0" y="51027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2192942" y="1294726"/>
            <a:ext cx="227714" cy="64736"/>
          </a:xfrm>
          <a:custGeom>
            <a:avLst/>
            <a:gdLst>
              <a:gd name="connsiteX0" fmla="*/ 0 w 227714"/>
              <a:gd name="connsiteY0" fmla="*/ 56644 h 64736"/>
              <a:gd name="connsiteX1" fmla="*/ 64736 w 227714"/>
              <a:gd name="connsiteY1" fmla="*/ 48552 h 64736"/>
              <a:gd name="connsiteX2" fmla="*/ 89012 w 227714"/>
              <a:gd name="connsiteY2" fmla="*/ 24276 h 64736"/>
              <a:gd name="connsiteX3" fmla="*/ 137564 w 227714"/>
              <a:gd name="connsiteY3" fmla="*/ 0 h 64736"/>
              <a:gd name="connsiteX4" fmla="*/ 178024 w 227714"/>
              <a:gd name="connsiteY4" fmla="*/ 8092 h 64736"/>
              <a:gd name="connsiteX5" fmla="*/ 226577 w 227714"/>
              <a:gd name="connsiteY5" fmla="*/ 40460 h 64736"/>
              <a:gd name="connsiteX6" fmla="*/ 226577 w 227714"/>
              <a:gd name="connsiteY6" fmla="*/ 64736 h 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714" h="64736">
                <a:moveTo>
                  <a:pt x="0" y="56644"/>
                </a:moveTo>
                <a:cubicBezTo>
                  <a:pt x="21579" y="53947"/>
                  <a:pt x="44299" y="55984"/>
                  <a:pt x="64736" y="48552"/>
                </a:cubicBezTo>
                <a:cubicBezTo>
                  <a:pt x="75491" y="44641"/>
                  <a:pt x="80221" y="31602"/>
                  <a:pt x="89012" y="24276"/>
                </a:cubicBezTo>
                <a:cubicBezTo>
                  <a:pt x="109927" y="6846"/>
                  <a:pt x="113234" y="8110"/>
                  <a:pt x="137564" y="0"/>
                </a:cubicBezTo>
                <a:cubicBezTo>
                  <a:pt x="151051" y="2697"/>
                  <a:pt x="164598" y="5108"/>
                  <a:pt x="178024" y="8092"/>
                </a:cubicBezTo>
                <a:cubicBezTo>
                  <a:pt x="205606" y="14221"/>
                  <a:pt x="216660" y="10709"/>
                  <a:pt x="226577" y="40460"/>
                </a:cubicBezTo>
                <a:cubicBezTo>
                  <a:pt x="229136" y="48137"/>
                  <a:pt x="226577" y="56644"/>
                  <a:pt x="226577" y="6473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435703" y="1380688"/>
            <a:ext cx="2484255" cy="982187"/>
          </a:xfrm>
          <a:custGeom>
            <a:avLst/>
            <a:gdLst>
              <a:gd name="connsiteX0" fmla="*/ 0 w 2484255"/>
              <a:gd name="connsiteY0" fmla="*/ 504756 h 982187"/>
              <a:gd name="connsiteX1" fmla="*/ 8092 w 2484255"/>
              <a:gd name="connsiteY1" fmla="*/ 601861 h 982187"/>
              <a:gd name="connsiteX2" fmla="*/ 16184 w 2484255"/>
              <a:gd name="connsiteY2" fmla="*/ 626137 h 982187"/>
              <a:gd name="connsiteX3" fmla="*/ 24276 w 2484255"/>
              <a:gd name="connsiteY3" fmla="*/ 666597 h 982187"/>
              <a:gd name="connsiteX4" fmla="*/ 32368 w 2484255"/>
              <a:gd name="connsiteY4" fmla="*/ 715149 h 982187"/>
              <a:gd name="connsiteX5" fmla="*/ 72828 w 2484255"/>
              <a:gd name="connsiteY5" fmla="*/ 755609 h 982187"/>
              <a:gd name="connsiteX6" fmla="*/ 97104 w 2484255"/>
              <a:gd name="connsiteY6" fmla="*/ 779885 h 982187"/>
              <a:gd name="connsiteX7" fmla="*/ 145656 w 2484255"/>
              <a:gd name="connsiteY7" fmla="*/ 804162 h 982187"/>
              <a:gd name="connsiteX8" fmla="*/ 169932 w 2484255"/>
              <a:gd name="connsiteY8" fmla="*/ 820346 h 982187"/>
              <a:gd name="connsiteX9" fmla="*/ 234669 w 2484255"/>
              <a:gd name="connsiteY9" fmla="*/ 836530 h 982187"/>
              <a:gd name="connsiteX10" fmla="*/ 258945 w 2484255"/>
              <a:gd name="connsiteY10" fmla="*/ 844622 h 982187"/>
              <a:gd name="connsiteX11" fmla="*/ 445062 w 2484255"/>
              <a:gd name="connsiteY11" fmla="*/ 868898 h 982187"/>
              <a:gd name="connsiteX12" fmla="*/ 469338 w 2484255"/>
              <a:gd name="connsiteY12" fmla="*/ 885082 h 982187"/>
              <a:gd name="connsiteX13" fmla="*/ 501706 w 2484255"/>
              <a:gd name="connsiteY13" fmla="*/ 893174 h 982187"/>
              <a:gd name="connsiteX14" fmla="*/ 655455 w 2484255"/>
              <a:gd name="connsiteY14" fmla="*/ 909358 h 982187"/>
              <a:gd name="connsiteX15" fmla="*/ 760651 w 2484255"/>
              <a:gd name="connsiteY15" fmla="*/ 933634 h 982187"/>
              <a:gd name="connsiteX16" fmla="*/ 841571 w 2484255"/>
              <a:gd name="connsiteY16" fmla="*/ 941726 h 982187"/>
              <a:gd name="connsiteX17" fmla="*/ 882032 w 2484255"/>
              <a:gd name="connsiteY17" fmla="*/ 949818 h 982187"/>
              <a:gd name="connsiteX18" fmla="*/ 938676 w 2484255"/>
              <a:gd name="connsiteY18" fmla="*/ 974094 h 982187"/>
              <a:gd name="connsiteX19" fmla="*/ 1205713 w 2484255"/>
              <a:gd name="connsiteY19" fmla="*/ 974094 h 982187"/>
              <a:gd name="connsiteX20" fmla="*/ 1286633 w 2484255"/>
              <a:gd name="connsiteY20" fmla="*/ 957910 h 982187"/>
              <a:gd name="connsiteX21" fmla="*/ 1310909 w 2484255"/>
              <a:gd name="connsiteY21" fmla="*/ 941726 h 982187"/>
              <a:gd name="connsiteX22" fmla="*/ 1343278 w 2484255"/>
              <a:gd name="connsiteY22" fmla="*/ 925542 h 982187"/>
              <a:gd name="connsiteX23" fmla="*/ 1383738 w 2484255"/>
              <a:gd name="connsiteY23" fmla="*/ 917450 h 982187"/>
              <a:gd name="connsiteX24" fmla="*/ 1408014 w 2484255"/>
              <a:gd name="connsiteY24" fmla="*/ 901266 h 982187"/>
              <a:gd name="connsiteX25" fmla="*/ 1464658 w 2484255"/>
              <a:gd name="connsiteY25" fmla="*/ 885082 h 982187"/>
              <a:gd name="connsiteX26" fmla="*/ 1586039 w 2484255"/>
              <a:gd name="connsiteY26" fmla="*/ 868898 h 982187"/>
              <a:gd name="connsiteX27" fmla="*/ 1626499 w 2484255"/>
              <a:gd name="connsiteY27" fmla="*/ 860806 h 982187"/>
              <a:gd name="connsiteX28" fmla="*/ 1675051 w 2484255"/>
              <a:gd name="connsiteY28" fmla="*/ 844622 h 982187"/>
              <a:gd name="connsiteX29" fmla="*/ 1707419 w 2484255"/>
              <a:gd name="connsiteY29" fmla="*/ 836530 h 982187"/>
              <a:gd name="connsiteX30" fmla="*/ 1755971 w 2484255"/>
              <a:gd name="connsiteY30" fmla="*/ 812254 h 982187"/>
              <a:gd name="connsiteX31" fmla="*/ 1796432 w 2484255"/>
              <a:gd name="connsiteY31" fmla="*/ 779885 h 982187"/>
              <a:gd name="connsiteX32" fmla="*/ 1820708 w 2484255"/>
              <a:gd name="connsiteY32" fmla="*/ 763701 h 982187"/>
              <a:gd name="connsiteX33" fmla="*/ 1861168 w 2484255"/>
              <a:gd name="connsiteY33" fmla="*/ 723241 h 982187"/>
              <a:gd name="connsiteX34" fmla="*/ 1909720 w 2484255"/>
              <a:gd name="connsiteY34" fmla="*/ 682781 h 982187"/>
              <a:gd name="connsiteX35" fmla="*/ 1933996 w 2484255"/>
              <a:gd name="connsiteY35" fmla="*/ 634229 h 982187"/>
              <a:gd name="connsiteX36" fmla="*/ 1990640 w 2484255"/>
              <a:gd name="connsiteY36" fmla="*/ 561400 h 982187"/>
              <a:gd name="connsiteX37" fmla="*/ 2014916 w 2484255"/>
              <a:gd name="connsiteY37" fmla="*/ 545216 h 982187"/>
              <a:gd name="connsiteX38" fmla="*/ 2031101 w 2484255"/>
              <a:gd name="connsiteY38" fmla="*/ 512848 h 982187"/>
              <a:gd name="connsiteX39" fmla="*/ 2047285 w 2484255"/>
              <a:gd name="connsiteY39" fmla="*/ 488572 h 982187"/>
              <a:gd name="connsiteX40" fmla="*/ 2071561 w 2484255"/>
              <a:gd name="connsiteY40" fmla="*/ 440020 h 982187"/>
              <a:gd name="connsiteX41" fmla="*/ 2087745 w 2484255"/>
              <a:gd name="connsiteY41" fmla="*/ 342916 h 982187"/>
              <a:gd name="connsiteX42" fmla="*/ 2103929 w 2484255"/>
              <a:gd name="connsiteY42" fmla="*/ 326731 h 982187"/>
              <a:gd name="connsiteX43" fmla="*/ 2112021 w 2484255"/>
              <a:gd name="connsiteY43" fmla="*/ 302455 h 982187"/>
              <a:gd name="connsiteX44" fmla="*/ 2136297 w 2484255"/>
              <a:gd name="connsiteY44" fmla="*/ 270087 h 982187"/>
              <a:gd name="connsiteX45" fmla="*/ 2168665 w 2484255"/>
              <a:gd name="connsiteY45" fmla="*/ 189167 h 982187"/>
              <a:gd name="connsiteX46" fmla="*/ 2192941 w 2484255"/>
              <a:gd name="connsiteY46" fmla="*/ 181075 h 982187"/>
              <a:gd name="connsiteX47" fmla="*/ 2209125 w 2484255"/>
              <a:gd name="connsiteY47" fmla="*/ 156799 h 982187"/>
              <a:gd name="connsiteX48" fmla="*/ 2225309 w 2484255"/>
              <a:gd name="connsiteY48" fmla="*/ 124431 h 982187"/>
              <a:gd name="connsiteX49" fmla="*/ 2249585 w 2484255"/>
              <a:gd name="connsiteY49" fmla="*/ 108247 h 982187"/>
              <a:gd name="connsiteX50" fmla="*/ 2273862 w 2484255"/>
              <a:gd name="connsiteY50" fmla="*/ 83970 h 982187"/>
              <a:gd name="connsiteX51" fmla="*/ 2281954 w 2484255"/>
              <a:gd name="connsiteY51" fmla="*/ 51602 h 982187"/>
              <a:gd name="connsiteX52" fmla="*/ 2306230 w 2484255"/>
              <a:gd name="connsiteY52" fmla="*/ 43510 h 982187"/>
              <a:gd name="connsiteX53" fmla="*/ 2338598 w 2484255"/>
              <a:gd name="connsiteY53" fmla="*/ 35418 h 982187"/>
              <a:gd name="connsiteX54" fmla="*/ 2387150 w 2484255"/>
              <a:gd name="connsiteY54" fmla="*/ 19234 h 982187"/>
              <a:gd name="connsiteX55" fmla="*/ 2484255 w 2484255"/>
              <a:gd name="connsiteY55" fmla="*/ 3050 h 98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84255" h="982187">
                <a:moveTo>
                  <a:pt x="0" y="504756"/>
                </a:moveTo>
                <a:cubicBezTo>
                  <a:pt x="2697" y="537124"/>
                  <a:pt x="3799" y="569665"/>
                  <a:pt x="8092" y="601861"/>
                </a:cubicBezTo>
                <a:cubicBezTo>
                  <a:pt x="9219" y="610316"/>
                  <a:pt x="14115" y="617862"/>
                  <a:pt x="16184" y="626137"/>
                </a:cubicBezTo>
                <a:cubicBezTo>
                  <a:pt x="19520" y="639480"/>
                  <a:pt x="21816" y="653065"/>
                  <a:pt x="24276" y="666597"/>
                </a:cubicBezTo>
                <a:cubicBezTo>
                  <a:pt x="27211" y="682740"/>
                  <a:pt x="27180" y="699584"/>
                  <a:pt x="32368" y="715149"/>
                </a:cubicBezTo>
                <a:cubicBezTo>
                  <a:pt x="41497" y="742537"/>
                  <a:pt x="52909" y="739010"/>
                  <a:pt x="72828" y="755609"/>
                </a:cubicBezTo>
                <a:cubicBezTo>
                  <a:pt x="81619" y="762935"/>
                  <a:pt x="88313" y="772559"/>
                  <a:pt x="97104" y="779885"/>
                </a:cubicBezTo>
                <a:cubicBezTo>
                  <a:pt x="118021" y="797316"/>
                  <a:pt x="121324" y="796051"/>
                  <a:pt x="145656" y="804162"/>
                </a:cubicBezTo>
                <a:cubicBezTo>
                  <a:pt x="153748" y="809557"/>
                  <a:pt x="160792" y="817022"/>
                  <a:pt x="169932" y="820346"/>
                </a:cubicBezTo>
                <a:cubicBezTo>
                  <a:pt x="190836" y="827947"/>
                  <a:pt x="213567" y="829496"/>
                  <a:pt x="234669" y="836530"/>
                </a:cubicBezTo>
                <a:lnTo>
                  <a:pt x="258945" y="844622"/>
                </a:lnTo>
                <a:cubicBezTo>
                  <a:pt x="332797" y="893857"/>
                  <a:pt x="247775" y="843165"/>
                  <a:pt x="445062" y="868898"/>
                </a:cubicBezTo>
                <a:cubicBezTo>
                  <a:pt x="454706" y="870156"/>
                  <a:pt x="460399" y="881251"/>
                  <a:pt x="469338" y="885082"/>
                </a:cubicBezTo>
                <a:cubicBezTo>
                  <a:pt x="479560" y="889463"/>
                  <a:pt x="490682" y="891704"/>
                  <a:pt x="501706" y="893174"/>
                </a:cubicBezTo>
                <a:cubicBezTo>
                  <a:pt x="659588" y="914225"/>
                  <a:pt x="526693" y="889549"/>
                  <a:pt x="655455" y="909358"/>
                </a:cubicBezTo>
                <a:cubicBezTo>
                  <a:pt x="687835" y="914340"/>
                  <a:pt x="730911" y="926199"/>
                  <a:pt x="760651" y="933634"/>
                </a:cubicBezTo>
                <a:cubicBezTo>
                  <a:pt x="786949" y="940209"/>
                  <a:pt x="814701" y="938143"/>
                  <a:pt x="841571" y="941726"/>
                </a:cubicBezTo>
                <a:cubicBezTo>
                  <a:pt x="855204" y="943544"/>
                  <a:pt x="868545" y="947121"/>
                  <a:pt x="882032" y="949818"/>
                </a:cubicBezTo>
                <a:cubicBezTo>
                  <a:pt x="900913" y="957910"/>
                  <a:pt x="918574" y="969862"/>
                  <a:pt x="938676" y="974094"/>
                </a:cubicBezTo>
                <a:cubicBezTo>
                  <a:pt x="1016603" y="990500"/>
                  <a:pt x="1135487" y="977438"/>
                  <a:pt x="1205713" y="974094"/>
                </a:cubicBezTo>
                <a:cubicBezTo>
                  <a:pt x="1232686" y="968699"/>
                  <a:pt x="1260342" y="966000"/>
                  <a:pt x="1286633" y="957910"/>
                </a:cubicBezTo>
                <a:cubicBezTo>
                  <a:pt x="1295928" y="955050"/>
                  <a:pt x="1302465" y="946551"/>
                  <a:pt x="1310909" y="941726"/>
                </a:cubicBezTo>
                <a:cubicBezTo>
                  <a:pt x="1321383" y="935741"/>
                  <a:pt x="1331834" y="929357"/>
                  <a:pt x="1343278" y="925542"/>
                </a:cubicBezTo>
                <a:cubicBezTo>
                  <a:pt x="1356326" y="921193"/>
                  <a:pt x="1370251" y="920147"/>
                  <a:pt x="1383738" y="917450"/>
                </a:cubicBezTo>
                <a:cubicBezTo>
                  <a:pt x="1391830" y="912055"/>
                  <a:pt x="1399315" y="905615"/>
                  <a:pt x="1408014" y="901266"/>
                </a:cubicBezTo>
                <a:cubicBezTo>
                  <a:pt x="1420949" y="894799"/>
                  <a:pt x="1452559" y="888539"/>
                  <a:pt x="1464658" y="885082"/>
                </a:cubicBezTo>
                <a:cubicBezTo>
                  <a:pt x="1532710" y="865639"/>
                  <a:pt x="1431075" y="881812"/>
                  <a:pt x="1586039" y="868898"/>
                </a:cubicBezTo>
                <a:cubicBezTo>
                  <a:pt x="1599526" y="866201"/>
                  <a:pt x="1613230" y="864425"/>
                  <a:pt x="1626499" y="860806"/>
                </a:cubicBezTo>
                <a:cubicBezTo>
                  <a:pt x="1642957" y="856317"/>
                  <a:pt x="1658501" y="848760"/>
                  <a:pt x="1675051" y="844622"/>
                </a:cubicBezTo>
                <a:lnTo>
                  <a:pt x="1707419" y="836530"/>
                </a:lnTo>
                <a:cubicBezTo>
                  <a:pt x="1776991" y="790149"/>
                  <a:pt x="1688966" y="845756"/>
                  <a:pt x="1755971" y="812254"/>
                </a:cubicBezTo>
                <a:cubicBezTo>
                  <a:pt x="1789179" y="795650"/>
                  <a:pt x="1771343" y="799956"/>
                  <a:pt x="1796432" y="779885"/>
                </a:cubicBezTo>
                <a:cubicBezTo>
                  <a:pt x="1804026" y="773810"/>
                  <a:pt x="1812616" y="769096"/>
                  <a:pt x="1820708" y="763701"/>
                </a:cubicBezTo>
                <a:cubicBezTo>
                  <a:pt x="1850379" y="719195"/>
                  <a:pt x="1820708" y="756958"/>
                  <a:pt x="1861168" y="723241"/>
                </a:cubicBezTo>
                <a:cubicBezTo>
                  <a:pt x="1923474" y="671320"/>
                  <a:pt x="1849447" y="722963"/>
                  <a:pt x="1909720" y="682781"/>
                </a:cubicBezTo>
                <a:cubicBezTo>
                  <a:pt x="1917812" y="666597"/>
                  <a:pt x="1924879" y="649858"/>
                  <a:pt x="1933996" y="634229"/>
                </a:cubicBezTo>
                <a:cubicBezTo>
                  <a:pt x="1951064" y="604969"/>
                  <a:pt x="1965347" y="582478"/>
                  <a:pt x="1990640" y="561400"/>
                </a:cubicBezTo>
                <a:cubicBezTo>
                  <a:pt x="1998111" y="555174"/>
                  <a:pt x="2006824" y="550611"/>
                  <a:pt x="2014916" y="545216"/>
                </a:cubicBezTo>
                <a:cubicBezTo>
                  <a:pt x="2020311" y="534427"/>
                  <a:pt x="2025116" y="523322"/>
                  <a:pt x="2031101" y="512848"/>
                </a:cubicBezTo>
                <a:cubicBezTo>
                  <a:pt x="2035926" y="504404"/>
                  <a:pt x="2042936" y="497271"/>
                  <a:pt x="2047285" y="488572"/>
                </a:cubicBezTo>
                <a:cubicBezTo>
                  <a:pt x="2080787" y="421567"/>
                  <a:pt x="2025180" y="509592"/>
                  <a:pt x="2071561" y="440020"/>
                </a:cubicBezTo>
                <a:cubicBezTo>
                  <a:pt x="2072320" y="433944"/>
                  <a:pt x="2078834" y="360738"/>
                  <a:pt x="2087745" y="342916"/>
                </a:cubicBezTo>
                <a:cubicBezTo>
                  <a:pt x="2091157" y="336092"/>
                  <a:pt x="2098534" y="332126"/>
                  <a:pt x="2103929" y="326731"/>
                </a:cubicBezTo>
                <a:cubicBezTo>
                  <a:pt x="2106626" y="318639"/>
                  <a:pt x="2107789" y="309861"/>
                  <a:pt x="2112021" y="302455"/>
                </a:cubicBezTo>
                <a:cubicBezTo>
                  <a:pt x="2118712" y="290745"/>
                  <a:pt x="2131688" y="282762"/>
                  <a:pt x="2136297" y="270087"/>
                </a:cubicBezTo>
                <a:cubicBezTo>
                  <a:pt x="2155747" y="216601"/>
                  <a:pt x="2125059" y="218238"/>
                  <a:pt x="2168665" y="189167"/>
                </a:cubicBezTo>
                <a:cubicBezTo>
                  <a:pt x="2175762" y="184436"/>
                  <a:pt x="2184849" y="183772"/>
                  <a:pt x="2192941" y="181075"/>
                </a:cubicBezTo>
                <a:cubicBezTo>
                  <a:pt x="2198336" y="172983"/>
                  <a:pt x="2204300" y="165243"/>
                  <a:pt x="2209125" y="156799"/>
                </a:cubicBezTo>
                <a:cubicBezTo>
                  <a:pt x="2215110" y="146326"/>
                  <a:pt x="2217587" y="133698"/>
                  <a:pt x="2225309" y="124431"/>
                </a:cubicBezTo>
                <a:cubicBezTo>
                  <a:pt x="2231535" y="116960"/>
                  <a:pt x="2242114" y="114473"/>
                  <a:pt x="2249585" y="108247"/>
                </a:cubicBezTo>
                <a:cubicBezTo>
                  <a:pt x="2258377" y="100921"/>
                  <a:pt x="2265770" y="92062"/>
                  <a:pt x="2273862" y="83970"/>
                </a:cubicBezTo>
                <a:cubicBezTo>
                  <a:pt x="2276559" y="73181"/>
                  <a:pt x="2275007" y="60286"/>
                  <a:pt x="2281954" y="51602"/>
                </a:cubicBezTo>
                <a:cubicBezTo>
                  <a:pt x="2287282" y="44941"/>
                  <a:pt x="2298028" y="45853"/>
                  <a:pt x="2306230" y="43510"/>
                </a:cubicBezTo>
                <a:cubicBezTo>
                  <a:pt x="2316923" y="40455"/>
                  <a:pt x="2327946" y="38614"/>
                  <a:pt x="2338598" y="35418"/>
                </a:cubicBezTo>
                <a:cubicBezTo>
                  <a:pt x="2354938" y="30516"/>
                  <a:pt x="2387150" y="19234"/>
                  <a:pt x="2387150" y="19234"/>
                </a:cubicBezTo>
                <a:cubicBezTo>
                  <a:pt x="2431625" y="-10416"/>
                  <a:pt x="2401701" y="3050"/>
                  <a:pt x="2484255" y="305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431023" y="936545"/>
            <a:ext cx="1448474" cy="431009"/>
          </a:xfrm>
          <a:custGeom>
            <a:avLst/>
            <a:gdLst>
              <a:gd name="connsiteX0" fmla="*/ 1448474 w 1448474"/>
              <a:gd name="connsiteY0" fmla="*/ 431009 h 431009"/>
              <a:gd name="connsiteX1" fmla="*/ 1408014 w 1448474"/>
              <a:gd name="connsiteY1" fmla="*/ 414825 h 431009"/>
              <a:gd name="connsiteX2" fmla="*/ 1359462 w 1448474"/>
              <a:gd name="connsiteY2" fmla="*/ 390549 h 431009"/>
              <a:gd name="connsiteX3" fmla="*/ 1254265 w 1448474"/>
              <a:gd name="connsiteY3" fmla="*/ 382457 h 431009"/>
              <a:gd name="connsiteX4" fmla="*/ 1173345 w 1448474"/>
              <a:gd name="connsiteY4" fmla="*/ 366273 h 431009"/>
              <a:gd name="connsiteX5" fmla="*/ 1149069 w 1448474"/>
              <a:gd name="connsiteY5" fmla="*/ 341997 h 431009"/>
              <a:gd name="connsiteX6" fmla="*/ 1124793 w 1448474"/>
              <a:gd name="connsiteY6" fmla="*/ 325813 h 431009"/>
              <a:gd name="connsiteX7" fmla="*/ 1068149 w 1448474"/>
              <a:gd name="connsiteY7" fmla="*/ 269168 h 431009"/>
              <a:gd name="connsiteX8" fmla="*/ 1043873 w 1448474"/>
              <a:gd name="connsiteY8" fmla="*/ 261076 h 431009"/>
              <a:gd name="connsiteX9" fmla="*/ 1019596 w 1448474"/>
              <a:gd name="connsiteY9" fmla="*/ 244892 h 431009"/>
              <a:gd name="connsiteX10" fmla="*/ 946768 w 1448474"/>
              <a:gd name="connsiteY10" fmla="*/ 220616 h 431009"/>
              <a:gd name="connsiteX11" fmla="*/ 938676 w 1448474"/>
              <a:gd name="connsiteY11" fmla="*/ 196340 h 431009"/>
              <a:gd name="connsiteX12" fmla="*/ 890124 w 1448474"/>
              <a:gd name="connsiteY12" fmla="*/ 180156 h 431009"/>
              <a:gd name="connsiteX13" fmla="*/ 841572 w 1448474"/>
              <a:gd name="connsiteY13" fmla="*/ 115420 h 431009"/>
              <a:gd name="connsiteX14" fmla="*/ 825388 w 1448474"/>
              <a:gd name="connsiteY14" fmla="*/ 91143 h 431009"/>
              <a:gd name="connsiteX15" fmla="*/ 752559 w 1448474"/>
              <a:gd name="connsiteY15" fmla="*/ 34499 h 431009"/>
              <a:gd name="connsiteX16" fmla="*/ 679731 w 1448474"/>
              <a:gd name="connsiteY16" fmla="*/ 18315 h 431009"/>
              <a:gd name="connsiteX17" fmla="*/ 655455 w 1448474"/>
              <a:gd name="connsiteY17" fmla="*/ 10223 h 431009"/>
              <a:gd name="connsiteX18" fmla="*/ 420786 w 1448474"/>
              <a:gd name="connsiteY18" fmla="*/ 18315 h 431009"/>
              <a:gd name="connsiteX19" fmla="*/ 372234 w 1448474"/>
              <a:gd name="connsiteY19" fmla="*/ 26407 h 431009"/>
              <a:gd name="connsiteX20" fmla="*/ 291313 w 1448474"/>
              <a:gd name="connsiteY20" fmla="*/ 34499 h 431009"/>
              <a:gd name="connsiteX21" fmla="*/ 258945 w 1448474"/>
              <a:gd name="connsiteY21" fmla="*/ 50683 h 431009"/>
              <a:gd name="connsiteX22" fmla="*/ 226577 w 1448474"/>
              <a:gd name="connsiteY22" fmla="*/ 58775 h 431009"/>
              <a:gd name="connsiteX23" fmla="*/ 169933 w 1448474"/>
              <a:gd name="connsiteY23" fmla="*/ 83051 h 431009"/>
              <a:gd name="connsiteX24" fmla="*/ 113289 w 1448474"/>
              <a:gd name="connsiteY24" fmla="*/ 115420 h 431009"/>
              <a:gd name="connsiteX25" fmla="*/ 80920 w 1448474"/>
              <a:gd name="connsiteY25" fmla="*/ 131604 h 431009"/>
              <a:gd name="connsiteX26" fmla="*/ 72828 w 1448474"/>
              <a:gd name="connsiteY26" fmla="*/ 155880 h 431009"/>
              <a:gd name="connsiteX27" fmla="*/ 56644 w 1448474"/>
              <a:gd name="connsiteY27" fmla="*/ 220616 h 431009"/>
              <a:gd name="connsiteX28" fmla="*/ 32368 w 1448474"/>
              <a:gd name="connsiteY28" fmla="*/ 228708 h 431009"/>
              <a:gd name="connsiteX29" fmla="*/ 8092 w 1448474"/>
              <a:gd name="connsiteY29" fmla="*/ 317720 h 431009"/>
              <a:gd name="connsiteX30" fmla="*/ 0 w 1448474"/>
              <a:gd name="connsiteY30" fmla="*/ 414825 h 431009"/>
              <a:gd name="connsiteX0" fmla="*/ 1448474 w 1448474"/>
              <a:gd name="connsiteY0" fmla="*/ 431009 h 431009"/>
              <a:gd name="connsiteX1" fmla="*/ 1408014 w 1448474"/>
              <a:gd name="connsiteY1" fmla="*/ 414825 h 431009"/>
              <a:gd name="connsiteX2" fmla="*/ 1359462 w 1448474"/>
              <a:gd name="connsiteY2" fmla="*/ 390549 h 431009"/>
              <a:gd name="connsiteX3" fmla="*/ 1254265 w 1448474"/>
              <a:gd name="connsiteY3" fmla="*/ 382457 h 431009"/>
              <a:gd name="connsiteX4" fmla="*/ 1173345 w 1448474"/>
              <a:gd name="connsiteY4" fmla="*/ 366273 h 431009"/>
              <a:gd name="connsiteX5" fmla="*/ 1149069 w 1448474"/>
              <a:gd name="connsiteY5" fmla="*/ 341997 h 431009"/>
              <a:gd name="connsiteX6" fmla="*/ 1124793 w 1448474"/>
              <a:gd name="connsiteY6" fmla="*/ 325813 h 431009"/>
              <a:gd name="connsiteX7" fmla="*/ 1068149 w 1448474"/>
              <a:gd name="connsiteY7" fmla="*/ 269168 h 431009"/>
              <a:gd name="connsiteX8" fmla="*/ 1043873 w 1448474"/>
              <a:gd name="connsiteY8" fmla="*/ 261076 h 431009"/>
              <a:gd name="connsiteX9" fmla="*/ 1019596 w 1448474"/>
              <a:gd name="connsiteY9" fmla="*/ 244892 h 431009"/>
              <a:gd name="connsiteX10" fmla="*/ 946768 w 1448474"/>
              <a:gd name="connsiteY10" fmla="*/ 220616 h 431009"/>
              <a:gd name="connsiteX11" fmla="*/ 938676 w 1448474"/>
              <a:gd name="connsiteY11" fmla="*/ 196340 h 431009"/>
              <a:gd name="connsiteX12" fmla="*/ 890124 w 1448474"/>
              <a:gd name="connsiteY12" fmla="*/ 180156 h 431009"/>
              <a:gd name="connsiteX13" fmla="*/ 841572 w 1448474"/>
              <a:gd name="connsiteY13" fmla="*/ 115420 h 431009"/>
              <a:gd name="connsiteX14" fmla="*/ 825388 w 1448474"/>
              <a:gd name="connsiteY14" fmla="*/ 91143 h 431009"/>
              <a:gd name="connsiteX15" fmla="*/ 752559 w 1448474"/>
              <a:gd name="connsiteY15" fmla="*/ 34499 h 431009"/>
              <a:gd name="connsiteX16" fmla="*/ 679731 w 1448474"/>
              <a:gd name="connsiteY16" fmla="*/ 18315 h 431009"/>
              <a:gd name="connsiteX17" fmla="*/ 655455 w 1448474"/>
              <a:gd name="connsiteY17" fmla="*/ 10223 h 431009"/>
              <a:gd name="connsiteX18" fmla="*/ 420786 w 1448474"/>
              <a:gd name="connsiteY18" fmla="*/ 18315 h 431009"/>
              <a:gd name="connsiteX19" fmla="*/ 372234 w 1448474"/>
              <a:gd name="connsiteY19" fmla="*/ 26407 h 431009"/>
              <a:gd name="connsiteX20" fmla="*/ 291313 w 1448474"/>
              <a:gd name="connsiteY20" fmla="*/ 34499 h 431009"/>
              <a:gd name="connsiteX21" fmla="*/ 258945 w 1448474"/>
              <a:gd name="connsiteY21" fmla="*/ 50683 h 431009"/>
              <a:gd name="connsiteX22" fmla="*/ 226577 w 1448474"/>
              <a:gd name="connsiteY22" fmla="*/ 58775 h 431009"/>
              <a:gd name="connsiteX23" fmla="*/ 169933 w 1448474"/>
              <a:gd name="connsiteY23" fmla="*/ 83051 h 431009"/>
              <a:gd name="connsiteX24" fmla="*/ 113289 w 1448474"/>
              <a:gd name="connsiteY24" fmla="*/ 115420 h 431009"/>
              <a:gd name="connsiteX25" fmla="*/ 80920 w 1448474"/>
              <a:gd name="connsiteY25" fmla="*/ 131604 h 431009"/>
              <a:gd name="connsiteX26" fmla="*/ 72828 w 1448474"/>
              <a:gd name="connsiteY26" fmla="*/ 155880 h 431009"/>
              <a:gd name="connsiteX27" fmla="*/ 49024 w 1448474"/>
              <a:gd name="connsiteY27" fmla="*/ 195851 h 431009"/>
              <a:gd name="connsiteX28" fmla="*/ 32368 w 1448474"/>
              <a:gd name="connsiteY28" fmla="*/ 228708 h 431009"/>
              <a:gd name="connsiteX29" fmla="*/ 8092 w 1448474"/>
              <a:gd name="connsiteY29" fmla="*/ 317720 h 431009"/>
              <a:gd name="connsiteX30" fmla="*/ 0 w 1448474"/>
              <a:gd name="connsiteY30" fmla="*/ 414825 h 43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8474" h="431009">
                <a:moveTo>
                  <a:pt x="1448474" y="431009"/>
                </a:moveTo>
                <a:cubicBezTo>
                  <a:pt x="1434987" y="425614"/>
                  <a:pt x="1421006" y="421321"/>
                  <a:pt x="1408014" y="414825"/>
                </a:cubicBezTo>
                <a:cubicBezTo>
                  <a:pt x="1383919" y="402777"/>
                  <a:pt x="1386581" y="393939"/>
                  <a:pt x="1359462" y="390549"/>
                </a:cubicBezTo>
                <a:cubicBezTo>
                  <a:pt x="1324564" y="386187"/>
                  <a:pt x="1289331" y="385154"/>
                  <a:pt x="1254265" y="382457"/>
                </a:cubicBezTo>
                <a:cubicBezTo>
                  <a:pt x="1251312" y="381965"/>
                  <a:pt x="1183286" y="371954"/>
                  <a:pt x="1173345" y="366273"/>
                </a:cubicBezTo>
                <a:cubicBezTo>
                  <a:pt x="1163409" y="360595"/>
                  <a:pt x="1157860" y="349323"/>
                  <a:pt x="1149069" y="341997"/>
                </a:cubicBezTo>
                <a:cubicBezTo>
                  <a:pt x="1141598" y="335771"/>
                  <a:pt x="1132022" y="332319"/>
                  <a:pt x="1124793" y="325813"/>
                </a:cubicBezTo>
                <a:cubicBezTo>
                  <a:pt x="1104945" y="307950"/>
                  <a:pt x="1087030" y="288050"/>
                  <a:pt x="1068149" y="269168"/>
                </a:cubicBezTo>
                <a:cubicBezTo>
                  <a:pt x="1062118" y="263137"/>
                  <a:pt x="1051502" y="264891"/>
                  <a:pt x="1043873" y="261076"/>
                </a:cubicBezTo>
                <a:cubicBezTo>
                  <a:pt x="1035174" y="256727"/>
                  <a:pt x="1028574" y="248633"/>
                  <a:pt x="1019596" y="244892"/>
                </a:cubicBezTo>
                <a:cubicBezTo>
                  <a:pt x="995975" y="235050"/>
                  <a:pt x="946768" y="220616"/>
                  <a:pt x="946768" y="220616"/>
                </a:cubicBezTo>
                <a:cubicBezTo>
                  <a:pt x="944071" y="212524"/>
                  <a:pt x="945617" y="201298"/>
                  <a:pt x="938676" y="196340"/>
                </a:cubicBezTo>
                <a:cubicBezTo>
                  <a:pt x="924794" y="186424"/>
                  <a:pt x="890124" y="180156"/>
                  <a:pt x="890124" y="180156"/>
                </a:cubicBezTo>
                <a:cubicBezTo>
                  <a:pt x="860649" y="121206"/>
                  <a:pt x="890650" y="172679"/>
                  <a:pt x="841572" y="115420"/>
                </a:cubicBezTo>
                <a:cubicBezTo>
                  <a:pt x="835243" y="108036"/>
                  <a:pt x="831614" y="98615"/>
                  <a:pt x="825388" y="91143"/>
                </a:cubicBezTo>
                <a:cubicBezTo>
                  <a:pt x="809276" y="71808"/>
                  <a:pt x="773381" y="41440"/>
                  <a:pt x="752559" y="34499"/>
                </a:cubicBezTo>
                <a:cubicBezTo>
                  <a:pt x="712718" y="21219"/>
                  <a:pt x="736697" y="27809"/>
                  <a:pt x="679731" y="18315"/>
                </a:cubicBezTo>
                <a:cubicBezTo>
                  <a:pt x="671639" y="15618"/>
                  <a:pt x="663730" y="12292"/>
                  <a:pt x="655455" y="10223"/>
                </a:cubicBezTo>
                <a:cubicBezTo>
                  <a:pt x="566920" y="-11911"/>
                  <a:pt x="554908" y="7138"/>
                  <a:pt x="420786" y="18315"/>
                </a:cubicBezTo>
                <a:cubicBezTo>
                  <a:pt x="404602" y="21012"/>
                  <a:pt x="388515" y="24372"/>
                  <a:pt x="372234" y="26407"/>
                </a:cubicBezTo>
                <a:cubicBezTo>
                  <a:pt x="345335" y="29769"/>
                  <a:pt x="317819" y="28819"/>
                  <a:pt x="291313" y="34499"/>
                </a:cubicBezTo>
                <a:cubicBezTo>
                  <a:pt x="279518" y="37026"/>
                  <a:pt x="270240" y="46447"/>
                  <a:pt x="258945" y="50683"/>
                </a:cubicBezTo>
                <a:cubicBezTo>
                  <a:pt x="248532" y="54588"/>
                  <a:pt x="237366" y="56078"/>
                  <a:pt x="226577" y="58775"/>
                </a:cubicBezTo>
                <a:cubicBezTo>
                  <a:pt x="177378" y="91574"/>
                  <a:pt x="229655" y="60654"/>
                  <a:pt x="169933" y="83051"/>
                </a:cubicBezTo>
                <a:cubicBezTo>
                  <a:pt x="134366" y="96389"/>
                  <a:pt x="143168" y="98346"/>
                  <a:pt x="113289" y="115420"/>
                </a:cubicBezTo>
                <a:cubicBezTo>
                  <a:pt x="102815" y="121405"/>
                  <a:pt x="91710" y="126209"/>
                  <a:pt x="80920" y="131604"/>
                </a:cubicBezTo>
                <a:cubicBezTo>
                  <a:pt x="78223" y="139696"/>
                  <a:pt x="78144" y="145172"/>
                  <a:pt x="72828" y="155880"/>
                </a:cubicBezTo>
                <a:cubicBezTo>
                  <a:pt x="67512" y="166588"/>
                  <a:pt x="59826" y="176407"/>
                  <a:pt x="49024" y="195851"/>
                </a:cubicBezTo>
                <a:cubicBezTo>
                  <a:pt x="44882" y="203307"/>
                  <a:pt x="40460" y="226011"/>
                  <a:pt x="32368" y="228708"/>
                </a:cubicBezTo>
                <a:cubicBezTo>
                  <a:pt x="11835" y="290308"/>
                  <a:pt x="19530" y="260532"/>
                  <a:pt x="8092" y="317720"/>
                </a:cubicBezTo>
                <a:lnTo>
                  <a:pt x="0" y="414825"/>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390563" y="1901628"/>
            <a:ext cx="1456566" cy="687823"/>
          </a:xfrm>
          <a:custGeom>
            <a:avLst/>
            <a:gdLst>
              <a:gd name="connsiteX0" fmla="*/ 0 w 1456566"/>
              <a:gd name="connsiteY0" fmla="*/ 8092 h 687823"/>
              <a:gd name="connsiteX1" fmla="*/ 32368 w 1456566"/>
              <a:gd name="connsiteY1" fmla="*/ 64737 h 687823"/>
              <a:gd name="connsiteX2" fmla="*/ 48552 w 1456566"/>
              <a:gd name="connsiteY2" fmla="*/ 89013 h 687823"/>
              <a:gd name="connsiteX3" fmla="*/ 56644 w 1456566"/>
              <a:gd name="connsiteY3" fmla="*/ 202301 h 687823"/>
              <a:gd name="connsiteX4" fmla="*/ 72828 w 1456566"/>
              <a:gd name="connsiteY4" fmla="*/ 258945 h 687823"/>
              <a:gd name="connsiteX5" fmla="*/ 80920 w 1456566"/>
              <a:gd name="connsiteY5" fmla="*/ 299406 h 687823"/>
              <a:gd name="connsiteX6" fmla="*/ 97104 w 1456566"/>
              <a:gd name="connsiteY6" fmla="*/ 347958 h 687823"/>
              <a:gd name="connsiteX7" fmla="*/ 121380 w 1456566"/>
              <a:gd name="connsiteY7" fmla="*/ 445062 h 687823"/>
              <a:gd name="connsiteX8" fmla="*/ 137564 w 1456566"/>
              <a:gd name="connsiteY8" fmla="*/ 477430 h 687823"/>
              <a:gd name="connsiteX9" fmla="*/ 145656 w 1456566"/>
              <a:gd name="connsiteY9" fmla="*/ 501707 h 687823"/>
              <a:gd name="connsiteX10" fmla="*/ 161841 w 1456566"/>
              <a:gd name="connsiteY10" fmla="*/ 542167 h 687823"/>
              <a:gd name="connsiteX11" fmla="*/ 169933 w 1456566"/>
              <a:gd name="connsiteY11" fmla="*/ 574535 h 687823"/>
              <a:gd name="connsiteX12" fmla="*/ 186117 w 1456566"/>
              <a:gd name="connsiteY12" fmla="*/ 606903 h 687823"/>
              <a:gd name="connsiteX13" fmla="*/ 226577 w 1456566"/>
              <a:gd name="connsiteY13" fmla="*/ 614995 h 687823"/>
              <a:gd name="connsiteX14" fmla="*/ 283221 w 1456566"/>
              <a:gd name="connsiteY14" fmla="*/ 631179 h 687823"/>
              <a:gd name="connsiteX15" fmla="*/ 331773 w 1456566"/>
              <a:gd name="connsiteY15" fmla="*/ 663547 h 687823"/>
              <a:gd name="connsiteX16" fmla="*/ 388418 w 1456566"/>
              <a:gd name="connsiteY16" fmla="*/ 687823 h 687823"/>
              <a:gd name="connsiteX17" fmla="*/ 453154 w 1456566"/>
              <a:gd name="connsiteY17" fmla="*/ 679731 h 687823"/>
              <a:gd name="connsiteX18" fmla="*/ 485522 w 1456566"/>
              <a:gd name="connsiteY18" fmla="*/ 663547 h 687823"/>
              <a:gd name="connsiteX19" fmla="*/ 574534 w 1456566"/>
              <a:gd name="connsiteY19" fmla="*/ 647363 h 687823"/>
              <a:gd name="connsiteX20" fmla="*/ 606902 w 1456566"/>
              <a:gd name="connsiteY20" fmla="*/ 623087 h 687823"/>
              <a:gd name="connsiteX21" fmla="*/ 631179 w 1456566"/>
              <a:gd name="connsiteY21" fmla="*/ 614995 h 687823"/>
              <a:gd name="connsiteX22" fmla="*/ 655455 w 1456566"/>
              <a:gd name="connsiteY22" fmla="*/ 590719 h 687823"/>
              <a:gd name="connsiteX23" fmla="*/ 695915 w 1456566"/>
              <a:gd name="connsiteY23" fmla="*/ 582627 h 687823"/>
              <a:gd name="connsiteX24" fmla="*/ 720191 w 1456566"/>
              <a:gd name="connsiteY24" fmla="*/ 574535 h 687823"/>
              <a:gd name="connsiteX25" fmla="*/ 736375 w 1456566"/>
              <a:gd name="connsiteY25" fmla="*/ 550259 h 687823"/>
              <a:gd name="connsiteX26" fmla="*/ 760651 w 1456566"/>
              <a:gd name="connsiteY26" fmla="*/ 542167 h 687823"/>
              <a:gd name="connsiteX27" fmla="*/ 793019 w 1456566"/>
              <a:gd name="connsiteY27" fmla="*/ 525983 h 687823"/>
              <a:gd name="connsiteX28" fmla="*/ 833479 w 1456566"/>
              <a:gd name="connsiteY28" fmla="*/ 485522 h 687823"/>
              <a:gd name="connsiteX29" fmla="*/ 849664 w 1456566"/>
              <a:gd name="connsiteY29" fmla="*/ 469338 h 687823"/>
              <a:gd name="connsiteX30" fmla="*/ 882032 w 1456566"/>
              <a:gd name="connsiteY30" fmla="*/ 436970 h 687823"/>
              <a:gd name="connsiteX31" fmla="*/ 914400 w 1456566"/>
              <a:gd name="connsiteY31" fmla="*/ 420786 h 687823"/>
              <a:gd name="connsiteX32" fmla="*/ 946768 w 1456566"/>
              <a:gd name="connsiteY32" fmla="*/ 396510 h 687823"/>
              <a:gd name="connsiteX33" fmla="*/ 995320 w 1456566"/>
              <a:gd name="connsiteY33" fmla="*/ 388418 h 687823"/>
              <a:gd name="connsiteX34" fmla="*/ 1043872 w 1456566"/>
              <a:gd name="connsiteY34" fmla="*/ 372234 h 687823"/>
              <a:gd name="connsiteX35" fmla="*/ 1068149 w 1456566"/>
              <a:gd name="connsiteY35" fmla="*/ 347958 h 687823"/>
              <a:gd name="connsiteX36" fmla="*/ 1124793 w 1456566"/>
              <a:gd name="connsiteY36" fmla="*/ 323682 h 687823"/>
              <a:gd name="connsiteX37" fmla="*/ 1157161 w 1456566"/>
              <a:gd name="connsiteY37" fmla="*/ 299406 h 687823"/>
              <a:gd name="connsiteX38" fmla="*/ 1189529 w 1456566"/>
              <a:gd name="connsiteY38" fmla="*/ 283222 h 687823"/>
              <a:gd name="connsiteX39" fmla="*/ 1238081 w 1456566"/>
              <a:gd name="connsiteY39" fmla="*/ 250853 h 687823"/>
              <a:gd name="connsiteX40" fmla="*/ 1302818 w 1456566"/>
              <a:gd name="connsiteY40" fmla="*/ 202301 h 687823"/>
              <a:gd name="connsiteX41" fmla="*/ 1327094 w 1456566"/>
              <a:gd name="connsiteY41" fmla="*/ 178025 h 687823"/>
              <a:gd name="connsiteX42" fmla="*/ 1351370 w 1456566"/>
              <a:gd name="connsiteY42" fmla="*/ 129473 h 687823"/>
              <a:gd name="connsiteX43" fmla="*/ 1383738 w 1456566"/>
              <a:gd name="connsiteY43" fmla="*/ 80921 h 687823"/>
              <a:gd name="connsiteX44" fmla="*/ 1391830 w 1456566"/>
              <a:gd name="connsiteY44" fmla="*/ 48553 h 687823"/>
              <a:gd name="connsiteX45" fmla="*/ 1416106 w 1456566"/>
              <a:gd name="connsiteY45" fmla="*/ 32368 h 687823"/>
              <a:gd name="connsiteX46" fmla="*/ 1456566 w 1456566"/>
              <a:gd name="connsiteY46" fmla="*/ 0 h 68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56566" h="687823">
                <a:moveTo>
                  <a:pt x="0" y="8092"/>
                </a:moveTo>
                <a:cubicBezTo>
                  <a:pt x="10789" y="26974"/>
                  <a:pt x="21179" y="46089"/>
                  <a:pt x="32368" y="64737"/>
                </a:cubicBezTo>
                <a:cubicBezTo>
                  <a:pt x="37372" y="73076"/>
                  <a:pt x="46862" y="79436"/>
                  <a:pt x="48552" y="89013"/>
                </a:cubicBezTo>
                <a:cubicBezTo>
                  <a:pt x="55131" y="126296"/>
                  <a:pt x="51290" y="164823"/>
                  <a:pt x="56644" y="202301"/>
                </a:cubicBezTo>
                <a:cubicBezTo>
                  <a:pt x="59421" y="221741"/>
                  <a:pt x="68065" y="239894"/>
                  <a:pt x="72828" y="258945"/>
                </a:cubicBezTo>
                <a:cubicBezTo>
                  <a:pt x="76164" y="272288"/>
                  <a:pt x="77301" y="286137"/>
                  <a:pt x="80920" y="299406"/>
                </a:cubicBezTo>
                <a:cubicBezTo>
                  <a:pt x="85409" y="315864"/>
                  <a:pt x="92708" y="331475"/>
                  <a:pt x="97104" y="347958"/>
                </a:cubicBezTo>
                <a:cubicBezTo>
                  <a:pt x="102794" y="369297"/>
                  <a:pt x="109658" y="417710"/>
                  <a:pt x="121380" y="445062"/>
                </a:cubicBezTo>
                <a:cubicBezTo>
                  <a:pt x="126132" y="456150"/>
                  <a:pt x="132812" y="466342"/>
                  <a:pt x="137564" y="477430"/>
                </a:cubicBezTo>
                <a:cubicBezTo>
                  <a:pt x="140924" y="485270"/>
                  <a:pt x="142661" y="493720"/>
                  <a:pt x="145656" y="501707"/>
                </a:cubicBezTo>
                <a:cubicBezTo>
                  <a:pt x="150756" y="515308"/>
                  <a:pt x="157247" y="528387"/>
                  <a:pt x="161841" y="542167"/>
                </a:cubicBezTo>
                <a:cubicBezTo>
                  <a:pt x="165358" y="552718"/>
                  <a:pt x="166028" y="564122"/>
                  <a:pt x="169933" y="574535"/>
                </a:cubicBezTo>
                <a:cubicBezTo>
                  <a:pt x="174169" y="585830"/>
                  <a:pt x="176301" y="599892"/>
                  <a:pt x="186117" y="606903"/>
                </a:cubicBezTo>
                <a:cubicBezTo>
                  <a:pt x="197309" y="614897"/>
                  <a:pt x="213151" y="612011"/>
                  <a:pt x="226577" y="614995"/>
                </a:cubicBezTo>
                <a:cubicBezTo>
                  <a:pt x="257059" y="621769"/>
                  <a:pt x="256187" y="622168"/>
                  <a:pt x="283221" y="631179"/>
                </a:cubicBezTo>
                <a:cubicBezTo>
                  <a:pt x="299405" y="641968"/>
                  <a:pt x="314376" y="654848"/>
                  <a:pt x="331773" y="663547"/>
                </a:cubicBezTo>
                <a:cubicBezTo>
                  <a:pt x="436292" y="715806"/>
                  <a:pt x="300043" y="628909"/>
                  <a:pt x="388418" y="687823"/>
                </a:cubicBezTo>
                <a:cubicBezTo>
                  <a:pt x="409997" y="685126"/>
                  <a:pt x="432057" y="685005"/>
                  <a:pt x="453154" y="679731"/>
                </a:cubicBezTo>
                <a:cubicBezTo>
                  <a:pt x="464857" y="676805"/>
                  <a:pt x="474078" y="667362"/>
                  <a:pt x="485522" y="663547"/>
                </a:cubicBezTo>
                <a:cubicBezTo>
                  <a:pt x="496832" y="659777"/>
                  <a:pt x="566382" y="648722"/>
                  <a:pt x="574534" y="647363"/>
                </a:cubicBezTo>
                <a:cubicBezTo>
                  <a:pt x="585323" y="639271"/>
                  <a:pt x="595192" y="629778"/>
                  <a:pt x="606902" y="623087"/>
                </a:cubicBezTo>
                <a:cubicBezTo>
                  <a:pt x="614308" y="618855"/>
                  <a:pt x="624082" y="619727"/>
                  <a:pt x="631179" y="614995"/>
                </a:cubicBezTo>
                <a:cubicBezTo>
                  <a:pt x="640701" y="608647"/>
                  <a:pt x="645219" y="595837"/>
                  <a:pt x="655455" y="590719"/>
                </a:cubicBezTo>
                <a:cubicBezTo>
                  <a:pt x="667757" y="584568"/>
                  <a:pt x="682572" y="585963"/>
                  <a:pt x="695915" y="582627"/>
                </a:cubicBezTo>
                <a:cubicBezTo>
                  <a:pt x="704190" y="580558"/>
                  <a:pt x="712099" y="577232"/>
                  <a:pt x="720191" y="574535"/>
                </a:cubicBezTo>
                <a:cubicBezTo>
                  <a:pt x="725586" y="566443"/>
                  <a:pt x="728781" y="556334"/>
                  <a:pt x="736375" y="550259"/>
                </a:cubicBezTo>
                <a:cubicBezTo>
                  <a:pt x="743036" y="544931"/>
                  <a:pt x="752811" y="545527"/>
                  <a:pt x="760651" y="542167"/>
                </a:cubicBezTo>
                <a:cubicBezTo>
                  <a:pt x="771739" y="537415"/>
                  <a:pt x="783497" y="533389"/>
                  <a:pt x="793019" y="525983"/>
                </a:cubicBezTo>
                <a:cubicBezTo>
                  <a:pt x="808074" y="514273"/>
                  <a:pt x="819992" y="499009"/>
                  <a:pt x="833479" y="485522"/>
                </a:cubicBezTo>
                <a:lnTo>
                  <a:pt x="849664" y="469338"/>
                </a:lnTo>
                <a:cubicBezTo>
                  <a:pt x="860453" y="458549"/>
                  <a:pt x="868384" y="443794"/>
                  <a:pt x="882032" y="436970"/>
                </a:cubicBezTo>
                <a:cubicBezTo>
                  <a:pt x="892821" y="431575"/>
                  <a:pt x="904171" y="427179"/>
                  <a:pt x="914400" y="420786"/>
                </a:cubicBezTo>
                <a:cubicBezTo>
                  <a:pt x="925837" y="413638"/>
                  <a:pt x="934246" y="401519"/>
                  <a:pt x="946768" y="396510"/>
                </a:cubicBezTo>
                <a:cubicBezTo>
                  <a:pt x="962002" y="390417"/>
                  <a:pt x="979136" y="391115"/>
                  <a:pt x="995320" y="388418"/>
                </a:cubicBezTo>
                <a:lnTo>
                  <a:pt x="1043872" y="372234"/>
                </a:lnTo>
                <a:cubicBezTo>
                  <a:pt x="1054729" y="368615"/>
                  <a:pt x="1058837" y="354610"/>
                  <a:pt x="1068149" y="347958"/>
                </a:cubicBezTo>
                <a:cubicBezTo>
                  <a:pt x="1085648" y="335459"/>
                  <a:pt x="1104982" y="330286"/>
                  <a:pt x="1124793" y="323682"/>
                </a:cubicBezTo>
                <a:cubicBezTo>
                  <a:pt x="1135582" y="315590"/>
                  <a:pt x="1145724" y="306554"/>
                  <a:pt x="1157161" y="299406"/>
                </a:cubicBezTo>
                <a:cubicBezTo>
                  <a:pt x="1167390" y="293013"/>
                  <a:pt x="1179713" y="290233"/>
                  <a:pt x="1189529" y="283222"/>
                </a:cubicBezTo>
                <a:cubicBezTo>
                  <a:pt x="1242568" y="245336"/>
                  <a:pt x="1186006" y="268211"/>
                  <a:pt x="1238081" y="250853"/>
                </a:cubicBezTo>
                <a:cubicBezTo>
                  <a:pt x="1295426" y="193508"/>
                  <a:pt x="1222380" y="262628"/>
                  <a:pt x="1302818" y="202301"/>
                </a:cubicBezTo>
                <a:cubicBezTo>
                  <a:pt x="1311973" y="195435"/>
                  <a:pt x="1319002" y="186117"/>
                  <a:pt x="1327094" y="178025"/>
                </a:cubicBezTo>
                <a:cubicBezTo>
                  <a:pt x="1347433" y="117007"/>
                  <a:pt x="1319997" y="192219"/>
                  <a:pt x="1351370" y="129473"/>
                </a:cubicBezTo>
                <a:cubicBezTo>
                  <a:pt x="1374792" y="82630"/>
                  <a:pt x="1337719" y="126940"/>
                  <a:pt x="1383738" y="80921"/>
                </a:cubicBezTo>
                <a:cubicBezTo>
                  <a:pt x="1386435" y="70132"/>
                  <a:pt x="1385661" y="57807"/>
                  <a:pt x="1391830" y="48553"/>
                </a:cubicBezTo>
                <a:cubicBezTo>
                  <a:pt x="1397225" y="40461"/>
                  <a:pt x="1408635" y="38594"/>
                  <a:pt x="1416106" y="32368"/>
                </a:cubicBezTo>
                <a:cubicBezTo>
                  <a:pt x="1458915" y="-3307"/>
                  <a:pt x="1422627" y="16970"/>
                  <a:pt x="1456566"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523448" y="712099"/>
            <a:ext cx="323681" cy="1173345"/>
          </a:xfrm>
          <a:custGeom>
            <a:avLst/>
            <a:gdLst>
              <a:gd name="connsiteX0" fmla="*/ 323681 w 323681"/>
              <a:gd name="connsiteY0" fmla="*/ 1149069 h 1173345"/>
              <a:gd name="connsiteX1" fmla="*/ 161840 w 323681"/>
              <a:gd name="connsiteY1" fmla="*/ 1173345 h 1173345"/>
              <a:gd name="connsiteX2" fmla="*/ 97104 w 323681"/>
              <a:gd name="connsiteY2" fmla="*/ 1165253 h 1173345"/>
              <a:gd name="connsiteX3" fmla="*/ 48552 w 323681"/>
              <a:gd name="connsiteY3" fmla="*/ 1149069 h 1173345"/>
              <a:gd name="connsiteX4" fmla="*/ 0 w 323681"/>
              <a:gd name="connsiteY4" fmla="*/ 1068149 h 1173345"/>
              <a:gd name="connsiteX5" fmla="*/ 8092 w 323681"/>
              <a:gd name="connsiteY5" fmla="*/ 598811 h 1173345"/>
              <a:gd name="connsiteX6" fmla="*/ 16184 w 323681"/>
              <a:gd name="connsiteY6" fmla="*/ 574535 h 1173345"/>
              <a:gd name="connsiteX7" fmla="*/ 24276 w 323681"/>
              <a:gd name="connsiteY7" fmla="*/ 542166 h 1173345"/>
              <a:gd name="connsiteX8" fmla="*/ 32368 w 323681"/>
              <a:gd name="connsiteY8" fmla="*/ 372234 h 1173345"/>
              <a:gd name="connsiteX9" fmla="*/ 48552 w 323681"/>
              <a:gd name="connsiteY9" fmla="*/ 267037 h 1173345"/>
              <a:gd name="connsiteX10" fmla="*/ 56644 w 323681"/>
              <a:gd name="connsiteY10" fmla="*/ 242761 h 1173345"/>
              <a:gd name="connsiteX11" fmla="*/ 80920 w 323681"/>
              <a:gd name="connsiteY11" fmla="*/ 226577 h 1173345"/>
              <a:gd name="connsiteX12" fmla="*/ 97104 w 323681"/>
              <a:gd name="connsiteY12" fmla="*/ 202301 h 1173345"/>
              <a:gd name="connsiteX13" fmla="*/ 105196 w 323681"/>
              <a:gd name="connsiteY13" fmla="*/ 161841 h 1173345"/>
              <a:gd name="connsiteX14" fmla="*/ 113288 w 323681"/>
              <a:gd name="connsiteY14" fmla="*/ 129473 h 1173345"/>
              <a:gd name="connsiteX15" fmla="*/ 129472 w 323681"/>
              <a:gd name="connsiteY15" fmla="*/ 48552 h 1173345"/>
              <a:gd name="connsiteX16" fmla="*/ 145656 w 323681"/>
              <a:gd name="connsiteY16" fmla="*/ 24276 h 1173345"/>
              <a:gd name="connsiteX17" fmla="*/ 169933 w 323681"/>
              <a:gd name="connsiteY17" fmla="*/ 0 h 117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681" h="1173345">
                <a:moveTo>
                  <a:pt x="323681" y="1149069"/>
                </a:moveTo>
                <a:cubicBezTo>
                  <a:pt x="315236" y="1150477"/>
                  <a:pt x="186166" y="1173345"/>
                  <a:pt x="161840" y="1173345"/>
                </a:cubicBezTo>
                <a:cubicBezTo>
                  <a:pt x="140093" y="1173345"/>
                  <a:pt x="118683" y="1167950"/>
                  <a:pt x="97104" y="1165253"/>
                </a:cubicBezTo>
                <a:cubicBezTo>
                  <a:pt x="80920" y="1159858"/>
                  <a:pt x="58015" y="1163263"/>
                  <a:pt x="48552" y="1149069"/>
                </a:cubicBezTo>
                <a:cubicBezTo>
                  <a:pt x="9493" y="1090480"/>
                  <a:pt x="24883" y="1117914"/>
                  <a:pt x="0" y="1068149"/>
                </a:cubicBezTo>
                <a:cubicBezTo>
                  <a:pt x="2697" y="911703"/>
                  <a:pt x="2965" y="755196"/>
                  <a:pt x="8092" y="598811"/>
                </a:cubicBezTo>
                <a:cubicBezTo>
                  <a:pt x="8372" y="590286"/>
                  <a:pt x="13841" y="582737"/>
                  <a:pt x="16184" y="574535"/>
                </a:cubicBezTo>
                <a:cubicBezTo>
                  <a:pt x="19239" y="563841"/>
                  <a:pt x="21579" y="552956"/>
                  <a:pt x="24276" y="542166"/>
                </a:cubicBezTo>
                <a:cubicBezTo>
                  <a:pt x="26973" y="485522"/>
                  <a:pt x="28466" y="428808"/>
                  <a:pt x="32368" y="372234"/>
                </a:cubicBezTo>
                <a:cubicBezTo>
                  <a:pt x="34240" y="345092"/>
                  <a:pt x="41208" y="296413"/>
                  <a:pt x="48552" y="267037"/>
                </a:cubicBezTo>
                <a:cubicBezTo>
                  <a:pt x="50621" y="258762"/>
                  <a:pt x="51316" y="249422"/>
                  <a:pt x="56644" y="242761"/>
                </a:cubicBezTo>
                <a:cubicBezTo>
                  <a:pt x="62719" y="235167"/>
                  <a:pt x="72828" y="231972"/>
                  <a:pt x="80920" y="226577"/>
                </a:cubicBezTo>
                <a:cubicBezTo>
                  <a:pt x="86315" y="218485"/>
                  <a:pt x="93689" y="211407"/>
                  <a:pt x="97104" y="202301"/>
                </a:cubicBezTo>
                <a:cubicBezTo>
                  <a:pt x="101933" y="189423"/>
                  <a:pt x="102212" y="175267"/>
                  <a:pt x="105196" y="161841"/>
                </a:cubicBezTo>
                <a:cubicBezTo>
                  <a:pt x="107609" y="150984"/>
                  <a:pt x="111107" y="140378"/>
                  <a:pt x="113288" y="129473"/>
                </a:cubicBezTo>
                <a:cubicBezTo>
                  <a:pt x="115798" y="116922"/>
                  <a:pt x="122423" y="64999"/>
                  <a:pt x="129472" y="48552"/>
                </a:cubicBezTo>
                <a:cubicBezTo>
                  <a:pt x="133303" y="39613"/>
                  <a:pt x="138779" y="31153"/>
                  <a:pt x="145656" y="24276"/>
                </a:cubicBezTo>
                <a:cubicBezTo>
                  <a:pt x="172177" y="-2245"/>
                  <a:pt x="169933" y="20270"/>
                  <a:pt x="169933"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192942" y="80892"/>
            <a:ext cx="2840304" cy="2237003"/>
          </a:xfrm>
          <a:custGeom>
            <a:avLst/>
            <a:gdLst>
              <a:gd name="connsiteX0" fmla="*/ 0 w 2840304"/>
              <a:gd name="connsiteY0" fmla="*/ 1820736 h 2237003"/>
              <a:gd name="connsiteX1" fmla="*/ 8092 w 2840304"/>
              <a:gd name="connsiteY1" fmla="*/ 2055405 h 2237003"/>
              <a:gd name="connsiteX2" fmla="*/ 24276 w 2840304"/>
              <a:gd name="connsiteY2" fmla="*/ 2079681 h 2237003"/>
              <a:gd name="connsiteX3" fmla="*/ 72828 w 2840304"/>
              <a:gd name="connsiteY3" fmla="*/ 2176786 h 2237003"/>
              <a:gd name="connsiteX4" fmla="*/ 121380 w 2840304"/>
              <a:gd name="connsiteY4" fmla="*/ 2209154 h 2237003"/>
              <a:gd name="connsiteX5" fmla="*/ 169932 w 2840304"/>
              <a:gd name="connsiteY5" fmla="*/ 2225338 h 2237003"/>
              <a:gd name="connsiteX6" fmla="*/ 380325 w 2840304"/>
              <a:gd name="connsiteY6" fmla="*/ 2233430 h 2237003"/>
              <a:gd name="connsiteX7" fmla="*/ 550258 w 2840304"/>
              <a:gd name="connsiteY7" fmla="*/ 2217246 h 2237003"/>
              <a:gd name="connsiteX8" fmla="*/ 582626 w 2840304"/>
              <a:gd name="connsiteY8" fmla="*/ 2201062 h 2237003"/>
              <a:gd name="connsiteX9" fmla="*/ 631178 w 2840304"/>
              <a:gd name="connsiteY9" fmla="*/ 2184878 h 2237003"/>
              <a:gd name="connsiteX10" fmla="*/ 679731 w 2840304"/>
              <a:gd name="connsiteY10" fmla="*/ 2152510 h 2237003"/>
              <a:gd name="connsiteX11" fmla="*/ 720191 w 2840304"/>
              <a:gd name="connsiteY11" fmla="*/ 2103958 h 2237003"/>
              <a:gd name="connsiteX12" fmla="*/ 736375 w 2840304"/>
              <a:gd name="connsiteY12" fmla="*/ 2063497 h 2237003"/>
              <a:gd name="connsiteX13" fmla="*/ 793019 w 2840304"/>
              <a:gd name="connsiteY13" fmla="*/ 2023037 h 2237003"/>
              <a:gd name="connsiteX14" fmla="*/ 817295 w 2840304"/>
              <a:gd name="connsiteY14" fmla="*/ 1942117 h 2237003"/>
              <a:gd name="connsiteX15" fmla="*/ 825387 w 2840304"/>
              <a:gd name="connsiteY15" fmla="*/ 1917841 h 2237003"/>
              <a:gd name="connsiteX16" fmla="*/ 833479 w 2840304"/>
              <a:gd name="connsiteY16" fmla="*/ 1780276 h 2237003"/>
              <a:gd name="connsiteX17" fmla="*/ 841571 w 2840304"/>
              <a:gd name="connsiteY17" fmla="*/ 1747908 h 2237003"/>
              <a:gd name="connsiteX18" fmla="*/ 865847 w 2840304"/>
              <a:gd name="connsiteY18" fmla="*/ 1602251 h 2237003"/>
              <a:gd name="connsiteX19" fmla="*/ 873939 w 2840304"/>
              <a:gd name="connsiteY19" fmla="*/ 1391858 h 2237003"/>
              <a:gd name="connsiteX20" fmla="*/ 882031 w 2840304"/>
              <a:gd name="connsiteY20" fmla="*/ 1367582 h 2237003"/>
              <a:gd name="connsiteX21" fmla="*/ 890123 w 2840304"/>
              <a:gd name="connsiteY21" fmla="*/ 1327122 h 2237003"/>
              <a:gd name="connsiteX22" fmla="*/ 898216 w 2840304"/>
              <a:gd name="connsiteY22" fmla="*/ 1294754 h 2237003"/>
              <a:gd name="connsiteX23" fmla="*/ 914400 w 2840304"/>
              <a:gd name="connsiteY23" fmla="*/ 1213834 h 2237003"/>
              <a:gd name="connsiteX24" fmla="*/ 922492 w 2840304"/>
              <a:gd name="connsiteY24" fmla="*/ 1181466 h 2237003"/>
              <a:gd name="connsiteX25" fmla="*/ 946768 w 2840304"/>
              <a:gd name="connsiteY25" fmla="*/ 1132913 h 2237003"/>
              <a:gd name="connsiteX26" fmla="*/ 962952 w 2840304"/>
              <a:gd name="connsiteY26" fmla="*/ 1084361 h 2237003"/>
              <a:gd name="connsiteX27" fmla="*/ 979136 w 2840304"/>
              <a:gd name="connsiteY27" fmla="*/ 1011533 h 2237003"/>
              <a:gd name="connsiteX28" fmla="*/ 1027688 w 2840304"/>
              <a:gd name="connsiteY28" fmla="*/ 946796 h 2237003"/>
              <a:gd name="connsiteX29" fmla="*/ 1060056 w 2840304"/>
              <a:gd name="connsiteY29" fmla="*/ 906336 h 2237003"/>
              <a:gd name="connsiteX30" fmla="*/ 1068148 w 2840304"/>
              <a:gd name="connsiteY30" fmla="*/ 873968 h 2237003"/>
              <a:gd name="connsiteX31" fmla="*/ 1124793 w 2840304"/>
              <a:gd name="connsiteY31" fmla="*/ 825416 h 2237003"/>
              <a:gd name="connsiteX32" fmla="*/ 1157161 w 2840304"/>
              <a:gd name="connsiteY32" fmla="*/ 793048 h 2237003"/>
              <a:gd name="connsiteX33" fmla="*/ 1173345 w 2840304"/>
              <a:gd name="connsiteY33" fmla="*/ 768772 h 2237003"/>
              <a:gd name="connsiteX34" fmla="*/ 1229989 w 2840304"/>
              <a:gd name="connsiteY34" fmla="*/ 736404 h 2237003"/>
              <a:gd name="connsiteX35" fmla="*/ 1254265 w 2840304"/>
              <a:gd name="connsiteY35" fmla="*/ 712127 h 2237003"/>
              <a:gd name="connsiteX36" fmla="*/ 1262357 w 2840304"/>
              <a:gd name="connsiteY36" fmla="*/ 687851 h 2237003"/>
              <a:gd name="connsiteX37" fmla="*/ 1319001 w 2840304"/>
              <a:gd name="connsiteY37" fmla="*/ 639299 h 2237003"/>
              <a:gd name="connsiteX38" fmla="*/ 1343277 w 2840304"/>
              <a:gd name="connsiteY38" fmla="*/ 615023 h 2237003"/>
              <a:gd name="connsiteX39" fmla="*/ 1351370 w 2840304"/>
              <a:gd name="connsiteY39" fmla="*/ 590747 h 2237003"/>
              <a:gd name="connsiteX40" fmla="*/ 1391830 w 2840304"/>
              <a:gd name="connsiteY40" fmla="*/ 574563 h 2237003"/>
              <a:gd name="connsiteX41" fmla="*/ 1424198 w 2840304"/>
              <a:gd name="connsiteY41" fmla="*/ 550287 h 2237003"/>
              <a:gd name="connsiteX42" fmla="*/ 1440382 w 2840304"/>
              <a:gd name="connsiteY42" fmla="*/ 526011 h 2237003"/>
              <a:gd name="connsiteX43" fmla="*/ 1505118 w 2840304"/>
              <a:gd name="connsiteY43" fmla="*/ 485550 h 2237003"/>
              <a:gd name="connsiteX44" fmla="*/ 1545578 w 2840304"/>
              <a:gd name="connsiteY44" fmla="*/ 461274 h 2237003"/>
              <a:gd name="connsiteX45" fmla="*/ 1569854 w 2840304"/>
              <a:gd name="connsiteY45" fmla="*/ 445090 h 2237003"/>
              <a:gd name="connsiteX46" fmla="*/ 1594131 w 2840304"/>
              <a:gd name="connsiteY46" fmla="*/ 436998 h 2237003"/>
              <a:gd name="connsiteX47" fmla="*/ 1699327 w 2840304"/>
              <a:gd name="connsiteY47" fmla="*/ 388446 h 2237003"/>
              <a:gd name="connsiteX48" fmla="*/ 1731695 w 2840304"/>
              <a:gd name="connsiteY48" fmla="*/ 396538 h 2237003"/>
              <a:gd name="connsiteX49" fmla="*/ 1755971 w 2840304"/>
              <a:gd name="connsiteY49" fmla="*/ 380354 h 2237003"/>
              <a:gd name="connsiteX50" fmla="*/ 1820708 w 2840304"/>
              <a:gd name="connsiteY50" fmla="*/ 356078 h 2237003"/>
              <a:gd name="connsiteX51" fmla="*/ 1885444 w 2840304"/>
              <a:gd name="connsiteY51" fmla="*/ 299434 h 2237003"/>
              <a:gd name="connsiteX52" fmla="*/ 1917812 w 2840304"/>
              <a:gd name="connsiteY52" fmla="*/ 275158 h 2237003"/>
              <a:gd name="connsiteX53" fmla="*/ 1950180 w 2840304"/>
              <a:gd name="connsiteY53" fmla="*/ 226605 h 2237003"/>
              <a:gd name="connsiteX54" fmla="*/ 2006824 w 2840304"/>
              <a:gd name="connsiteY54" fmla="*/ 194237 h 2237003"/>
              <a:gd name="connsiteX55" fmla="*/ 2063469 w 2840304"/>
              <a:gd name="connsiteY55" fmla="*/ 161869 h 2237003"/>
              <a:gd name="connsiteX56" fmla="*/ 2160573 w 2840304"/>
              <a:gd name="connsiteY56" fmla="*/ 113317 h 2237003"/>
              <a:gd name="connsiteX57" fmla="*/ 2257677 w 2840304"/>
              <a:gd name="connsiteY57" fmla="*/ 72857 h 2237003"/>
              <a:gd name="connsiteX58" fmla="*/ 2370966 w 2840304"/>
              <a:gd name="connsiteY58" fmla="*/ 64765 h 2237003"/>
              <a:gd name="connsiteX59" fmla="*/ 2613727 w 2840304"/>
              <a:gd name="connsiteY59" fmla="*/ 64765 h 2237003"/>
              <a:gd name="connsiteX60" fmla="*/ 2638003 w 2840304"/>
              <a:gd name="connsiteY60" fmla="*/ 56673 h 2237003"/>
              <a:gd name="connsiteX61" fmla="*/ 2662279 w 2840304"/>
              <a:gd name="connsiteY61" fmla="*/ 40489 h 2237003"/>
              <a:gd name="connsiteX62" fmla="*/ 2710831 w 2840304"/>
              <a:gd name="connsiteY62" fmla="*/ 24304 h 2237003"/>
              <a:gd name="connsiteX63" fmla="*/ 2727016 w 2840304"/>
              <a:gd name="connsiteY63" fmla="*/ 8120 h 2237003"/>
              <a:gd name="connsiteX64" fmla="*/ 2791752 w 2840304"/>
              <a:gd name="connsiteY64" fmla="*/ 16212 h 2237003"/>
              <a:gd name="connsiteX65" fmla="*/ 2824120 w 2840304"/>
              <a:gd name="connsiteY65" fmla="*/ 56673 h 2237003"/>
              <a:gd name="connsiteX66" fmla="*/ 2840304 w 2840304"/>
              <a:gd name="connsiteY66" fmla="*/ 48581 h 223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840304" h="2237003">
                <a:moveTo>
                  <a:pt x="0" y="1820736"/>
                </a:moveTo>
                <a:cubicBezTo>
                  <a:pt x="2697" y="1898959"/>
                  <a:pt x="786" y="1977477"/>
                  <a:pt x="8092" y="2055405"/>
                </a:cubicBezTo>
                <a:cubicBezTo>
                  <a:pt x="9000" y="2065088"/>
                  <a:pt x="20326" y="2070794"/>
                  <a:pt x="24276" y="2079681"/>
                </a:cubicBezTo>
                <a:cubicBezTo>
                  <a:pt x="37881" y="2110293"/>
                  <a:pt x="40950" y="2155534"/>
                  <a:pt x="72828" y="2176786"/>
                </a:cubicBezTo>
                <a:lnTo>
                  <a:pt x="121380" y="2209154"/>
                </a:lnTo>
                <a:cubicBezTo>
                  <a:pt x="135574" y="2218617"/>
                  <a:pt x="153748" y="2219943"/>
                  <a:pt x="169932" y="2225338"/>
                </a:cubicBezTo>
                <a:cubicBezTo>
                  <a:pt x="236513" y="2247532"/>
                  <a:pt x="310194" y="2230733"/>
                  <a:pt x="380325" y="2233430"/>
                </a:cubicBezTo>
                <a:cubicBezTo>
                  <a:pt x="436969" y="2228035"/>
                  <a:pt x="494072" y="2226236"/>
                  <a:pt x="550258" y="2217246"/>
                </a:cubicBezTo>
                <a:cubicBezTo>
                  <a:pt x="562169" y="2215340"/>
                  <a:pt x="571426" y="2205542"/>
                  <a:pt x="582626" y="2201062"/>
                </a:cubicBezTo>
                <a:cubicBezTo>
                  <a:pt x="598465" y="2194726"/>
                  <a:pt x="631178" y="2184878"/>
                  <a:pt x="631178" y="2184878"/>
                </a:cubicBezTo>
                <a:cubicBezTo>
                  <a:pt x="647362" y="2174089"/>
                  <a:pt x="668942" y="2168694"/>
                  <a:pt x="679731" y="2152510"/>
                </a:cubicBezTo>
                <a:cubicBezTo>
                  <a:pt x="702263" y="2118712"/>
                  <a:pt x="689038" y="2135111"/>
                  <a:pt x="720191" y="2103958"/>
                </a:cubicBezTo>
                <a:cubicBezTo>
                  <a:pt x="725586" y="2090471"/>
                  <a:pt x="727660" y="2075118"/>
                  <a:pt x="736375" y="2063497"/>
                </a:cubicBezTo>
                <a:cubicBezTo>
                  <a:pt x="741393" y="2056806"/>
                  <a:pt x="782854" y="2029814"/>
                  <a:pt x="793019" y="2023037"/>
                </a:cubicBezTo>
                <a:cubicBezTo>
                  <a:pt x="805249" y="1974119"/>
                  <a:pt x="797594" y="2001220"/>
                  <a:pt x="817295" y="1942117"/>
                </a:cubicBezTo>
                <a:lnTo>
                  <a:pt x="825387" y="1917841"/>
                </a:lnTo>
                <a:cubicBezTo>
                  <a:pt x="828084" y="1871986"/>
                  <a:pt x="829124" y="1826003"/>
                  <a:pt x="833479" y="1780276"/>
                </a:cubicBezTo>
                <a:cubicBezTo>
                  <a:pt x="834533" y="1769205"/>
                  <a:pt x="839582" y="1758850"/>
                  <a:pt x="841571" y="1747908"/>
                </a:cubicBezTo>
                <a:cubicBezTo>
                  <a:pt x="850376" y="1699480"/>
                  <a:pt x="865847" y="1602251"/>
                  <a:pt x="865847" y="1602251"/>
                </a:cubicBezTo>
                <a:cubicBezTo>
                  <a:pt x="868544" y="1532120"/>
                  <a:pt x="869110" y="1461875"/>
                  <a:pt x="873939" y="1391858"/>
                </a:cubicBezTo>
                <a:cubicBezTo>
                  <a:pt x="874526" y="1383348"/>
                  <a:pt x="879962" y="1375857"/>
                  <a:pt x="882031" y="1367582"/>
                </a:cubicBezTo>
                <a:cubicBezTo>
                  <a:pt x="885367" y="1354239"/>
                  <a:pt x="887139" y="1340548"/>
                  <a:pt x="890123" y="1327122"/>
                </a:cubicBezTo>
                <a:cubicBezTo>
                  <a:pt x="892536" y="1316265"/>
                  <a:pt x="895886" y="1305629"/>
                  <a:pt x="898216" y="1294754"/>
                </a:cubicBezTo>
                <a:cubicBezTo>
                  <a:pt x="903980" y="1267857"/>
                  <a:pt x="908636" y="1240731"/>
                  <a:pt x="914400" y="1213834"/>
                </a:cubicBezTo>
                <a:cubicBezTo>
                  <a:pt x="916730" y="1202959"/>
                  <a:pt x="918362" y="1191792"/>
                  <a:pt x="922492" y="1181466"/>
                </a:cubicBezTo>
                <a:cubicBezTo>
                  <a:pt x="929212" y="1164666"/>
                  <a:pt x="939809" y="1149616"/>
                  <a:pt x="946768" y="1132913"/>
                </a:cubicBezTo>
                <a:cubicBezTo>
                  <a:pt x="953329" y="1117166"/>
                  <a:pt x="958556" y="1100844"/>
                  <a:pt x="962952" y="1084361"/>
                </a:cubicBezTo>
                <a:cubicBezTo>
                  <a:pt x="969360" y="1060332"/>
                  <a:pt x="968547" y="1034034"/>
                  <a:pt x="979136" y="1011533"/>
                </a:cubicBezTo>
                <a:cubicBezTo>
                  <a:pt x="990621" y="987127"/>
                  <a:pt x="1011242" y="968176"/>
                  <a:pt x="1027688" y="946796"/>
                </a:cubicBezTo>
                <a:cubicBezTo>
                  <a:pt x="1038218" y="933106"/>
                  <a:pt x="1060056" y="906336"/>
                  <a:pt x="1060056" y="906336"/>
                </a:cubicBezTo>
                <a:cubicBezTo>
                  <a:pt x="1062753" y="895547"/>
                  <a:pt x="1062630" y="883624"/>
                  <a:pt x="1068148" y="873968"/>
                </a:cubicBezTo>
                <a:cubicBezTo>
                  <a:pt x="1078013" y="856705"/>
                  <a:pt x="1111493" y="837054"/>
                  <a:pt x="1124793" y="825416"/>
                </a:cubicBezTo>
                <a:cubicBezTo>
                  <a:pt x="1136276" y="815368"/>
                  <a:pt x="1147231" y="804633"/>
                  <a:pt x="1157161" y="793048"/>
                </a:cubicBezTo>
                <a:cubicBezTo>
                  <a:pt x="1163490" y="785664"/>
                  <a:pt x="1166468" y="775649"/>
                  <a:pt x="1173345" y="768772"/>
                </a:cubicBezTo>
                <a:cubicBezTo>
                  <a:pt x="1197840" y="744277"/>
                  <a:pt x="1202214" y="745662"/>
                  <a:pt x="1229989" y="736404"/>
                </a:cubicBezTo>
                <a:cubicBezTo>
                  <a:pt x="1238081" y="728312"/>
                  <a:pt x="1247917" y="721649"/>
                  <a:pt x="1254265" y="712127"/>
                </a:cubicBezTo>
                <a:cubicBezTo>
                  <a:pt x="1258996" y="705030"/>
                  <a:pt x="1257399" y="694792"/>
                  <a:pt x="1262357" y="687851"/>
                </a:cubicBezTo>
                <a:cubicBezTo>
                  <a:pt x="1290960" y="647806"/>
                  <a:pt x="1288812" y="664457"/>
                  <a:pt x="1319001" y="639299"/>
                </a:cubicBezTo>
                <a:cubicBezTo>
                  <a:pt x="1327792" y="631973"/>
                  <a:pt x="1335185" y="623115"/>
                  <a:pt x="1343277" y="615023"/>
                </a:cubicBezTo>
                <a:cubicBezTo>
                  <a:pt x="1345975" y="606931"/>
                  <a:pt x="1344817" y="596208"/>
                  <a:pt x="1351370" y="590747"/>
                </a:cubicBezTo>
                <a:cubicBezTo>
                  <a:pt x="1362529" y="581448"/>
                  <a:pt x="1379132" y="581617"/>
                  <a:pt x="1391830" y="574563"/>
                </a:cubicBezTo>
                <a:cubicBezTo>
                  <a:pt x="1403619" y="568013"/>
                  <a:pt x="1414661" y="559824"/>
                  <a:pt x="1424198" y="550287"/>
                </a:cubicBezTo>
                <a:cubicBezTo>
                  <a:pt x="1431075" y="543410"/>
                  <a:pt x="1433505" y="532888"/>
                  <a:pt x="1440382" y="526011"/>
                </a:cubicBezTo>
                <a:cubicBezTo>
                  <a:pt x="1464972" y="501421"/>
                  <a:pt x="1476276" y="501574"/>
                  <a:pt x="1505118" y="485550"/>
                </a:cubicBezTo>
                <a:cubicBezTo>
                  <a:pt x="1518867" y="477912"/>
                  <a:pt x="1532241" y="469610"/>
                  <a:pt x="1545578" y="461274"/>
                </a:cubicBezTo>
                <a:cubicBezTo>
                  <a:pt x="1553825" y="456120"/>
                  <a:pt x="1561155" y="449439"/>
                  <a:pt x="1569854" y="445090"/>
                </a:cubicBezTo>
                <a:cubicBezTo>
                  <a:pt x="1577484" y="441275"/>
                  <a:pt x="1586039" y="439695"/>
                  <a:pt x="1594131" y="436998"/>
                </a:cubicBezTo>
                <a:cubicBezTo>
                  <a:pt x="1630217" y="412941"/>
                  <a:pt x="1646304" y="399808"/>
                  <a:pt x="1699327" y="388446"/>
                </a:cubicBezTo>
                <a:cubicBezTo>
                  <a:pt x="1710202" y="386116"/>
                  <a:pt x="1720906" y="393841"/>
                  <a:pt x="1731695" y="396538"/>
                </a:cubicBezTo>
                <a:cubicBezTo>
                  <a:pt x="1739787" y="391143"/>
                  <a:pt x="1747032" y="384185"/>
                  <a:pt x="1755971" y="380354"/>
                </a:cubicBezTo>
                <a:cubicBezTo>
                  <a:pt x="1805785" y="359005"/>
                  <a:pt x="1772162" y="388442"/>
                  <a:pt x="1820708" y="356078"/>
                </a:cubicBezTo>
                <a:cubicBezTo>
                  <a:pt x="1876827" y="318666"/>
                  <a:pt x="1844501" y="334528"/>
                  <a:pt x="1885444" y="299434"/>
                </a:cubicBezTo>
                <a:cubicBezTo>
                  <a:pt x="1895684" y="290657"/>
                  <a:pt x="1907023" y="283250"/>
                  <a:pt x="1917812" y="275158"/>
                </a:cubicBezTo>
                <a:cubicBezTo>
                  <a:pt x="1928601" y="258974"/>
                  <a:pt x="1935787" y="239689"/>
                  <a:pt x="1950180" y="226605"/>
                </a:cubicBezTo>
                <a:cubicBezTo>
                  <a:pt x="1966271" y="211977"/>
                  <a:pt x="1988477" y="205912"/>
                  <a:pt x="2006824" y="194237"/>
                </a:cubicBezTo>
                <a:cubicBezTo>
                  <a:pt x="2060712" y="159945"/>
                  <a:pt x="2017104" y="177324"/>
                  <a:pt x="2063469" y="161869"/>
                </a:cubicBezTo>
                <a:cubicBezTo>
                  <a:pt x="2151681" y="103061"/>
                  <a:pt x="2071234" y="150542"/>
                  <a:pt x="2160573" y="113317"/>
                </a:cubicBezTo>
                <a:cubicBezTo>
                  <a:pt x="2186907" y="102345"/>
                  <a:pt x="2227293" y="75027"/>
                  <a:pt x="2257677" y="72857"/>
                </a:cubicBezTo>
                <a:lnTo>
                  <a:pt x="2370966" y="64765"/>
                </a:lnTo>
                <a:cubicBezTo>
                  <a:pt x="2485883" y="69761"/>
                  <a:pt x="2523331" y="82844"/>
                  <a:pt x="2613727" y="64765"/>
                </a:cubicBezTo>
                <a:cubicBezTo>
                  <a:pt x="2622091" y="63092"/>
                  <a:pt x="2629911" y="59370"/>
                  <a:pt x="2638003" y="56673"/>
                </a:cubicBezTo>
                <a:cubicBezTo>
                  <a:pt x="2646095" y="51278"/>
                  <a:pt x="2653392" y="44439"/>
                  <a:pt x="2662279" y="40489"/>
                </a:cubicBezTo>
                <a:cubicBezTo>
                  <a:pt x="2677868" y="33560"/>
                  <a:pt x="2710831" y="24304"/>
                  <a:pt x="2710831" y="24304"/>
                </a:cubicBezTo>
                <a:cubicBezTo>
                  <a:pt x="2716226" y="18909"/>
                  <a:pt x="2720474" y="12045"/>
                  <a:pt x="2727016" y="8120"/>
                </a:cubicBezTo>
                <a:cubicBezTo>
                  <a:pt x="2754924" y="-8625"/>
                  <a:pt x="2760654" y="3773"/>
                  <a:pt x="2791752" y="16212"/>
                </a:cubicBezTo>
                <a:cubicBezTo>
                  <a:pt x="2798333" y="35957"/>
                  <a:pt x="2797975" y="51444"/>
                  <a:pt x="2824120" y="56673"/>
                </a:cubicBezTo>
                <a:cubicBezTo>
                  <a:pt x="2830034" y="57856"/>
                  <a:pt x="2834909" y="51278"/>
                  <a:pt x="2840304" y="48581"/>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322414" y="751405"/>
            <a:ext cx="3155894" cy="672793"/>
          </a:xfrm>
          <a:custGeom>
            <a:avLst/>
            <a:gdLst>
              <a:gd name="connsiteX0" fmla="*/ 0 w 3155894"/>
              <a:gd name="connsiteY0" fmla="*/ 73983 h 672793"/>
              <a:gd name="connsiteX1" fmla="*/ 56644 w 3155894"/>
              <a:gd name="connsiteY1" fmla="*/ 154903 h 672793"/>
              <a:gd name="connsiteX2" fmla="*/ 72828 w 3155894"/>
              <a:gd name="connsiteY2" fmla="*/ 179179 h 672793"/>
              <a:gd name="connsiteX3" fmla="*/ 97105 w 3155894"/>
              <a:gd name="connsiteY3" fmla="*/ 187271 h 672793"/>
              <a:gd name="connsiteX4" fmla="*/ 275129 w 3155894"/>
              <a:gd name="connsiteY4" fmla="*/ 195363 h 672793"/>
              <a:gd name="connsiteX5" fmla="*/ 307498 w 3155894"/>
              <a:gd name="connsiteY5" fmla="*/ 171087 h 672793"/>
              <a:gd name="connsiteX6" fmla="*/ 372234 w 3155894"/>
              <a:gd name="connsiteY6" fmla="*/ 154903 h 672793"/>
              <a:gd name="connsiteX7" fmla="*/ 445062 w 3155894"/>
              <a:gd name="connsiteY7" fmla="*/ 138719 h 672793"/>
              <a:gd name="connsiteX8" fmla="*/ 574535 w 3155894"/>
              <a:gd name="connsiteY8" fmla="*/ 146811 h 672793"/>
              <a:gd name="connsiteX9" fmla="*/ 655455 w 3155894"/>
              <a:gd name="connsiteY9" fmla="*/ 138719 h 672793"/>
              <a:gd name="connsiteX10" fmla="*/ 679731 w 3155894"/>
              <a:gd name="connsiteY10" fmla="*/ 130627 h 672793"/>
              <a:gd name="connsiteX11" fmla="*/ 744467 w 3155894"/>
              <a:gd name="connsiteY11" fmla="*/ 114443 h 672793"/>
              <a:gd name="connsiteX12" fmla="*/ 784928 w 3155894"/>
              <a:gd name="connsiteY12" fmla="*/ 90167 h 672793"/>
              <a:gd name="connsiteX13" fmla="*/ 809204 w 3155894"/>
              <a:gd name="connsiteY13" fmla="*/ 73983 h 672793"/>
              <a:gd name="connsiteX14" fmla="*/ 833480 w 3155894"/>
              <a:gd name="connsiteY14" fmla="*/ 65891 h 672793"/>
              <a:gd name="connsiteX15" fmla="*/ 971044 w 3155894"/>
              <a:gd name="connsiteY15" fmla="*/ 41614 h 672793"/>
              <a:gd name="connsiteX16" fmla="*/ 1149069 w 3155894"/>
              <a:gd name="connsiteY16" fmla="*/ 17338 h 672793"/>
              <a:gd name="connsiteX17" fmla="*/ 1335186 w 3155894"/>
              <a:gd name="connsiteY17" fmla="*/ 25430 h 672793"/>
              <a:gd name="connsiteX18" fmla="*/ 1464659 w 3155894"/>
              <a:gd name="connsiteY18" fmla="*/ 33522 h 672793"/>
              <a:gd name="connsiteX19" fmla="*/ 1618407 w 3155894"/>
              <a:gd name="connsiteY19" fmla="*/ 25430 h 672793"/>
              <a:gd name="connsiteX20" fmla="*/ 1634591 w 3155894"/>
              <a:gd name="connsiteY20" fmla="*/ 1154 h 672793"/>
              <a:gd name="connsiteX21" fmla="*/ 1731696 w 3155894"/>
              <a:gd name="connsiteY21" fmla="*/ 9246 h 672793"/>
              <a:gd name="connsiteX22" fmla="*/ 1869260 w 3155894"/>
              <a:gd name="connsiteY22" fmla="*/ 17338 h 672793"/>
              <a:gd name="connsiteX23" fmla="*/ 1925905 w 3155894"/>
              <a:gd name="connsiteY23" fmla="*/ 33522 h 672793"/>
              <a:gd name="connsiteX24" fmla="*/ 1958273 w 3155894"/>
              <a:gd name="connsiteY24" fmla="*/ 41614 h 672793"/>
              <a:gd name="connsiteX25" fmla="*/ 1982549 w 3155894"/>
              <a:gd name="connsiteY25" fmla="*/ 49707 h 672793"/>
              <a:gd name="connsiteX26" fmla="*/ 2087745 w 3155894"/>
              <a:gd name="connsiteY26" fmla="*/ 57799 h 672793"/>
              <a:gd name="connsiteX27" fmla="*/ 2152482 w 3155894"/>
              <a:gd name="connsiteY27" fmla="*/ 90167 h 672793"/>
              <a:gd name="connsiteX28" fmla="*/ 2176758 w 3155894"/>
              <a:gd name="connsiteY28" fmla="*/ 106351 h 672793"/>
              <a:gd name="connsiteX29" fmla="*/ 2217218 w 3155894"/>
              <a:gd name="connsiteY29" fmla="*/ 114443 h 672793"/>
              <a:gd name="connsiteX30" fmla="*/ 2314322 w 3155894"/>
              <a:gd name="connsiteY30" fmla="*/ 138719 h 672793"/>
              <a:gd name="connsiteX31" fmla="*/ 2362874 w 3155894"/>
              <a:gd name="connsiteY31" fmla="*/ 154903 h 672793"/>
              <a:gd name="connsiteX32" fmla="*/ 2379059 w 3155894"/>
              <a:gd name="connsiteY32" fmla="*/ 171087 h 672793"/>
              <a:gd name="connsiteX33" fmla="*/ 2411427 w 3155894"/>
              <a:gd name="connsiteY33" fmla="*/ 179179 h 672793"/>
              <a:gd name="connsiteX34" fmla="*/ 2435703 w 3155894"/>
              <a:gd name="connsiteY34" fmla="*/ 187271 h 672793"/>
              <a:gd name="connsiteX35" fmla="*/ 2459979 w 3155894"/>
              <a:gd name="connsiteY35" fmla="*/ 211547 h 672793"/>
              <a:gd name="connsiteX36" fmla="*/ 2694648 w 3155894"/>
              <a:gd name="connsiteY36" fmla="*/ 195363 h 672793"/>
              <a:gd name="connsiteX37" fmla="*/ 2767476 w 3155894"/>
              <a:gd name="connsiteY37" fmla="*/ 203455 h 672793"/>
              <a:gd name="connsiteX38" fmla="*/ 2775568 w 3155894"/>
              <a:gd name="connsiteY38" fmla="*/ 227731 h 672793"/>
              <a:gd name="connsiteX39" fmla="*/ 2824121 w 3155894"/>
              <a:gd name="connsiteY39" fmla="*/ 235823 h 672793"/>
              <a:gd name="connsiteX40" fmla="*/ 2848397 w 3155894"/>
              <a:gd name="connsiteY40" fmla="*/ 243915 h 672793"/>
              <a:gd name="connsiteX41" fmla="*/ 2896949 w 3155894"/>
              <a:gd name="connsiteY41" fmla="*/ 252007 h 672793"/>
              <a:gd name="connsiteX42" fmla="*/ 2921225 w 3155894"/>
              <a:gd name="connsiteY42" fmla="*/ 268191 h 672793"/>
              <a:gd name="connsiteX43" fmla="*/ 2945501 w 3155894"/>
              <a:gd name="connsiteY43" fmla="*/ 276283 h 672793"/>
              <a:gd name="connsiteX44" fmla="*/ 3002145 w 3155894"/>
              <a:gd name="connsiteY44" fmla="*/ 300560 h 672793"/>
              <a:gd name="connsiteX45" fmla="*/ 3050698 w 3155894"/>
              <a:gd name="connsiteY45" fmla="*/ 341020 h 672793"/>
              <a:gd name="connsiteX46" fmla="*/ 3074974 w 3155894"/>
              <a:gd name="connsiteY46" fmla="*/ 349112 h 672793"/>
              <a:gd name="connsiteX47" fmla="*/ 3123526 w 3155894"/>
              <a:gd name="connsiteY47" fmla="*/ 381480 h 672793"/>
              <a:gd name="connsiteX48" fmla="*/ 3139710 w 3155894"/>
              <a:gd name="connsiteY48" fmla="*/ 430032 h 672793"/>
              <a:gd name="connsiteX49" fmla="*/ 3155894 w 3155894"/>
              <a:gd name="connsiteY49" fmla="*/ 502860 h 672793"/>
              <a:gd name="connsiteX50" fmla="*/ 3147802 w 3155894"/>
              <a:gd name="connsiteY50" fmla="*/ 543321 h 672793"/>
              <a:gd name="connsiteX51" fmla="*/ 3123526 w 3155894"/>
              <a:gd name="connsiteY51" fmla="*/ 608057 h 672793"/>
              <a:gd name="connsiteX52" fmla="*/ 3091158 w 3155894"/>
              <a:gd name="connsiteY52" fmla="*/ 664701 h 672793"/>
              <a:gd name="connsiteX53" fmla="*/ 3074974 w 3155894"/>
              <a:gd name="connsiteY53" fmla="*/ 672793 h 67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155894" h="672793">
                <a:moveTo>
                  <a:pt x="0" y="73983"/>
                </a:moveTo>
                <a:cubicBezTo>
                  <a:pt x="65447" y="188515"/>
                  <a:pt x="2572" y="90016"/>
                  <a:pt x="56644" y="154903"/>
                </a:cubicBezTo>
                <a:cubicBezTo>
                  <a:pt x="62870" y="162374"/>
                  <a:pt x="65234" y="173104"/>
                  <a:pt x="72828" y="179179"/>
                </a:cubicBezTo>
                <a:cubicBezTo>
                  <a:pt x="79489" y="184508"/>
                  <a:pt x="89013" y="184574"/>
                  <a:pt x="97105" y="187271"/>
                </a:cubicBezTo>
                <a:cubicBezTo>
                  <a:pt x="159613" y="228943"/>
                  <a:pt x="135253" y="219689"/>
                  <a:pt x="275129" y="195363"/>
                </a:cubicBezTo>
                <a:cubicBezTo>
                  <a:pt x="288416" y="193052"/>
                  <a:pt x="295049" y="176274"/>
                  <a:pt x="307498" y="171087"/>
                </a:cubicBezTo>
                <a:cubicBezTo>
                  <a:pt x="328030" y="162532"/>
                  <a:pt x="350655" y="160298"/>
                  <a:pt x="372234" y="154903"/>
                </a:cubicBezTo>
                <a:cubicBezTo>
                  <a:pt x="451917" y="134982"/>
                  <a:pt x="311460" y="160986"/>
                  <a:pt x="445062" y="138719"/>
                </a:cubicBezTo>
                <a:cubicBezTo>
                  <a:pt x="488220" y="141416"/>
                  <a:pt x="531293" y="146811"/>
                  <a:pt x="574535" y="146811"/>
                </a:cubicBezTo>
                <a:cubicBezTo>
                  <a:pt x="601643" y="146811"/>
                  <a:pt x="628662" y="142841"/>
                  <a:pt x="655455" y="138719"/>
                </a:cubicBezTo>
                <a:cubicBezTo>
                  <a:pt x="663886" y="137422"/>
                  <a:pt x="671502" y="132871"/>
                  <a:pt x="679731" y="130627"/>
                </a:cubicBezTo>
                <a:cubicBezTo>
                  <a:pt x="701190" y="124775"/>
                  <a:pt x="722888" y="119838"/>
                  <a:pt x="744467" y="114443"/>
                </a:cubicBezTo>
                <a:cubicBezTo>
                  <a:pt x="757954" y="106351"/>
                  <a:pt x="771590" y="98503"/>
                  <a:pt x="784928" y="90167"/>
                </a:cubicBezTo>
                <a:cubicBezTo>
                  <a:pt x="793175" y="85013"/>
                  <a:pt x="800505" y="78332"/>
                  <a:pt x="809204" y="73983"/>
                </a:cubicBezTo>
                <a:cubicBezTo>
                  <a:pt x="816833" y="70168"/>
                  <a:pt x="825278" y="68234"/>
                  <a:pt x="833480" y="65891"/>
                </a:cubicBezTo>
                <a:cubicBezTo>
                  <a:pt x="889228" y="49963"/>
                  <a:pt x="890071" y="57038"/>
                  <a:pt x="971044" y="41614"/>
                </a:cubicBezTo>
                <a:cubicBezTo>
                  <a:pt x="1123233" y="12625"/>
                  <a:pt x="927261" y="33181"/>
                  <a:pt x="1149069" y="17338"/>
                </a:cubicBezTo>
                <a:lnTo>
                  <a:pt x="1335186" y="25430"/>
                </a:lnTo>
                <a:cubicBezTo>
                  <a:pt x="1378371" y="27645"/>
                  <a:pt x="1421417" y="33522"/>
                  <a:pt x="1464659" y="33522"/>
                </a:cubicBezTo>
                <a:cubicBezTo>
                  <a:pt x="1515979" y="33522"/>
                  <a:pt x="1567158" y="28127"/>
                  <a:pt x="1618407" y="25430"/>
                </a:cubicBezTo>
                <a:cubicBezTo>
                  <a:pt x="1623802" y="17338"/>
                  <a:pt x="1624963" y="2529"/>
                  <a:pt x="1634591" y="1154"/>
                </a:cubicBezTo>
                <a:cubicBezTo>
                  <a:pt x="1666745" y="-3439"/>
                  <a:pt x="1699292" y="7011"/>
                  <a:pt x="1731696" y="9246"/>
                </a:cubicBezTo>
                <a:cubicBezTo>
                  <a:pt x="1777521" y="12406"/>
                  <a:pt x="1823405" y="14641"/>
                  <a:pt x="1869260" y="17338"/>
                </a:cubicBezTo>
                <a:cubicBezTo>
                  <a:pt x="1970445" y="42634"/>
                  <a:pt x="1844642" y="10304"/>
                  <a:pt x="1925905" y="33522"/>
                </a:cubicBezTo>
                <a:cubicBezTo>
                  <a:pt x="1936598" y="36577"/>
                  <a:pt x="1947580" y="38559"/>
                  <a:pt x="1958273" y="41614"/>
                </a:cubicBezTo>
                <a:cubicBezTo>
                  <a:pt x="1966475" y="43957"/>
                  <a:pt x="1974085" y="48649"/>
                  <a:pt x="1982549" y="49707"/>
                </a:cubicBezTo>
                <a:cubicBezTo>
                  <a:pt x="2017446" y="54069"/>
                  <a:pt x="2052680" y="55102"/>
                  <a:pt x="2087745" y="57799"/>
                </a:cubicBezTo>
                <a:cubicBezTo>
                  <a:pt x="2117954" y="103112"/>
                  <a:pt x="2086029" y="68016"/>
                  <a:pt x="2152482" y="90167"/>
                </a:cubicBezTo>
                <a:cubicBezTo>
                  <a:pt x="2161708" y="93242"/>
                  <a:pt x="2167652" y="102936"/>
                  <a:pt x="2176758" y="106351"/>
                </a:cubicBezTo>
                <a:cubicBezTo>
                  <a:pt x="2189636" y="111180"/>
                  <a:pt x="2203949" y="110824"/>
                  <a:pt x="2217218" y="114443"/>
                </a:cubicBezTo>
                <a:cubicBezTo>
                  <a:pt x="2317974" y="141922"/>
                  <a:pt x="2213705" y="121949"/>
                  <a:pt x="2314322" y="138719"/>
                </a:cubicBezTo>
                <a:cubicBezTo>
                  <a:pt x="2330506" y="144114"/>
                  <a:pt x="2350811" y="142841"/>
                  <a:pt x="2362874" y="154903"/>
                </a:cubicBezTo>
                <a:cubicBezTo>
                  <a:pt x="2368269" y="160298"/>
                  <a:pt x="2372235" y="167675"/>
                  <a:pt x="2379059" y="171087"/>
                </a:cubicBezTo>
                <a:cubicBezTo>
                  <a:pt x="2389006" y="176061"/>
                  <a:pt x="2400734" y="176124"/>
                  <a:pt x="2411427" y="179179"/>
                </a:cubicBezTo>
                <a:cubicBezTo>
                  <a:pt x="2419629" y="181522"/>
                  <a:pt x="2427611" y="184574"/>
                  <a:pt x="2435703" y="187271"/>
                </a:cubicBezTo>
                <a:cubicBezTo>
                  <a:pt x="2443795" y="195363"/>
                  <a:pt x="2448578" y="210556"/>
                  <a:pt x="2459979" y="211547"/>
                </a:cubicBezTo>
                <a:cubicBezTo>
                  <a:pt x="2517440" y="216544"/>
                  <a:pt x="2626368" y="202950"/>
                  <a:pt x="2694648" y="195363"/>
                </a:cubicBezTo>
                <a:cubicBezTo>
                  <a:pt x="2718924" y="198060"/>
                  <a:pt x="2744798" y="194384"/>
                  <a:pt x="2767476" y="203455"/>
                </a:cubicBezTo>
                <a:cubicBezTo>
                  <a:pt x="2775396" y="206623"/>
                  <a:pt x="2768162" y="223499"/>
                  <a:pt x="2775568" y="227731"/>
                </a:cubicBezTo>
                <a:cubicBezTo>
                  <a:pt x="2789814" y="235871"/>
                  <a:pt x="2807937" y="233126"/>
                  <a:pt x="2824121" y="235823"/>
                </a:cubicBezTo>
                <a:cubicBezTo>
                  <a:pt x="2832213" y="238520"/>
                  <a:pt x="2840070" y="242065"/>
                  <a:pt x="2848397" y="243915"/>
                </a:cubicBezTo>
                <a:cubicBezTo>
                  <a:pt x="2864414" y="247474"/>
                  <a:pt x="2881384" y="246819"/>
                  <a:pt x="2896949" y="252007"/>
                </a:cubicBezTo>
                <a:cubicBezTo>
                  <a:pt x="2906175" y="255082"/>
                  <a:pt x="2912526" y="263842"/>
                  <a:pt x="2921225" y="268191"/>
                </a:cubicBezTo>
                <a:cubicBezTo>
                  <a:pt x="2928854" y="272006"/>
                  <a:pt x="2937409" y="273586"/>
                  <a:pt x="2945501" y="276283"/>
                </a:cubicBezTo>
                <a:cubicBezTo>
                  <a:pt x="3006443" y="316914"/>
                  <a:pt x="2928995" y="269210"/>
                  <a:pt x="3002145" y="300560"/>
                </a:cubicBezTo>
                <a:cubicBezTo>
                  <a:pt x="3039208" y="316444"/>
                  <a:pt x="3015703" y="317690"/>
                  <a:pt x="3050698" y="341020"/>
                </a:cubicBezTo>
                <a:cubicBezTo>
                  <a:pt x="3057795" y="345751"/>
                  <a:pt x="3066882" y="346415"/>
                  <a:pt x="3074974" y="349112"/>
                </a:cubicBezTo>
                <a:lnTo>
                  <a:pt x="3123526" y="381480"/>
                </a:lnTo>
                <a:cubicBezTo>
                  <a:pt x="3137720" y="390943"/>
                  <a:pt x="3134315" y="413848"/>
                  <a:pt x="3139710" y="430032"/>
                </a:cubicBezTo>
                <a:cubicBezTo>
                  <a:pt x="3147574" y="453624"/>
                  <a:pt x="3150499" y="478584"/>
                  <a:pt x="3155894" y="502860"/>
                </a:cubicBezTo>
                <a:cubicBezTo>
                  <a:pt x="3153197" y="516347"/>
                  <a:pt x="3151138" y="529978"/>
                  <a:pt x="3147802" y="543321"/>
                </a:cubicBezTo>
                <a:cubicBezTo>
                  <a:pt x="3143210" y="561688"/>
                  <a:pt x="3129095" y="593207"/>
                  <a:pt x="3123526" y="608057"/>
                </a:cubicBezTo>
                <a:cubicBezTo>
                  <a:pt x="3112416" y="637684"/>
                  <a:pt x="3118581" y="637278"/>
                  <a:pt x="3091158" y="664701"/>
                </a:cubicBezTo>
                <a:cubicBezTo>
                  <a:pt x="3086893" y="668966"/>
                  <a:pt x="3080369" y="670096"/>
                  <a:pt x="3074974" y="67279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888857" y="1909720"/>
            <a:ext cx="2492347" cy="1035781"/>
          </a:xfrm>
          <a:custGeom>
            <a:avLst/>
            <a:gdLst>
              <a:gd name="connsiteX0" fmla="*/ 2492347 w 2492347"/>
              <a:gd name="connsiteY0" fmla="*/ 0 h 1035781"/>
              <a:gd name="connsiteX1" fmla="*/ 2484255 w 2492347"/>
              <a:gd name="connsiteY1" fmla="*/ 89013 h 1035781"/>
              <a:gd name="connsiteX2" fmla="*/ 2468070 w 2492347"/>
              <a:gd name="connsiteY2" fmla="*/ 121381 h 1035781"/>
              <a:gd name="connsiteX3" fmla="*/ 2459978 w 2492347"/>
              <a:gd name="connsiteY3" fmla="*/ 145657 h 1035781"/>
              <a:gd name="connsiteX4" fmla="*/ 2419518 w 2492347"/>
              <a:gd name="connsiteY4" fmla="*/ 250853 h 1035781"/>
              <a:gd name="connsiteX5" fmla="*/ 2387150 w 2492347"/>
              <a:gd name="connsiteY5" fmla="*/ 315590 h 1035781"/>
              <a:gd name="connsiteX6" fmla="*/ 2370966 w 2492347"/>
              <a:gd name="connsiteY6" fmla="*/ 339866 h 1035781"/>
              <a:gd name="connsiteX7" fmla="*/ 2322414 w 2492347"/>
              <a:gd name="connsiteY7" fmla="*/ 420786 h 1035781"/>
              <a:gd name="connsiteX8" fmla="*/ 2306230 w 2492347"/>
              <a:gd name="connsiteY8" fmla="*/ 445062 h 1035781"/>
              <a:gd name="connsiteX9" fmla="*/ 2265770 w 2492347"/>
              <a:gd name="connsiteY9" fmla="*/ 485522 h 1035781"/>
              <a:gd name="connsiteX10" fmla="*/ 2233401 w 2492347"/>
              <a:gd name="connsiteY10" fmla="*/ 493615 h 1035781"/>
              <a:gd name="connsiteX11" fmla="*/ 2192941 w 2492347"/>
              <a:gd name="connsiteY11" fmla="*/ 525983 h 1035781"/>
              <a:gd name="connsiteX12" fmla="*/ 2144389 w 2492347"/>
              <a:gd name="connsiteY12" fmla="*/ 566443 h 1035781"/>
              <a:gd name="connsiteX13" fmla="*/ 2047285 w 2492347"/>
              <a:gd name="connsiteY13" fmla="*/ 639271 h 1035781"/>
              <a:gd name="connsiteX14" fmla="*/ 1982548 w 2492347"/>
              <a:gd name="connsiteY14" fmla="*/ 687823 h 1035781"/>
              <a:gd name="connsiteX15" fmla="*/ 1917812 w 2492347"/>
              <a:gd name="connsiteY15" fmla="*/ 720192 h 1035781"/>
              <a:gd name="connsiteX16" fmla="*/ 1820708 w 2492347"/>
              <a:gd name="connsiteY16" fmla="*/ 768744 h 1035781"/>
              <a:gd name="connsiteX17" fmla="*/ 1723603 w 2492347"/>
              <a:gd name="connsiteY17" fmla="*/ 825388 h 1035781"/>
              <a:gd name="connsiteX18" fmla="*/ 1691235 w 2492347"/>
              <a:gd name="connsiteY18" fmla="*/ 849664 h 1035781"/>
              <a:gd name="connsiteX19" fmla="*/ 1642683 w 2492347"/>
              <a:gd name="connsiteY19" fmla="*/ 865848 h 1035781"/>
              <a:gd name="connsiteX20" fmla="*/ 1569855 w 2492347"/>
              <a:gd name="connsiteY20" fmla="*/ 898216 h 1035781"/>
              <a:gd name="connsiteX21" fmla="*/ 1497026 w 2492347"/>
              <a:gd name="connsiteY21" fmla="*/ 946768 h 1035781"/>
              <a:gd name="connsiteX22" fmla="*/ 1472750 w 2492347"/>
              <a:gd name="connsiteY22" fmla="*/ 954861 h 1035781"/>
              <a:gd name="connsiteX23" fmla="*/ 1424198 w 2492347"/>
              <a:gd name="connsiteY23" fmla="*/ 987229 h 1035781"/>
              <a:gd name="connsiteX24" fmla="*/ 1375646 w 2492347"/>
              <a:gd name="connsiteY24" fmla="*/ 1019597 h 1035781"/>
              <a:gd name="connsiteX25" fmla="*/ 1181437 w 2492347"/>
              <a:gd name="connsiteY25" fmla="*/ 1035781 h 1035781"/>
              <a:gd name="connsiteX26" fmla="*/ 946768 w 2492347"/>
              <a:gd name="connsiteY26" fmla="*/ 1011505 h 1035781"/>
              <a:gd name="connsiteX27" fmla="*/ 906308 w 2492347"/>
              <a:gd name="connsiteY27" fmla="*/ 995321 h 1035781"/>
              <a:gd name="connsiteX28" fmla="*/ 882031 w 2492347"/>
              <a:gd name="connsiteY28" fmla="*/ 971045 h 1035781"/>
              <a:gd name="connsiteX29" fmla="*/ 865847 w 2492347"/>
              <a:gd name="connsiteY29" fmla="*/ 946768 h 1035781"/>
              <a:gd name="connsiteX30" fmla="*/ 809203 w 2492347"/>
              <a:gd name="connsiteY30" fmla="*/ 930584 h 1035781"/>
              <a:gd name="connsiteX31" fmla="*/ 760651 w 2492347"/>
              <a:gd name="connsiteY31" fmla="*/ 898216 h 1035781"/>
              <a:gd name="connsiteX32" fmla="*/ 712099 w 2492347"/>
              <a:gd name="connsiteY32" fmla="*/ 890124 h 1035781"/>
              <a:gd name="connsiteX33" fmla="*/ 534074 w 2492347"/>
              <a:gd name="connsiteY33" fmla="*/ 882032 h 1035781"/>
              <a:gd name="connsiteX34" fmla="*/ 453154 w 2492347"/>
              <a:gd name="connsiteY34" fmla="*/ 873940 h 1035781"/>
              <a:gd name="connsiteX35" fmla="*/ 428878 w 2492347"/>
              <a:gd name="connsiteY35" fmla="*/ 857756 h 1035781"/>
              <a:gd name="connsiteX36" fmla="*/ 404601 w 2492347"/>
              <a:gd name="connsiteY36" fmla="*/ 849664 h 1035781"/>
              <a:gd name="connsiteX37" fmla="*/ 380325 w 2492347"/>
              <a:gd name="connsiteY37" fmla="*/ 825388 h 1035781"/>
              <a:gd name="connsiteX38" fmla="*/ 113288 w 2492347"/>
              <a:gd name="connsiteY38" fmla="*/ 801112 h 1035781"/>
              <a:gd name="connsiteX39" fmla="*/ 0 w 2492347"/>
              <a:gd name="connsiteY39" fmla="*/ 809204 h 10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492347" h="1035781">
                <a:moveTo>
                  <a:pt x="2492347" y="0"/>
                </a:moveTo>
                <a:cubicBezTo>
                  <a:pt x="2489650" y="29671"/>
                  <a:pt x="2490098" y="59798"/>
                  <a:pt x="2484255" y="89013"/>
                </a:cubicBezTo>
                <a:cubicBezTo>
                  <a:pt x="2481889" y="100842"/>
                  <a:pt x="2472822" y="110293"/>
                  <a:pt x="2468070" y="121381"/>
                </a:cubicBezTo>
                <a:cubicBezTo>
                  <a:pt x="2464710" y="129221"/>
                  <a:pt x="2462675" y="137565"/>
                  <a:pt x="2459978" y="145657"/>
                </a:cubicBezTo>
                <a:cubicBezTo>
                  <a:pt x="2447130" y="235595"/>
                  <a:pt x="2464511" y="172114"/>
                  <a:pt x="2419518" y="250853"/>
                </a:cubicBezTo>
                <a:cubicBezTo>
                  <a:pt x="2407548" y="271800"/>
                  <a:pt x="2398703" y="294410"/>
                  <a:pt x="2387150" y="315590"/>
                </a:cubicBezTo>
                <a:cubicBezTo>
                  <a:pt x="2382493" y="324128"/>
                  <a:pt x="2375791" y="331422"/>
                  <a:pt x="2370966" y="339866"/>
                </a:cubicBezTo>
                <a:cubicBezTo>
                  <a:pt x="2321201" y="426955"/>
                  <a:pt x="2401595" y="302014"/>
                  <a:pt x="2322414" y="420786"/>
                </a:cubicBezTo>
                <a:lnTo>
                  <a:pt x="2306230" y="445062"/>
                </a:lnTo>
                <a:cubicBezTo>
                  <a:pt x="2291844" y="466641"/>
                  <a:pt x="2290945" y="474732"/>
                  <a:pt x="2265770" y="485522"/>
                </a:cubicBezTo>
                <a:cubicBezTo>
                  <a:pt x="2255547" y="489903"/>
                  <a:pt x="2244191" y="490917"/>
                  <a:pt x="2233401" y="493615"/>
                </a:cubicBezTo>
                <a:cubicBezTo>
                  <a:pt x="2183837" y="567961"/>
                  <a:pt x="2251570" y="477125"/>
                  <a:pt x="2192941" y="525983"/>
                </a:cubicBezTo>
                <a:cubicBezTo>
                  <a:pt x="2134153" y="574973"/>
                  <a:pt x="2200050" y="547889"/>
                  <a:pt x="2144389" y="566443"/>
                </a:cubicBezTo>
                <a:cubicBezTo>
                  <a:pt x="1960268" y="727549"/>
                  <a:pt x="2151706" y="569658"/>
                  <a:pt x="2047285" y="639271"/>
                </a:cubicBezTo>
                <a:cubicBezTo>
                  <a:pt x="2015004" y="660792"/>
                  <a:pt x="2012313" y="671587"/>
                  <a:pt x="1982548" y="687823"/>
                </a:cubicBezTo>
                <a:cubicBezTo>
                  <a:pt x="1961368" y="699376"/>
                  <a:pt x="1938106" y="707146"/>
                  <a:pt x="1917812" y="720192"/>
                </a:cubicBezTo>
                <a:cubicBezTo>
                  <a:pt x="1832195" y="775232"/>
                  <a:pt x="1909091" y="754014"/>
                  <a:pt x="1820708" y="768744"/>
                </a:cubicBezTo>
                <a:cubicBezTo>
                  <a:pt x="1764619" y="796788"/>
                  <a:pt x="1776610" y="788283"/>
                  <a:pt x="1723603" y="825388"/>
                </a:cubicBezTo>
                <a:cubicBezTo>
                  <a:pt x="1712554" y="833122"/>
                  <a:pt x="1703298" y="843633"/>
                  <a:pt x="1691235" y="849664"/>
                </a:cubicBezTo>
                <a:cubicBezTo>
                  <a:pt x="1675977" y="857293"/>
                  <a:pt x="1658867" y="860453"/>
                  <a:pt x="1642683" y="865848"/>
                </a:cubicBezTo>
                <a:cubicBezTo>
                  <a:pt x="1569232" y="920936"/>
                  <a:pt x="1654216" y="864472"/>
                  <a:pt x="1569855" y="898216"/>
                </a:cubicBezTo>
                <a:cubicBezTo>
                  <a:pt x="1523921" y="916589"/>
                  <a:pt x="1536753" y="924066"/>
                  <a:pt x="1497026" y="946768"/>
                </a:cubicBezTo>
                <a:cubicBezTo>
                  <a:pt x="1489620" y="951000"/>
                  <a:pt x="1480206" y="950718"/>
                  <a:pt x="1472750" y="954861"/>
                </a:cubicBezTo>
                <a:cubicBezTo>
                  <a:pt x="1455747" y="964307"/>
                  <a:pt x="1439551" y="975287"/>
                  <a:pt x="1424198" y="987229"/>
                </a:cubicBezTo>
                <a:cubicBezTo>
                  <a:pt x="1399500" y="1006439"/>
                  <a:pt x="1406598" y="1016158"/>
                  <a:pt x="1375646" y="1019597"/>
                </a:cubicBezTo>
                <a:cubicBezTo>
                  <a:pt x="1311083" y="1026771"/>
                  <a:pt x="1181437" y="1035781"/>
                  <a:pt x="1181437" y="1035781"/>
                </a:cubicBezTo>
                <a:cubicBezTo>
                  <a:pt x="1164134" y="1034397"/>
                  <a:pt x="1012529" y="1033425"/>
                  <a:pt x="946768" y="1011505"/>
                </a:cubicBezTo>
                <a:cubicBezTo>
                  <a:pt x="932988" y="1006912"/>
                  <a:pt x="919795" y="1000716"/>
                  <a:pt x="906308" y="995321"/>
                </a:cubicBezTo>
                <a:cubicBezTo>
                  <a:pt x="898216" y="987229"/>
                  <a:pt x="889357" y="979837"/>
                  <a:pt x="882031" y="971045"/>
                </a:cubicBezTo>
                <a:cubicBezTo>
                  <a:pt x="875805" y="963574"/>
                  <a:pt x="873441" y="952844"/>
                  <a:pt x="865847" y="946768"/>
                </a:cubicBezTo>
                <a:cubicBezTo>
                  <a:pt x="860570" y="942547"/>
                  <a:pt x="811317" y="931113"/>
                  <a:pt x="809203" y="930584"/>
                </a:cubicBezTo>
                <a:lnTo>
                  <a:pt x="760651" y="898216"/>
                </a:lnTo>
                <a:cubicBezTo>
                  <a:pt x="746999" y="889115"/>
                  <a:pt x="728465" y="891293"/>
                  <a:pt x="712099" y="890124"/>
                </a:cubicBezTo>
                <a:cubicBezTo>
                  <a:pt x="652847" y="885892"/>
                  <a:pt x="593416" y="884729"/>
                  <a:pt x="534074" y="882032"/>
                </a:cubicBezTo>
                <a:cubicBezTo>
                  <a:pt x="507101" y="879335"/>
                  <a:pt x="479568" y="880035"/>
                  <a:pt x="453154" y="873940"/>
                </a:cubicBezTo>
                <a:cubicBezTo>
                  <a:pt x="443678" y="871753"/>
                  <a:pt x="437577" y="862105"/>
                  <a:pt x="428878" y="857756"/>
                </a:cubicBezTo>
                <a:cubicBezTo>
                  <a:pt x="421248" y="853941"/>
                  <a:pt x="412693" y="852361"/>
                  <a:pt x="404601" y="849664"/>
                </a:cubicBezTo>
                <a:cubicBezTo>
                  <a:pt x="396509" y="841572"/>
                  <a:pt x="390329" y="830946"/>
                  <a:pt x="380325" y="825388"/>
                </a:cubicBezTo>
                <a:cubicBezTo>
                  <a:pt x="313073" y="788026"/>
                  <a:pt x="133345" y="801855"/>
                  <a:pt x="113288" y="801112"/>
                </a:cubicBezTo>
                <a:cubicBezTo>
                  <a:pt x="21632" y="810278"/>
                  <a:pt x="59476" y="809204"/>
                  <a:pt x="0" y="809204"/>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1626499" y="736375"/>
            <a:ext cx="2435703" cy="5696793"/>
          </a:xfrm>
          <a:custGeom>
            <a:avLst/>
            <a:gdLst>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113289 w 2435703"/>
              <a:gd name="connsiteY26" fmla="*/ 2638004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32368 w 2435703"/>
              <a:gd name="connsiteY30" fmla="*/ 2807937 h 5696793"/>
              <a:gd name="connsiteX31" fmla="*/ 40460 w 2435703"/>
              <a:gd name="connsiteY31" fmla="*/ 2888857 h 5696793"/>
              <a:gd name="connsiteX32" fmla="*/ 56644 w 2435703"/>
              <a:gd name="connsiteY32" fmla="*/ 3018329 h 5696793"/>
              <a:gd name="connsiteX33" fmla="*/ 80920 w 2435703"/>
              <a:gd name="connsiteY33" fmla="*/ 3317735 h 5696793"/>
              <a:gd name="connsiteX34" fmla="*/ 72828 w 2435703"/>
              <a:gd name="connsiteY34" fmla="*/ 3762797 h 5696793"/>
              <a:gd name="connsiteX35" fmla="*/ 40460 w 2435703"/>
              <a:gd name="connsiteY35" fmla="*/ 3859901 h 5696793"/>
              <a:gd name="connsiteX36" fmla="*/ 0 w 2435703"/>
              <a:gd name="connsiteY36" fmla="*/ 4029834 h 5696793"/>
              <a:gd name="connsiteX37" fmla="*/ 16184 w 2435703"/>
              <a:gd name="connsiteY37" fmla="*/ 4782393 h 5696793"/>
              <a:gd name="connsiteX38" fmla="*/ 24276 w 2435703"/>
              <a:gd name="connsiteY38" fmla="*/ 4887590 h 5696793"/>
              <a:gd name="connsiteX39" fmla="*/ 64736 w 2435703"/>
              <a:gd name="connsiteY39" fmla="*/ 5081798 h 5696793"/>
              <a:gd name="connsiteX40" fmla="*/ 97105 w 2435703"/>
              <a:gd name="connsiteY40" fmla="*/ 5138443 h 5696793"/>
              <a:gd name="connsiteX41" fmla="*/ 145657 w 2435703"/>
              <a:gd name="connsiteY41" fmla="*/ 5154627 h 5696793"/>
              <a:gd name="connsiteX42" fmla="*/ 178025 w 2435703"/>
              <a:gd name="connsiteY42" fmla="*/ 5170811 h 5696793"/>
              <a:gd name="connsiteX43" fmla="*/ 202301 w 2435703"/>
              <a:gd name="connsiteY43" fmla="*/ 5195087 h 5696793"/>
              <a:gd name="connsiteX44" fmla="*/ 250853 w 2435703"/>
              <a:gd name="connsiteY44" fmla="*/ 5203179 h 5696793"/>
              <a:gd name="connsiteX45" fmla="*/ 461246 w 2435703"/>
              <a:gd name="connsiteY45" fmla="*/ 5195087 h 5696793"/>
              <a:gd name="connsiteX46" fmla="*/ 647363 w 2435703"/>
              <a:gd name="connsiteY46" fmla="*/ 5178903 h 5696793"/>
              <a:gd name="connsiteX47" fmla="*/ 671639 w 2435703"/>
              <a:gd name="connsiteY47" fmla="*/ 5162719 h 5696793"/>
              <a:gd name="connsiteX48" fmla="*/ 695915 w 2435703"/>
              <a:gd name="connsiteY48" fmla="*/ 5130351 h 5696793"/>
              <a:gd name="connsiteX49" fmla="*/ 833480 w 2435703"/>
              <a:gd name="connsiteY49" fmla="*/ 5122259 h 5696793"/>
              <a:gd name="connsiteX50" fmla="*/ 865848 w 2435703"/>
              <a:gd name="connsiteY50" fmla="*/ 5106075 h 5696793"/>
              <a:gd name="connsiteX51" fmla="*/ 906308 w 2435703"/>
              <a:gd name="connsiteY51" fmla="*/ 5097983 h 5696793"/>
              <a:gd name="connsiteX52" fmla="*/ 922492 w 2435703"/>
              <a:gd name="connsiteY52" fmla="*/ 5073706 h 5696793"/>
              <a:gd name="connsiteX53" fmla="*/ 954860 w 2435703"/>
              <a:gd name="connsiteY53" fmla="*/ 5049430 h 5696793"/>
              <a:gd name="connsiteX54" fmla="*/ 1003413 w 2435703"/>
              <a:gd name="connsiteY54" fmla="*/ 5033246 h 5696793"/>
              <a:gd name="connsiteX55" fmla="*/ 1068149 w 2435703"/>
              <a:gd name="connsiteY55" fmla="*/ 5017062 h 5696793"/>
              <a:gd name="connsiteX56" fmla="*/ 1116701 w 2435703"/>
              <a:gd name="connsiteY56" fmla="*/ 4984694 h 5696793"/>
              <a:gd name="connsiteX57" fmla="*/ 1140977 w 2435703"/>
              <a:gd name="connsiteY57" fmla="*/ 4952326 h 5696793"/>
              <a:gd name="connsiteX58" fmla="*/ 1165253 w 2435703"/>
              <a:gd name="connsiteY58" fmla="*/ 4944234 h 5696793"/>
              <a:gd name="connsiteX59" fmla="*/ 1262358 w 2435703"/>
              <a:gd name="connsiteY59" fmla="*/ 4928050 h 5696793"/>
              <a:gd name="connsiteX60" fmla="*/ 1286634 w 2435703"/>
              <a:gd name="connsiteY60" fmla="*/ 4911866 h 5696793"/>
              <a:gd name="connsiteX61" fmla="*/ 1310910 w 2435703"/>
              <a:gd name="connsiteY61" fmla="*/ 4903774 h 5696793"/>
              <a:gd name="connsiteX62" fmla="*/ 1343278 w 2435703"/>
              <a:gd name="connsiteY62" fmla="*/ 4887590 h 5696793"/>
              <a:gd name="connsiteX63" fmla="*/ 1683143 w 2435703"/>
              <a:gd name="connsiteY63" fmla="*/ 4903774 h 5696793"/>
              <a:gd name="connsiteX64" fmla="*/ 1731696 w 2435703"/>
              <a:gd name="connsiteY64" fmla="*/ 4928050 h 5696793"/>
              <a:gd name="connsiteX65" fmla="*/ 1780248 w 2435703"/>
              <a:gd name="connsiteY65" fmla="*/ 4936142 h 5696793"/>
              <a:gd name="connsiteX66" fmla="*/ 1820708 w 2435703"/>
              <a:gd name="connsiteY66" fmla="*/ 4952326 h 5696793"/>
              <a:gd name="connsiteX67" fmla="*/ 1836892 w 2435703"/>
              <a:gd name="connsiteY67" fmla="*/ 4976602 h 5696793"/>
              <a:gd name="connsiteX68" fmla="*/ 1901628 w 2435703"/>
              <a:gd name="connsiteY68" fmla="*/ 4992786 h 5696793"/>
              <a:gd name="connsiteX69" fmla="*/ 1942089 w 2435703"/>
              <a:gd name="connsiteY69" fmla="*/ 5041338 h 5696793"/>
              <a:gd name="connsiteX70" fmla="*/ 1958273 w 2435703"/>
              <a:gd name="connsiteY70" fmla="*/ 5065614 h 5696793"/>
              <a:gd name="connsiteX71" fmla="*/ 1982549 w 2435703"/>
              <a:gd name="connsiteY71" fmla="*/ 5081798 h 5696793"/>
              <a:gd name="connsiteX72" fmla="*/ 2023009 w 2435703"/>
              <a:gd name="connsiteY72" fmla="*/ 5122259 h 5696793"/>
              <a:gd name="connsiteX73" fmla="*/ 2079653 w 2435703"/>
              <a:gd name="connsiteY73" fmla="*/ 5170811 h 5696793"/>
              <a:gd name="connsiteX74" fmla="*/ 2160574 w 2435703"/>
              <a:gd name="connsiteY74" fmla="*/ 5251731 h 5696793"/>
              <a:gd name="connsiteX75" fmla="*/ 2233402 w 2435703"/>
              <a:gd name="connsiteY75" fmla="*/ 5324560 h 5696793"/>
              <a:gd name="connsiteX76" fmla="*/ 2249586 w 2435703"/>
              <a:gd name="connsiteY76" fmla="*/ 5348836 h 5696793"/>
              <a:gd name="connsiteX77" fmla="*/ 2273862 w 2435703"/>
              <a:gd name="connsiteY77" fmla="*/ 5373112 h 5696793"/>
              <a:gd name="connsiteX78" fmla="*/ 2338598 w 2435703"/>
              <a:gd name="connsiteY78" fmla="*/ 5389296 h 5696793"/>
              <a:gd name="connsiteX79" fmla="*/ 2354782 w 2435703"/>
              <a:gd name="connsiteY79" fmla="*/ 5413572 h 5696793"/>
              <a:gd name="connsiteX80" fmla="*/ 2411427 w 2435703"/>
              <a:gd name="connsiteY80" fmla="*/ 5462124 h 5696793"/>
              <a:gd name="connsiteX81" fmla="*/ 2419519 w 2435703"/>
              <a:gd name="connsiteY81" fmla="*/ 5486400 h 5696793"/>
              <a:gd name="connsiteX82" fmla="*/ 2435703 w 2435703"/>
              <a:gd name="connsiteY82" fmla="*/ 5599689 h 5696793"/>
              <a:gd name="connsiteX83" fmla="*/ 2427611 w 2435703"/>
              <a:gd name="connsiteY83" fmla="*/ 5656333 h 5696793"/>
              <a:gd name="connsiteX84" fmla="*/ 2419519 w 2435703"/>
              <a:gd name="connsiteY84"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32368 w 2435703"/>
              <a:gd name="connsiteY30" fmla="*/ 2807937 h 5696793"/>
              <a:gd name="connsiteX31" fmla="*/ 40460 w 2435703"/>
              <a:gd name="connsiteY31" fmla="*/ 2888857 h 5696793"/>
              <a:gd name="connsiteX32" fmla="*/ 56644 w 2435703"/>
              <a:gd name="connsiteY32" fmla="*/ 3018329 h 5696793"/>
              <a:gd name="connsiteX33" fmla="*/ 80920 w 2435703"/>
              <a:gd name="connsiteY33" fmla="*/ 3317735 h 5696793"/>
              <a:gd name="connsiteX34" fmla="*/ 72828 w 2435703"/>
              <a:gd name="connsiteY34" fmla="*/ 3762797 h 5696793"/>
              <a:gd name="connsiteX35" fmla="*/ 40460 w 2435703"/>
              <a:gd name="connsiteY35" fmla="*/ 3859901 h 5696793"/>
              <a:gd name="connsiteX36" fmla="*/ 0 w 2435703"/>
              <a:gd name="connsiteY36" fmla="*/ 4029834 h 5696793"/>
              <a:gd name="connsiteX37" fmla="*/ 16184 w 2435703"/>
              <a:gd name="connsiteY37" fmla="*/ 4782393 h 5696793"/>
              <a:gd name="connsiteX38" fmla="*/ 24276 w 2435703"/>
              <a:gd name="connsiteY38" fmla="*/ 4887590 h 5696793"/>
              <a:gd name="connsiteX39" fmla="*/ 64736 w 2435703"/>
              <a:gd name="connsiteY39" fmla="*/ 5081798 h 5696793"/>
              <a:gd name="connsiteX40" fmla="*/ 97105 w 2435703"/>
              <a:gd name="connsiteY40" fmla="*/ 5138443 h 5696793"/>
              <a:gd name="connsiteX41" fmla="*/ 145657 w 2435703"/>
              <a:gd name="connsiteY41" fmla="*/ 5154627 h 5696793"/>
              <a:gd name="connsiteX42" fmla="*/ 178025 w 2435703"/>
              <a:gd name="connsiteY42" fmla="*/ 5170811 h 5696793"/>
              <a:gd name="connsiteX43" fmla="*/ 202301 w 2435703"/>
              <a:gd name="connsiteY43" fmla="*/ 5195087 h 5696793"/>
              <a:gd name="connsiteX44" fmla="*/ 250853 w 2435703"/>
              <a:gd name="connsiteY44" fmla="*/ 5203179 h 5696793"/>
              <a:gd name="connsiteX45" fmla="*/ 461246 w 2435703"/>
              <a:gd name="connsiteY45" fmla="*/ 5195087 h 5696793"/>
              <a:gd name="connsiteX46" fmla="*/ 647363 w 2435703"/>
              <a:gd name="connsiteY46" fmla="*/ 5178903 h 5696793"/>
              <a:gd name="connsiteX47" fmla="*/ 671639 w 2435703"/>
              <a:gd name="connsiteY47" fmla="*/ 5162719 h 5696793"/>
              <a:gd name="connsiteX48" fmla="*/ 695915 w 2435703"/>
              <a:gd name="connsiteY48" fmla="*/ 5130351 h 5696793"/>
              <a:gd name="connsiteX49" fmla="*/ 833480 w 2435703"/>
              <a:gd name="connsiteY49" fmla="*/ 5122259 h 5696793"/>
              <a:gd name="connsiteX50" fmla="*/ 865848 w 2435703"/>
              <a:gd name="connsiteY50" fmla="*/ 5106075 h 5696793"/>
              <a:gd name="connsiteX51" fmla="*/ 906308 w 2435703"/>
              <a:gd name="connsiteY51" fmla="*/ 5097983 h 5696793"/>
              <a:gd name="connsiteX52" fmla="*/ 922492 w 2435703"/>
              <a:gd name="connsiteY52" fmla="*/ 5073706 h 5696793"/>
              <a:gd name="connsiteX53" fmla="*/ 954860 w 2435703"/>
              <a:gd name="connsiteY53" fmla="*/ 5049430 h 5696793"/>
              <a:gd name="connsiteX54" fmla="*/ 1003413 w 2435703"/>
              <a:gd name="connsiteY54" fmla="*/ 5033246 h 5696793"/>
              <a:gd name="connsiteX55" fmla="*/ 1068149 w 2435703"/>
              <a:gd name="connsiteY55" fmla="*/ 5017062 h 5696793"/>
              <a:gd name="connsiteX56" fmla="*/ 1116701 w 2435703"/>
              <a:gd name="connsiteY56" fmla="*/ 4984694 h 5696793"/>
              <a:gd name="connsiteX57" fmla="*/ 1140977 w 2435703"/>
              <a:gd name="connsiteY57" fmla="*/ 4952326 h 5696793"/>
              <a:gd name="connsiteX58" fmla="*/ 1165253 w 2435703"/>
              <a:gd name="connsiteY58" fmla="*/ 4944234 h 5696793"/>
              <a:gd name="connsiteX59" fmla="*/ 1262358 w 2435703"/>
              <a:gd name="connsiteY59" fmla="*/ 4928050 h 5696793"/>
              <a:gd name="connsiteX60" fmla="*/ 1286634 w 2435703"/>
              <a:gd name="connsiteY60" fmla="*/ 4911866 h 5696793"/>
              <a:gd name="connsiteX61" fmla="*/ 1310910 w 2435703"/>
              <a:gd name="connsiteY61" fmla="*/ 4903774 h 5696793"/>
              <a:gd name="connsiteX62" fmla="*/ 1343278 w 2435703"/>
              <a:gd name="connsiteY62" fmla="*/ 4887590 h 5696793"/>
              <a:gd name="connsiteX63" fmla="*/ 1683143 w 2435703"/>
              <a:gd name="connsiteY63" fmla="*/ 4903774 h 5696793"/>
              <a:gd name="connsiteX64" fmla="*/ 1731696 w 2435703"/>
              <a:gd name="connsiteY64" fmla="*/ 4928050 h 5696793"/>
              <a:gd name="connsiteX65" fmla="*/ 1780248 w 2435703"/>
              <a:gd name="connsiteY65" fmla="*/ 4936142 h 5696793"/>
              <a:gd name="connsiteX66" fmla="*/ 1820708 w 2435703"/>
              <a:gd name="connsiteY66" fmla="*/ 4952326 h 5696793"/>
              <a:gd name="connsiteX67" fmla="*/ 1836892 w 2435703"/>
              <a:gd name="connsiteY67" fmla="*/ 4976602 h 5696793"/>
              <a:gd name="connsiteX68" fmla="*/ 1901628 w 2435703"/>
              <a:gd name="connsiteY68" fmla="*/ 4992786 h 5696793"/>
              <a:gd name="connsiteX69" fmla="*/ 1942089 w 2435703"/>
              <a:gd name="connsiteY69" fmla="*/ 5041338 h 5696793"/>
              <a:gd name="connsiteX70" fmla="*/ 1958273 w 2435703"/>
              <a:gd name="connsiteY70" fmla="*/ 5065614 h 5696793"/>
              <a:gd name="connsiteX71" fmla="*/ 1982549 w 2435703"/>
              <a:gd name="connsiteY71" fmla="*/ 5081798 h 5696793"/>
              <a:gd name="connsiteX72" fmla="*/ 2023009 w 2435703"/>
              <a:gd name="connsiteY72" fmla="*/ 5122259 h 5696793"/>
              <a:gd name="connsiteX73" fmla="*/ 2079653 w 2435703"/>
              <a:gd name="connsiteY73" fmla="*/ 5170811 h 5696793"/>
              <a:gd name="connsiteX74" fmla="*/ 2160574 w 2435703"/>
              <a:gd name="connsiteY74" fmla="*/ 5251731 h 5696793"/>
              <a:gd name="connsiteX75" fmla="*/ 2233402 w 2435703"/>
              <a:gd name="connsiteY75" fmla="*/ 5324560 h 5696793"/>
              <a:gd name="connsiteX76" fmla="*/ 2249586 w 2435703"/>
              <a:gd name="connsiteY76" fmla="*/ 5348836 h 5696793"/>
              <a:gd name="connsiteX77" fmla="*/ 2273862 w 2435703"/>
              <a:gd name="connsiteY77" fmla="*/ 5373112 h 5696793"/>
              <a:gd name="connsiteX78" fmla="*/ 2338598 w 2435703"/>
              <a:gd name="connsiteY78" fmla="*/ 5389296 h 5696793"/>
              <a:gd name="connsiteX79" fmla="*/ 2354782 w 2435703"/>
              <a:gd name="connsiteY79" fmla="*/ 5413572 h 5696793"/>
              <a:gd name="connsiteX80" fmla="*/ 2411427 w 2435703"/>
              <a:gd name="connsiteY80" fmla="*/ 5462124 h 5696793"/>
              <a:gd name="connsiteX81" fmla="*/ 2419519 w 2435703"/>
              <a:gd name="connsiteY81" fmla="*/ 5486400 h 5696793"/>
              <a:gd name="connsiteX82" fmla="*/ 2435703 w 2435703"/>
              <a:gd name="connsiteY82" fmla="*/ 5599689 h 5696793"/>
              <a:gd name="connsiteX83" fmla="*/ 2427611 w 2435703"/>
              <a:gd name="connsiteY83" fmla="*/ 5656333 h 5696793"/>
              <a:gd name="connsiteX84" fmla="*/ 2419519 w 2435703"/>
              <a:gd name="connsiteY84"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32368 w 2435703"/>
              <a:gd name="connsiteY30" fmla="*/ 2807937 h 5696793"/>
              <a:gd name="connsiteX31" fmla="*/ 55700 w 2435703"/>
              <a:gd name="connsiteY31" fmla="*/ 2894572 h 5696793"/>
              <a:gd name="connsiteX32" fmla="*/ 56644 w 2435703"/>
              <a:gd name="connsiteY32" fmla="*/ 3018329 h 5696793"/>
              <a:gd name="connsiteX33" fmla="*/ 80920 w 2435703"/>
              <a:gd name="connsiteY33" fmla="*/ 3317735 h 5696793"/>
              <a:gd name="connsiteX34" fmla="*/ 72828 w 2435703"/>
              <a:gd name="connsiteY34" fmla="*/ 3762797 h 5696793"/>
              <a:gd name="connsiteX35" fmla="*/ 40460 w 2435703"/>
              <a:gd name="connsiteY35" fmla="*/ 3859901 h 5696793"/>
              <a:gd name="connsiteX36" fmla="*/ 0 w 2435703"/>
              <a:gd name="connsiteY36" fmla="*/ 4029834 h 5696793"/>
              <a:gd name="connsiteX37" fmla="*/ 16184 w 2435703"/>
              <a:gd name="connsiteY37" fmla="*/ 4782393 h 5696793"/>
              <a:gd name="connsiteX38" fmla="*/ 24276 w 2435703"/>
              <a:gd name="connsiteY38" fmla="*/ 4887590 h 5696793"/>
              <a:gd name="connsiteX39" fmla="*/ 64736 w 2435703"/>
              <a:gd name="connsiteY39" fmla="*/ 5081798 h 5696793"/>
              <a:gd name="connsiteX40" fmla="*/ 97105 w 2435703"/>
              <a:gd name="connsiteY40" fmla="*/ 5138443 h 5696793"/>
              <a:gd name="connsiteX41" fmla="*/ 145657 w 2435703"/>
              <a:gd name="connsiteY41" fmla="*/ 5154627 h 5696793"/>
              <a:gd name="connsiteX42" fmla="*/ 178025 w 2435703"/>
              <a:gd name="connsiteY42" fmla="*/ 5170811 h 5696793"/>
              <a:gd name="connsiteX43" fmla="*/ 202301 w 2435703"/>
              <a:gd name="connsiteY43" fmla="*/ 5195087 h 5696793"/>
              <a:gd name="connsiteX44" fmla="*/ 250853 w 2435703"/>
              <a:gd name="connsiteY44" fmla="*/ 5203179 h 5696793"/>
              <a:gd name="connsiteX45" fmla="*/ 461246 w 2435703"/>
              <a:gd name="connsiteY45" fmla="*/ 5195087 h 5696793"/>
              <a:gd name="connsiteX46" fmla="*/ 647363 w 2435703"/>
              <a:gd name="connsiteY46" fmla="*/ 5178903 h 5696793"/>
              <a:gd name="connsiteX47" fmla="*/ 671639 w 2435703"/>
              <a:gd name="connsiteY47" fmla="*/ 5162719 h 5696793"/>
              <a:gd name="connsiteX48" fmla="*/ 695915 w 2435703"/>
              <a:gd name="connsiteY48" fmla="*/ 5130351 h 5696793"/>
              <a:gd name="connsiteX49" fmla="*/ 833480 w 2435703"/>
              <a:gd name="connsiteY49" fmla="*/ 5122259 h 5696793"/>
              <a:gd name="connsiteX50" fmla="*/ 865848 w 2435703"/>
              <a:gd name="connsiteY50" fmla="*/ 5106075 h 5696793"/>
              <a:gd name="connsiteX51" fmla="*/ 906308 w 2435703"/>
              <a:gd name="connsiteY51" fmla="*/ 5097983 h 5696793"/>
              <a:gd name="connsiteX52" fmla="*/ 922492 w 2435703"/>
              <a:gd name="connsiteY52" fmla="*/ 5073706 h 5696793"/>
              <a:gd name="connsiteX53" fmla="*/ 954860 w 2435703"/>
              <a:gd name="connsiteY53" fmla="*/ 5049430 h 5696793"/>
              <a:gd name="connsiteX54" fmla="*/ 1003413 w 2435703"/>
              <a:gd name="connsiteY54" fmla="*/ 5033246 h 5696793"/>
              <a:gd name="connsiteX55" fmla="*/ 1068149 w 2435703"/>
              <a:gd name="connsiteY55" fmla="*/ 5017062 h 5696793"/>
              <a:gd name="connsiteX56" fmla="*/ 1116701 w 2435703"/>
              <a:gd name="connsiteY56" fmla="*/ 4984694 h 5696793"/>
              <a:gd name="connsiteX57" fmla="*/ 1140977 w 2435703"/>
              <a:gd name="connsiteY57" fmla="*/ 4952326 h 5696793"/>
              <a:gd name="connsiteX58" fmla="*/ 1165253 w 2435703"/>
              <a:gd name="connsiteY58" fmla="*/ 4944234 h 5696793"/>
              <a:gd name="connsiteX59" fmla="*/ 1262358 w 2435703"/>
              <a:gd name="connsiteY59" fmla="*/ 4928050 h 5696793"/>
              <a:gd name="connsiteX60" fmla="*/ 1286634 w 2435703"/>
              <a:gd name="connsiteY60" fmla="*/ 4911866 h 5696793"/>
              <a:gd name="connsiteX61" fmla="*/ 1310910 w 2435703"/>
              <a:gd name="connsiteY61" fmla="*/ 4903774 h 5696793"/>
              <a:gd name="connsiteX62" fmla="*/ 1343278 w 2435703"/>
              <a:gd name="connsiteY62" fmla="*/ 4887590 h 5696793"/>
              <a:gd name="connsiteX63" fmla="*/ 1683143 w 2435703"/>
              <a:gd name="connsiteY63" fmla="*/ 4903774 h 5696793"/>
              <a:gd name="connsiteX64" fmla="*/ 1731696 w 2435703"/>
              <a:gd name="connsiteY64" fmla="*/ 4928050 h 5696793"/>
              <a:gd name="connsiteX65" fmla="*/ 1780248 w 2435703"/>
              <a:gd name="connsiteY65" fmla="*/ 4936142 h 5696793"/>
              <a:gd name="connsiteX66" fmla="*/ 1820708 w 2435703"/>
              <a:gd name="connsiteY66" fmla="*/ 4952326 h 5696793"/>
              <a:gd name="connsiteX67" fmla="*/ 1836892 w 2435703"/>
              <a:gd name="connsiteY67" fmla="*/ 4976602 h 5696793"/>
              <a:gd name="connsiteX68" fmla="*/ 1901628 w 2435703"/>
              <a:gd name="connsiteY68" fmla="*/ 4992786 h 5696793"/>
              <a:gd name="connsiteX69" fmla="*/ 1942089 w 2435703"/>
              <a:gd name="connsiteY69" fmla="*/ 5041338 h 5696793"/>
              <a:gd name="connsiteX70" fmla="*/ 1958273 w 2435703"/>
              <a:gd name="connsiteY70" fmla="*/ 5065614 h 5696793"/>
              <a:gd name="connsiteX71" fmla="*/ 1982549 w 2435703"/>
              <a:gd name="connsiteY71" fmla="*/ 5081798 h 5696793"/>
              <a:gd name="connsiteX72" fmla="*/ 2023009 w 2435703"/>
              <a:gd name="connsiteY72" fmla="*/ 5122259 h 5696793"/>
              <a:gd name="connsiteX73" fmla="*/ 2079653 w 2435703"/>
              <a:gd name="connsiteY73" fmla="*/ 5170811 h 5696793"/>
              <a:gd name="connsiteX74" fmla="*/ 2160574 w 2435703"/>
              <a:gd name="connsiteY74" fmla="*/ 5251731 h 5696793"/>
              <a:gd name="connsiteX75" fmla="*/ 2233402 w 2435703"/>
              <a:gd name="connsiteY75" fmla="*/ 5324560 h 5696793"/>
              <a:gd name="connsiteX76" fmla="*/ 2249586 w 2435703"/>
              <a:gd name="connsiteY76" fmla="*/ 5348836 h 5696793"/>
              <a:gd name="connsiteX77" fmla="*/ 2273862 w 2435703"/>
              <a:gd name="connsiteY77" fmla="*/ 5373112 h 5696793"/>
              <a:gd name="connsiteX78" fmla="*/ 2338598 w 2435703"/>
              <a:gd name="connsiteY78" fmla="*/ 5389296 h 5696793"/>
              <a:gd name="connsiteX79" fmla="*/ 2354782 w 2435703"/>
              <a:gd name="connsiteY79" fmla="*/ 5413572 h 5696793"/>
              <a:gd name="connsiteX80" fmla="*/ 2411427 w 2435703"/>
              <a:gd name="connsiteY80" fmla="*/ 5462124 h 5696793"/>
              <a:gd name="connsiteX81" fmla="*/ 2419519 w 2435703"/>
              <a:gd name="connsiteY81" fmla="*/ 5486400 h 5696793"/>
              <a:gd name="connsiteX82" fmla="*/ 2435703 w 2435703"/>
              <a:gd name="connsiteY82" fmla="*/ 5599689 h 5696793"/>
              <a:gd name="connsiteX83" fmla="*/ 2427611 w 2435703"/>
              <a:gd name="connsiteY83" fmla="*/ 5656333 h 5696793"/>
              <a:gd name="connsiteX84" fmla="*/ 2419519 w 2435703"/>
              <a:gd name="connsiteY84"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86096 w 2435703"/>
              <a:gd name="connsiteY30" fmla="*/ 2803115 h 5696793"/>
              <a:gd name="connsiteX31" fmla="*/ 32368 w 2435703"/>
              <a:gd name="connsiteY31" fmla="*/ 2807937 h 5696793"/>
              <a:gd name="connsiteX32" fmla="*/ 55700 w 2435703"/>
              <a:gd name="connsiteY32" fmla="*/ 2894572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86096 w 2435703"/>
              <a:gd name="connsiteY30" fmla="*/ 2803115 h 5696793"/>
              <a:gd name="connsiteX31" fmla="*/ 78088 w 2435703"/>
              <a:gd name="connsiteY31" fmla="*/ 2842227 h 5696793"/>
              <a:gd name="connsiteX32" fmla="*/ 55700 w 2435703"/>
              <a:gd name="connsiteY32" fmla="*/ 2894572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80920 w 2435703"/>
              <a:gd name="connsiteY28" fmla="*/ 2718924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103780 w 2435703"/>
              <a:gd name="connsiteY28" fmla="*/ 2692254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94255 w 2435703"/>
              <a:gd name="connsiteY28" fmla="*/ 2686539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1421 w 2435703"/>
              <a:gd name="connsiteY39" fmla="*/ 487616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8546 w 2435703"/>
              <a:gd name="connsiteY40" fmla="*/ 503226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8546 w 2435703"/>
              <a:gd name="connsiteY40" fmla="*/ 503226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435703" h="5696793">
                <a:moveTo>
                  <a:pt x="712099" y="0"/>
                </a:moveTo>
                <a:cubicBezTo>
                  <a:pt x="707564" y="31743"/>
                  <a:pt x="715639" y="56139"/>
                  <a:pt x="687823" y="72829"/>
                </a:cubicBezTo>
                <a:cubicBezTo>
                  <a:pt x="680509" y="77218"/>
                  <a:pt x="671639" y="78224"/>
                  <a:pt x="663547" y="80921"/>
                </a:cubicBezTo>
                <a:cubicBezTo>
                  <a:pt x="655455" y="86316"/>
                  <a:pt x="646148" y="90228"/>
                  <a:pt x="639271" y="97105"/>
                </a:cubicBezTo>
                <a:cubicBezTo>
                  <a:pt x="629778" y="106598"/>
                  <a:pt x="603160" y="158113"/>
                  <a:pt x="598811" y="161841"/>
                </a:cubicBezTo>
                <a:cubicBezTo>
                  <a:pt x="590367" y="169079"/>
                  <a:pt x="577095" y="166737"/>
                  <a:pt x="566443" y="169933"/>
                </a:cubicBezTo>
                <a:cubicBezTo>
                  <a:pt x="566431" y="169936"/>
                  <a:pt x="505758" y="190161"/>
                  <a:pt x="493614" y="194209"/>
                </a:cubicBezTo>
                <a:cubicBezTo>
                  <a:pt x="480566" y="198558"/>
                  <a:pt x="466641" y="199604"/>
                  <a:pt x="453154" y="202301"/>
                </a:cubicBezTo>
                <a:lnTo>
                  <a:pt x="380326" y="250853"/>
                </a:lnTo>
                <a:cubicBezTo>
                  <a:pt x="368240" y="258910"/>
                  <a:pt x="352564" y="259983"/>
                  <a:pt x="339866" y="267037"/>
                </a:cubicBezTo>
                <a:cubicBezTo>
                  <a:pt x="272338" y="304552"/>
                  <a:pt x="342237" y="282627"/>
                  <a:pt x="275129" y="299406"/>
                </a:cubicBezTo>
                <a:cubicBezTo>
                  <a:pt x="215773" y="358762"/>
                  <a:pt x="218074" y="347970"/>
                  <a:pt x="178025" y="420786"/>
                </a:cubicBezTo>
                <a:cubicBezTo>
                  <a:pt x="160585" y="452495"/>
                  <a:pt x="129473" y="517890"/>
                  <a:pt x="129473" y="517890"/>
                </a:cubicBezTo>
                <a:cubicBezTo>
                  <a:pt x="113685" y="581042"/>
                  <a:pt x="131634" y="521663"/>
                  <a:pt x="89013" y="606903"/>
                </a:cubicBezTo>
                <a:cubicBezTo>
                  <a:pt x="79826" y="625277"/>
                  <a:pt x="72828" y="644666"/>
                  <a:pt x="64736" y="663547"/>
                </a:cubicBezTo>
                <a:cubicBezTo>
                  <a:pt x="62039" y="679731"/>
                  <a:pt x="59862" y="696010"/>
                  <a:pt x="56644" y="712099"/>
                </a:cubicBezTo>
                <a:cubicBezTo>
                  <a:pt x="54463" y="723004"/>
                  <a:pt x="48949" y="733353"/>
                  <a:pt x="48552" y="744467"/>
                </a:cubicBezTo>
                <a:cubicBezTo>
                  <a:pt x="43545" y="884666"/>
                  <a:pt x="44888" y="1025035"/>
                  <a:pt x="40460" y="1165253"/>
                </a:cubicBezTo>
                <a:cubicBezTo>
                  <a:pt x="33413" y="1388396"/>
                  <a:pt x="28151" y="1455092"/>
                  <a:pt x="16184" y="1634591"/>
                </a:cubicBezTo>
                <a:cubicBezTo>
                  <a:pt x="18881" y="1664262"/>
                  <a:pt x="22824" y="1693846"/>
                  <a:pt x="24276" y="1723604"/>
                </a:cubicBezTo>
                <a:cubicBezTo>
                  <a:pt x="28221" y="1804473"/>
                  <a:pt x="27614" y="1885539"/>
                  <a:pt x="32368" y="1966365"/>
                </a:cubicBezTo>
                <a:cubicBezTo>
                  <a:pt x="34063" y="1995186"/>
                  <a:pt x="45598" y="2005327"/>
                  <a:pt x="56644" y="2031101"/>
                </a:cubicBezTo>
                <a:cubicBezTo>
                  <a:pt x="60004" y="2038941"/>
                  <a:pt x="62039" y="2047285"/>
                  <a:pt x="64736" y="2055377"/>
                </a:cubicBezTo>
                <a:cubicBezTo>
                  <a:pt x="67433" y="2082351"/>
                  <a:pt x="69245" y="2109428"/>
                  <a:pt x="72828" y="2136298"/>
                </a:cubicBezTo>
                <a:cubicBezTo>
                  <a:pt x="74646" y="2149931"/>
                  <a:pt x="78829" y="2163164"/>
                  <a:pt x="80920" y="2176758"/>
                </a:cubicBezTo>
                <a:cubicBezTo>
                  <a:pt x="84227" y="2198252"/>
                  <a:pt x="86315" y="2219915"/>
                  <a:pt x="89013" y="2241494"/>
                </a:cubicBezTo>
                <a:cubicBezTo>
                  <a:pt x="86310" y="2336199"/>
                  <a:pt x="80112" y="2461435"/>
                  <a:pt x="80904" y="2525609"/>
                </a:cubicBezTo>
                <a:cubicBezTo>
                  <a:pt x="81696" y="2589783"/>
                  <a:pt x="91542" y="2599718"/>
                  <a:pt x="93767" y="2626540"/>
                </a:cubicBezTo>
                <a:cubicBezTo>
                  <a:pt x="95992" y="2653362"/>
                  <a:pt x="94806" y="2666778"/>
                  <a:pt x="94255" y="2686539"/>
                </a:cubicBezTo>
                <a:cubicBezTo>
                  <a:pt x="93704" y="2706300"/>
                  <a:pt x="101251" y="2737013"/>
                  <a:pt x="90462" y="2745105"/>
                </a:cubicBezTo>
                <a:cubicBezTo>
                  <a:pt x="82117" y="2758184"/>
                  <a:pt x="88793" y="2792326"/>
                  <a:pt x="86096" y="2803115"/>
                </a:cubicBezTo>
                <a:cubicBezTo>
                  <a:pt x="83399" y="2813904"/>
                  <a:pt x="81249" y="2826667"/>
                  <a:pt x="78088" y="2842227"/>
                </a:cubicBezTo>
                <a:cubicBezTo>
                  <a:pt x="74927" y="2857787"/>
                  <a:pt x="70704" y="2867127"/>
                  <a:pt x="67130" y="2896477"/>
                </a:cubicBezTo>
                <a:cubicBezTo>
                  <a:pt x="63556" y="2925827"/>
                  <a:pt x="54346" y="2948119"/>
                  <a:pt x="56644" y="3018329"/>
                </a:cubicBezTo>
                <a:cubicBezTo>
                  <a:pt x="58942" y="3088539"/>
                  <a:pt x="42420" y="2932736"/>
                  <a:pt x="80920" y="3317735"/>
                </a:cubicBezTo>
                <a:cubicBezTo>
                  <a:pt x="87635" y="3492299"/>
                  <a:pt x="98749" y="3585674"/>
                  <a:pt x="72828" y="3762797"/>
                </a:cubicBezTo>
                <a:cubicBezTo>
                  <a:pt x="67888" y="3796556"/>
                  <a:pt x="49437" y="3826984"/>
                  <a:pt x="40460" y="3859901"/>
                </a:cubicBezTo>
                <a:cubicBezTo>
                  <a:pt x="25139" y="3916077"/>
                  <a:pt x="0" y="4029834"/>
                  <a:pt x="0" y="4029834"/>
                </a:cubicBezTo>
                <a:cubicBezTo>
                  <a:pt x="21353" y="4563669"/>
                  <a:pt x="8963" y="4633084"/>
                  <a:pt x="16184" y="4782393"/>
                </a:cubicBezTo>
                <a:cubicBezTo>
                  <a:pt x="23405" y="4931702"/>
                  <a:pt x="34599" y="4884044"/>
                  <a:pt x="43326" y="4925690"/>
                </a:cubicBezTo>
                <a:cubicBezTo>
                  <a:pt x="52053" y="4967336"/>
                  <a:pt x="39830" y="4965964"/>
                  <a:pt x="68546" y="5032268"/>
                </a:cubicBezTo>
                <a:cubicBezTo>
                  <a:pt x="71025" y="5037226"/>
                  <a:pt x="84253" y="5118050"/>
                  <a:pt x="97105" y="5138443"/>
                </a:cubicBezTo>
                <a:cubicBezTo>
                  <a:pt x="109957" y="5158836"/>
                  <a:pt x="129473" y="5149232"/>
                  <a:pt x="145657" y="5154627"/>
                </a:cubicBezTo>
                <a:cubicBezTo>
                  <a:pt x="157101" y="5158442"/>
                  <a:pt x="168209" y="5163800"/>
                  <a:pt x="178025" y="5170811"/>
                </a:cubicBezTo>
                <a:cubicBezTo>
                  <a:pt x="187337" y="5177463"/>
                  <a:pt x="191844" y="5190439"/>
                  <a:pt x="202301" y="5195087"/>
                </a:cubicBezTo>
                <a:cubicBezTo>
                  <a:pt x="217294" y="5201751"/>
                  <a:pt x="234669" y="5200482"/>
                  <a:pt x="250853" y="5203179"/>
                </a:cubicBezTo>
                <a:lnTo>
                  <a:pt x="461246" y="5195087"/>
                </a:lnTo>
                <a:cubicBezTo>
                  <a:pt x="627773" y="5187847"/>
                  <a:pt x="572450" y="5203874"/>
                  <a:pt x="647363" y="5178903"/>
                </a:cubicBezTo>
                <a:cubicBezTo>
                  <a:pt x="655455" y="5173508"/>
                  <a:pt x="664762" y="5169596"/>
                  <a:pt x="671639" y="5162719"/>
                </a:cubicBezTo>
                <a:cubicBezTo>
                  <a:pt x="681176" y="5153182"/>
                  <a:pt x="682831" y="5133622"/>
                  <a:pt x="695915" y="5130351"/>
                </a:cubicBezTo>
                <a:cubicBezTo>
                  <a:pt x="740478" y="5119210"/>
                  <a:pt x="787625" y="5124956"/>
                  <a:pt x="833480" y="5122259"/>
                </a:cubicBezTo>
                <a:cubicBezTo>
                  <a:pt x="844269" y="5116864"/>
                  <a:pt x="854404" y="5109890"/>
                  <a:pt x="865848" y="5106075"/>
                </a:cubicBezTo>
                <a:cubicBezTo>
                  <a:pt x="878896" y="5101726"/>
                  <a:pt x="894366" y="5104807"/>
                  <a:pt x="906308" y="5097983"/>
                </a:cubicBezTo>
                <a:cubicBezTo>
                  <a:pt x="914752" y="5093158"/>
                  <a:pt x="915615" y="5080583"/>
                  <a:pt x="922492" y="5073706"/>
                </a:cubicBezTo>
                <a:cubicBezTo>
                  <a:pt x="932028" y="5064169"/>
                  <a:pt x="942797" y="5055461"/>
                  <a:pt x="954860" y="5049430"/>
                </a:cubicBezTo>
                <a:cubicBezTo>
                  <a:pt x="970119" y="5041801"/>
                  <a:pt x="987229" y="5038641"/>
                  <a:pt x="1003413" y="5033246"/>
                </a:cubicBezTo>
                <a:cubicBezTo>
                  <a:pt x="1040738" y="5020804"/>
                  <a:pt x="1019323" y="5026827"/>
                  <a:pt x="1068149" y="5017062"/>
                </a:cubicBezTo>
                <a:cubicBezTo>
                  <a:pt x="1084333" y="5006273"/>
                  <a:pt x="1105031" y="5000255"/>
                  <a:pt x="1116701" y="4984694"/>
                </a:cubicBezTo>
                <a:cubicBezTo>
                  <a:pt x="1124793" y="4973905"/>
                  <a:pt x="1130616" y="4960960"/>
                  <a:pt x="1140977" y="4952326"/>
                </a:cubicBezTo>
                <a:cubicBezTo>
                  <a:pt x="1147530" y="4946865"/>
                  <a:pt x="1156978" y="4946303"/>
                  <a:pt x="1165253" y="4944234"/>
                </a:cubicBezTo>
                <a:cubicBezTo>
                  <a:pt x="1196807" y="4936345"/>
                  <a:pt x="1230385" y="4932618"/>
                  <a:pt x="1262358" y="4928050"/>
                </a:cubicBezTo>
                <a:cubicBezTo>
                  <a:pt x="1270450" y="4922655"/>
                  <a:pt x="1277935" y="4916215"/>
                  <a:pt x="1286634" y="4911866"/>
                </a:cubicBezTo>
                <a:cubicBezTo>
                  <a:pt x="1294263" y="4908051"/>
                  <a:pt x="1303070" y="4907134"/>
                  <a:pt x="1310910" y="4903774"/>
                </a:cubicBezTo>
                <a:cubicBezTo>
                  <a:pt x="1321998" y="4899022"/>
                  <a:pt x="1332489" y="4892985"/>
                  <a:pt x="1343278" y="4887590"/>
                </a:cubicBezTo>
                <a:lnTo>
                  <a:pt x="1683143" y="4903774"/>
                </a:lnTo>
                <a:cubicBezTo>
                  <a:pt x="1717541" y="4906067"/>
                  <a:pt x="1699302" y="4917252"/>
                  <a:pt x="1731696" y="4928050"/>
                </a:cubicBezTo>
                <a:cubicBezTo>
                  <a:pt x="1747261" y="4933238"/>
                  <a:pt x="1764064" y="4933445"/>
                  <a:pt x="1780248" y="4936142"/>
                </a:cubicBezTo>
                <a:cubicBezTo>
                  <a:pt x="1793735" y="4941537"/>
                  <a:pt x="1808888" y="4943883"/>
                  <a:pt x="1820708" y="4952326"/>
                </a:cubicBezTo>
                <a:cubicBezTo>
                  <a:pt x="1828622" y="4957979"/>
                  <a:pt x="1829298" y="4970527"/>
                  <a:pt x="1836892" y="4976602"/>
                </a:cubicBezTo>
                <a:cubicBezTo>
                  <a:pt x="1845186" y="4983237"/>
                  <a:pt x="1899613" y="4992383"/>
                  <a:pt x="1901628" y="4992786"/>
                </a:cubicBezTo>
                <a:cubicBezTo>
                  <a:pt x="1924630" y="5015786"/>
                  <a:pt x="1918044" y="5007674"/>
                  <a:pt x="1942089" y="5041338"/>
                </a:cubicBezTo>
                <a:cubicBezTo>
                  <a:pt x="1947742" y="5049252"/>
                  <a:pt x="1951396" y="5058737"/>
                  <a:pt x="1958273" y="5065614"/>
                </a:cubicBezTo>
                <a:cubicBezTo>
                  <a:pt x="1965150" y="5072491"/>
                  <a:pt x="1975230" y="5075394"/>
                  <a:pt x="1982549" y="5081798"/>
                </a:cubicBezTo>
                <a:cubicBezTo>
                  <a:pt x="1996903" y="5094358"/>
                  <a:pt x="2010250" y="5108082"/>
                  <a:pt x="2023009" y="5122259"/>
                </a:cubicBezTo>
                <a:cubicBezTo>
                  <a:pt x="2067436" y="5171623"/>
                  <a:pt x="2035668" y="5156149"/>
                  <a:pt x="2079653" y="5170811"/>
                </a:cubicBezTo>
                <a:cubicBezTo>
                  <a:pt x="2156566" y="5232341"/>
                  <a:pt x="2084658" y="5170393"/>
                  <a:pt x="2160574" y="5251731"/>
                </a:cubicBezTo>
                <a:cubicBezTo>
                  <a:pt x="2183999" y="5276829"/>
                  <a:pt x="2214358" y="5295994"/>
                  <a:pt x="2233402" y="5324560"/>
                </a:cubicBezTo>
                <a:cubicBezTo>
                  <a:pt x="2238797" y="5332652"/>
                  <a:pt x="2243360" y="5341365"/>
                  <a:pt x="2249586" y="5348836"/>
                </a:cubicBezTo>
                <a:cubicBezTo>
                  <a:pt x="2256912" y="5357627"/>
                  <a:pt x="2263444" y="5368377"/>
                  <a:pt x="2273862" y="5373112"/>
                </a:cubicBezTo>
                <a:cubicBezTo>
                  <a:pt x="2294111" y="5382316"/>
                  <a:pt x="2338598" y="5389296"/>
                  <a:pt x="2338598" y="5389296"/>
                </a:cubicBezTo>
                <a:cubicBezTo>
                  <a:pt x="2343993" y="5397388"/>
                  <a:pt x="2348556" y="5406101"/>
                  <a:pt x="2354782" y="5413572"/>
                </a:cubicBezTo>
                <a:cubicBezTo>
                  <a:pt x="2373566" y="5436112"/>
                  <a:pt x="2387617" y="5444266"/>
                  <a:pt x="2411427" y="5462124"/>
                </a:cubicBezTo>
                <a:cubicBezTo>
                  <a:pt x="2414124" y="5470216"/>
                  <a:pt x="2418037" y="5478000"/>
                  <a:pt x="2419519" y="5486400"/>
                </a:cubicBezTo>
                <a:cubicBezTo>
                  <a:pt x="2426148" y="5523966"/>
                  <a:pt x="2435703" y="5599689"/>
                  <a:pt x="2435703" y="5599689"/>
                </a:cubicBezTo>
                <a:cubicBezTo>
                  <a:pt x="2433006" y="5618570"/>
                  <a:pt x="2430747" y="5637519"/>
                  <a:pt x="2427611" y="5656333"/>
                </a:cubicBezTo>
                <a:cubicBezTo>
                  <a:pt x="2425350" y="5669900"/>
                  <a:pt x="2419519" y="5696793"/>
                  <a:pt x="2419519" y="569679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450619" y="4515356"/>
            <a:ext cx="1254678" cy="1893536"/>
          </a:xfrm>
          <a:custGeom>
            <a:avLst/>
            <a:gdLst>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205714 w 1254678"/>
              <a:gd name="connsiteY19" fmla="*/ 776835 h 1893536"/>
              <a:gd name="connsiteX20" fmla="*/ 1181438 w 1254678"/>
              <a:gd name="connsiteY20" fmla="*/ 768743 h 1893536"/>
              <a:gd name="connsiteX21" fmla="*/ 1100517 w 1254678"/>
              <a:gd name="connsiteY21" fmla="*/ 720191 h 1893536"/>
              <a:gd name="connsiteX22" fmla="*/ 1092425 w 1254678"/>
              <a:gd name="connsiteY22" fmla="*/ 695915 h 1893536"/>
              <a:gd name="connsiteX23" fmla="*/ 1043873 w 1254678"/>
              <a:gd name="connsiteY23" fmla="*/ 65545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92379 w 1254678"/>
              <a:gd name="connsiteY19" fmla="*/ 790170 h 1893536"/>
              <a:gd name="connsiteX20" fmla="*/ 1181438 w 1254678"/>
              <a:gd name="connsiteY20" fmla="*/ 768743 h 1893536"/>
              <a:gd name="connsiteX21" fmla="*/ 1100517 w 1254678"/>
              <a:gd name="connsiteY21" fmla="*/ 720191 h 1893536"/>
              <a:gd name="connsiteX22" fmla="*/ 1092425 w 1254678"/>
              <a:gd name="connsiteY22" fmla="*/ 695915 h 1893536"/>
              <a:gd name="connsiteX23" fmla="*/ 1043873 w 1254678"/>
              <a:gd name="connsiteY23" fmla="*/ 65545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92379 w 1254678"/>
              <a:gd name="connsiteY19" fmla="*/ 790170 h 1893536"/>
              <a:gd name="connsiteX20" fmla="*/ 1171913 w 1254678"/>
              <a:gd name="connsiteY20" fmla="*/ 778268 h 1893536"/>
              <a:gd name="connsiteX21" fmla="*/ 1100517 w 1254678"/>
              <a:gd name="connsiteY21" fmla="*/ 720191 h 1893536"/>
              <a:gd name="connsiteX22" fmla="*/ 1092425 w 1254678"/>
              <a:gd name="connsiteY22" fmla="*/ 695915 h 1893536"/>
              <a:gd name="connsiteX23" fmla="*/ 1043873 w 1254678"/>
              <a:gd name="connsiteY23" fmla="*/ 65545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84759 w 1254678"/>
              <a:gd name="connsiteY19" fmla="*/ 803505 h 1893536"/>
              <a:gd name="connsiteX20" fmla="*/ 1171913 w 1254678"/>
              <a:gd name="connsiteY20" fmla="*/ 778268 h 1893536"/>
              <a:gd name="connsiteX21" fmla="*/ 1100517 w 1254678"/>
              <a:gd name="connsiteY21" fmla="*/ 720191 h 1893536"/>
              <a:gd name="connsiteX22" fmla="*/ 1092425 w 1254678"/>
              <a:gd name="connsiteY22" fmla="*/ 695915 h 1893536"/>
              <a:gd name="connsiteX23" fmla="*/ 1043873 w 1254678"/>
              <a:gd name="connsiteY23" fmla="*/ 65545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84759 w 1254678"/>
              <a:gd name="connsiteY19" fmla="*/ 803505 h 1893536"/>
              <a:gd name="connsiteX20" fmla="*/ 1171913 w 1254678"/>
              <a:gd name="connsiteY20" fmla="*/ 778268 h 1893536"/>
              <a:gd name="connsiteX21" fmla="*/ 1100517 w 1254678"/>
              <a:gd name="connsiteY21" fmla="*/ 720191 h 1893536"/>
              <a:gd name="connsiteX22" fmla="*/ 1092425 w 1254678"/>
              <a:gd name="connsiteY22" fmla="*/ 695915 h 1893536"/>
              <a:gd name="connsiteX23" fmla="*/ 1051493 w 1254678"/>
              <a:gd name="connsiteY23" fmla="*/ 67069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84759 w 1254678"/>
              <a:gd name="connsiteY19" fmla="*/ 803505 h 1893536"/>
              <a:gd name="connsiteX20" fmla="*/ 1171913 w 1254678"/>
              <a:gd name="connsiteY20" fmla="*/ 778268 h 1893536"/>
              <a:gd name="connsiteX21" fmla="*/ 1111947 w 1254678"/>
              <a:gd name="connsiteY21" fmla="*/ 714476 h 1893536"/>
              <a:gd name="connsiteX22" fmla="*/ 1092425 w 1254678"/>
              <a:gd name="connsiteY22" fmla="*/ 695915 h 1893536"/>
              <a:gd name="connsiteX23" fmla="*/ 1051493 w 1254678"/>
              <a:gd name="connsiteY23" fmla="*/ 67069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54678" h="1893536">
                <a:moveTo>
                  <a:pt x="647363" y="1877352"/>
                </a:moveTo>
                <a:cubicBezTo>
                  <a:pt x="689499" y="1883371"/>
                  <a:pt x="753746" y="1893536"/>
                  <a:pt x="793020" y="1893536"/>
                </a:cubicBezTo>
                <a:cubicBezTo>
                  <a:pt x="804141" y="1893536"/>
                  <a:pt x="814418" y="1887272"/>
                  <a:pt x="825388" y="1885444"/>
                </a:cubicBezTo>
                <a:cubicBezTo>
                  <a:pt x="846839" y="1881869"/>
                  <a:pt x="868673" y="1880927"/>
                  <a:pt x="890124" y="1877352"/>
                </a:cubicBezTo>
                <a:cubicBezTo>
                  <a:pt x="920483" y="1872292"/>
                  <a:pt x="919830" y="1868865"/>
                  <a:pt x="946769" y="1861168"/>
                </a:cubicBezTo>
                <a:cubicBezTo>
                  <a:pt x="980569" y="1851511"/>
                  <a:pt x="989537" y="1851343"/>
                  <a:pt x="1027689" y="1844984"/>
                </a:cubicBezTo>
                <a:cubicBezTo>
                  <a:pt x="1092425" y="1823405"/>
                  <a:pt x="1016900" y="1855773"/>
                  <a:pt x="1060057" y="1812616"/>
                </a:cubicBezTo>
                <a:cubicBezTo>
                  <a:pt x="1068587" y="1804086"/>
                  <a:pt x="1081952" y="1802417"/>
                  <a:pt x="1092425" y="1796432"/>
                </a:cubicBezTo>
                <a:cubicBezTo>
                  <a:pt x="1100869" y="1791607"/>
                  <a:pt x="1109107" y="1786324"/>
                  <a:pt x="1116701" y="1780248"/>
                </a:cubicBezTo>
                <a:cubicBezTo>
                  <a:pt x="1122659" y="1775482"/>
                  <a:pt x="1128119" y="1770021"/>
                  <a:pt x="1132885" y="1764063"/>
                </a:cubicBezTo>
                <a:cubicBezTo>
                  <a:pt x="1138960" y="1756469"/>
                  <a:pt x="1141685" y="1746116"/>
                  <a:pt x="1149069" y="1739787"/>
                </a:cubicBezTo>
                <a:cubicBezTo>
                  <a:pt x="1161011" y="1729551"/>
                  <a:pt x="1176043" y="1723603"/>
                  <a:pt x="1189530" y="1715511"/>
                </a:cubicBezTo>
                <a:cubicBezTo>
                  <a:pt x="1222771" y="1665650"/>
                  <a:pt x="1190474" y="1720770"/>
                  <a:pt x="1213806" y="1650775"/>
                </a:cubicBezTo>
                <a:cubicBezTo>
                  <a:pt x="1217621" y="1639331"/>
                  <a:pt x="1224595" y="1629196"/>
                  <a:pt x="1229990" y="1618407"/>
                </a:cubicBezTo>
                <a:cubicBezTo>
                  <a:pt x="1232687" y="1559065"/>
                  <a:pt x="1231004" y="1499362"/>
                  <a:pt x="1238082" y="1440382"/>
                </a:cubicBezTo>
                <a:cubicBezTo>
                  <a:pt x="1239241" y="1430726"/>
                  <a:pt x="1253780" y="1425819"/>
                  <a:pt x="1254266" y="1416106"/>
                </a:cubicBezTo>
                <a:cubicBezTo>
                  <a:pt x="1256560" y="1370229"/>
                  <a:pt x="1248653" y="1324408"/>
                  <a:pt x="1246174" y="1278541"/>
                </a:cubicBezTo>
                <a:cubicBezTo>
                  <a:pt x="1244447" y="1246584"/>
                  <a:pt x="1234627" y="1032055"/>
                  <a:pt x="1229990" y="987228"/>
                </a:cubicBezTo>
                <a:cubicBezTo>
                  <a:pt x="1226339" y="951938"/>
                  <a:pt x="1219201" y="917097"/>
                  <a:pt x="1213806" y="882032"/>
                </a:cubicBezTo>
                <a:cubicBezTo>
                  <a:pt x="1211109" y="846966"/>
                  <a:pt x="1191741" y="820799"/>
                  <a:pt x="1184759" y="803505"/>
                </a:cubicBezTo>
                <a:cubicBezTo>
                  <a:pt x="1177777" y="786211"/>
                  <a:pt x="1184048" y="793106"/>
                  <a:pt x="1171913" y="778268"/>
                </a:cubicBezTo>
                <a:cubicBezTo>
                  <a:pt x="1159778" y="763430"/>
                  <a:pt x="1150577" y="743448"/>
                  <a:pt x="1111947" y="714476"/>
                </a:cubicBezTo>
                <a:cubicBezTo>
                  <a:pt x="1109250" y="706384"/>
                  <a:pt x="1102501" y="703212"/>
                  <a:pt x="1092425" y="695915"/>
                </a:cubicBezTo>
                <a:cubicBezTo>
                  <a:pt x="1082349" y="688618"/>
                  <a:pt x="1069406" y="682637"/>
                  <a:pt x="1051493" y="670695"/>
                </a:cubicBezTo>
                <a:cubicBezTo>
                  <a:pt x="1037459" y="671971"/>
                  <a:pt x="956130" y="664738"/>
                  <a:pt x="898216" y="671639"/>
                </a:cubicBezTo>
                <a:cubicBezTo>
                  <a:pt x="840302" y="678540"/>
                  <a:pt x="882636" y="697213"/>
                  <a:pt x="704008" y="712099"/>
                </a:cubicBezTo>
                <a:lnTo>
                  <a:pt x="558351" y="695915"/>
                </a:lnTo>
                <a:cubicBezTo>
                  <a:pt x="536748" y="693422"/>
                  <a:pt x="515319" y="689180"/>
                  <a:pt x="493615" y="687823"/>
                </a:cubicBezTo>
                <a:cubicBezTo>
                  <a:pt x="428949" y="683781"/>
                  <a:pt x="364142" y="682428"/>
                  <a:pt x="299406" y="679731"/>
                </a:cubicBezTo>
                <a:cubicBezTo>
                  <a:pt x="265382" y="674060"/>
                  <a:pt x="197094" y="663215"/>
                  <a:pt x="169933" y="655455"/>
                </a:cubicBezTo>
                <a:cubicBezTo>
                  <a:pt x="158334" y="652141"/>
                  <a:pt x="149119" y="642737"/>
                  <a:pt x="137565" y="639271"/>
                </a:cubicBezTo>
                <a:cubicBezTo>
                  <a:pt x="121850" y="634556"/>
                  <a:pt x="105197" y="633876"/>
                  <a:pt x="89013" y="631179"/>
                </a:cubicBezTo>
                <a:cubicBezTo>
                  <a:pt x="80921" y="623087"/>
                  <a:pt x="71085" y="616424"/>
                  <a:pt x="64737" y="606902"/>
                </a:cubicBezTo>
                <a:cubicBezTo>
                  <a:pt x="60006" y="599805"/>
                  <a:pt x="60005" y="590466"/>
                  <a:pt x="56645" y="582626"/>
                </a:cubicBezTo>
                <a:cubicBezTo>
                  <a:pt x="51893" y="571538"/>
                  <a:pt x="45360" y="561281"/>
                  <a:pt x="40461" y="550258"/>
                </a:cubicBezTo>
                <a:cubicBezTo>
                  <a:pt x="34562" y="536984"/>
                  <a:pt x="29672" y="523285"/>
                  <a:pt x="24277" y="509798"/>
                </a:cubicBezTo>
                <a:cubicBezTo>
                  <a:pt x="21580" y="463943"/>
                  <a:pt x="19708" y="418032"/>
                  <a:pt x="16185" y="372233"/>
                </a:cubicBezTo>
                <a:cubicBezTo>
                  <a:pt x="10765" y="301766"/>
                  <a:pt x="14556" y="318791"/>
                  <a:pt x="0" y="275129"/>
                </a:cubicBezTo>
                <a:cubicBezTo>
                  <a:pt x="5395" y="215787"/>
                  <a:pt x="9085" y="156266"/>
                  <a:pt x="16185" y="97104"/>
                </a:cubicBezTo>
                <a:cubicBezTo>
                  <a:pt x="17201" y="88635"/>
                  <a:pt x="19546" y="79925"/>
                  <a:pt x="24277" y="72828"/>
                </a:cubicBezTo>
                <a:cubicBezTo>
                  <a:pt x="30625" y="63306"/>
                  <a:pt x="40461" y="56644"/>
                  <a:pt x="48553" y="48552"/>
                </a:cubicBezTo>
                <a:cubicBezTo>
                  <a:pt x="51250" y="40460"/>
                  <a:pt x="51317" y="30937"/>
                  <a:pt x="56645" y="24276"/>
                </a:cubicBezTo>
                <a:cubicBezTo>
                  <a:pt x="68053" y="10015"/>
                  <a:pt x="89205" y="5331"/>
                  <a:pt x="105197" y="0"/>
                </a:cubicBezTo>
                <a:cubicBezTo>
                  <a:pt x="169852" y="9236"/>
                  <a:pt x="161841" y="-10981"/>
                  <a:pt x="161841" y="3236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706152" y="1050549"/>
            <a:ext cx="2597626" cy="5479725"/>
          </a:xfrm>
          <a:custGeom>
            <a:avLst/>
            <a:gdLst>
              <a:gd name="connsiteX0" fmla="*/ 1408014 w 2597626"/>
              <a:gd name="connsiteY0" fmla="*/ 5365020 h 5502585"/>
              <a:gd name="connsiteX1" fmla="*/ 1432290 w 2597626"/>
              <a:gd name="connsiteY1" fmla="*/ 5413572 h 5502585"/>
              <a:gd name="connsiteX2" fmla="*/ 1448475 w 2597626"/>
              <a:gd name="connsiteY2" fmla="*/ 5429756 h 5502585"/>
              <a:gd name="connsiteX3" fmla="*/ 1472751 w 2597626"/>
              <a:gd name="connsiteY3" fmla="*/ 5445940 h 5502585"/>
              <a:gd name="connsiteX4" fmla="*/ 1561763 w 2597626"/>
              <a:gd name="connsiteY4" fmla="*/ 5462124 h 5502585"/>
              <a:gd name="connsiteX5" fmla="*/ 1618407 w 2597626"/>
              <a:gd name="connsiteY5" fmla="*/ 5478308 h 5502585"/>
              <a:gd name="connsiteX6" fmla="*/ 1658867 w 2597626"/>
              <a:gd name="connsiteY6" fmla="*/ 5486400 h 5502585"/>
              <a:gd name="connsiteX7" fmla="*/ 1731696 w 2597626"/>
              <a:gd name="connsiteY7" fmla="*/ 5494493 h 5502585"/>
              <a:gd name="connsiteX8" fmla="*/ 1796432 w 2597626"/>
              <a:gd name="connsiteY8" fmla="*/ 5502585 h 5502585"/>
              <a:gd name="connsiteX9" fmla="*/ 1885444 w 2597626"/>
              <a:gd name="connsiteY9" fmla="*/ 5494493 h 5502585"/>
              <a:gd name="connsiteX10" fmla="*/ 1909721 w 2597626"/>
              <a:gd name="connsiteY10" fmla="*/ 5486400 h 5502585"/>
              <a:gd name="connsiteX11" fmla="*/ 1998733 w 2597626"/>
              <a:gd name="connsiteY11" fmla="*/ 5470216 h 5502585"/>
              <a:gd name="connsiteX12" fmla="*/ 2039193 w 2597626"/>
              <a:gd name="connsiteY12" fmla="*/ 5437848 h 5502585"/>
              <a:gd name="connsiteX13" fmla="*/ 2128206 w 2597626"/>
              <a:gd name="connsiteY13" fmla="*/ 5389296 h 5502585"/>
              <a:gd name="connsiteX14" fmla="*/ 2176758 w 2597626"/>
              <a:gd name="connsiteY14" fmla="*/ 5340744 h 5502585"/>
              <a:gd name="connsiteX15" fmla="*/ 2184850 w 2597626"/>
              <a:gd name="connsiteY15" fmla="*/ 5308376 h 5502585"/>
              <a:gd name="connsiteX16" fmla="*/ 2233402 w 2597626"/>
              <a:gd name="connsiteY16" fmla="*/ 5284100 h 5502585"/>
              <a:gd name="connsiteX17" fmla="*/ 2273862 w 2597626"/>
              <a:gd name="connsiteY17" fmla="*/ 5235547 h 5502585"/>
              <a:gd name="connsiteX18" fmla="*/ 2330506 w 2597626"/>
              <a:gd name="connsiteY18" fmla="*/ 5138443 h 5502585"/>
              <a:gd name="connsiteX19" fmla="*/ 2362875 w 2597626"/>
              <a:gd name="connsiteY19" fmla="*/ 5130351 h 5502585"/>
              <a:gd name="connsiteX20" fmla="*/ 2403335 w 2597626"/>
              <a:gd name="connsiteY20" fmla="*/ 5065615 h 5502585"/>
              <a:gd name="connsiteX21" fmla="*/ 2419519 w 2597626"/>
              <a:gd name="connsiteY21" fmla="*/ 5025154 h 5502585"/>
              <a:gd name="connsiteX22" fmla="*/ 2468071 w 2597626"/>
              <a:gd name="connsiteY22" fmla="*/ 4960418 h 5502585"/>
              <a:gd name="connsiteX23" fmla="*/ 2492347 w 2597626"/>
              <a:gd name="connsiteY23" fmla="*/ 4928050 h 5502585"/>
              <a:gd name="connsiteX24" fmla="*/ 2524715 w 2597626"/>
              <a:gd name="connsiteY24" fmla="*/ 4839038 h 5502585"/>
              <a:gd name="connsiteX25" fmla="*/ 2548991 w 2597626"/>
              <a:gd name="connsiteY25" fmla="*/ 4830946 h 5502585"/>
              <a:gd name="connsiteX26" fmla="*/ 2565175 w 2597626"/>
              <a:gd name="connsiteY26" fmla="*/ 4733841 h 5502585"/>
              <a:gd name="connsiteX27" fmla="*/ 2589452 w 2597626"/>
              <a:gd name="connsiteY27" fmla="*/ 4652921 h 5502585"/>
              <a:gd name="connsiteX28" fmla="*/ 2597544 w 2597626"/>
              <a:gd name="connsiteY28" fmla="*/ 4572000 h 5502585"/>
              <a:gd name="connsiteX29" fmla="*/ 2581360 w 2597626"/>
              <a:gd name="connsiteY29" fmla="*/ 4402068 h 5502585"/>
              <a:gd name="connsiteX30" fmla="*/ 2573267 w 2597626"/>
              <a:gd name="connsiteY30" fmla="*/ 4369700 h 5502585"/>
              <a:gd name="connsiteX31" fmla="*/ 2565175 w 2597626"/>
              <a:gd name="connsiteY31" fmla="*/ 4313055 h 5502585"/>
              <a:gd name="connsiteX32" fmla="*/ 2540899 w 2597626"/>
              <a:gd name="connsiteY32" fmla="*/ 4159307 h 5502585"/>
              <a:gd name="connsiteX33" fmla="*/ 2524715 w 2597626"/>
              <a:gd name="connsiteY33" fmla="*/ 3884177 h 5502585"/>
              <a:gd name="connsiteX34" fmla="*/ 2500439 w 2597626"/>
              <a:gd name="connsiteY34" fmla="*/ 3754705 h 5502585"/>
              <a:gd name="connsiteX35" fmla="*/ 2492347 w 2597626"/>
              <a:gd name="connsiteY35" fmla="*/ 3706153 h 5502585"/>
              <a:gd name="connsiteX36" fmla="*/ 2468071 w 2597626"/>
              <a:gd name="connsiteY36" fmla="*/ 3560496 h 5502585"/>
              <a:gd name="connsiteX37" fmla="*/ 2451887 w 2597626"/>
              <a:gd name="connsiteY37" fmla="*/ 3528128 h 5502585"/>
              <a:gd name="connsiteX38" fmla="*/ 2411427 w 2597626"/>
              <a:gd name="connsiteY38" fmla="*/ 3463392 h 5502585"/>
              <a:gd name="connsiteX39" fmla="*/ 2403335 w 2597626"/>
              <a:gd name="connsiteY39" fmla="*/ 3398655 h 5502585"/>
              <a:gd name="connsiteX40" fmla="*/ 2387151 w 2597626"/>
              <a:gd name="connsiteY40" fmla="*/ 3366287 h 5502585"/>
              <a:gd name="connsiteX41" fmla="*/ 2379059 w 2597626"/>
              <a:gd name="connsiteY41" fmla="*/ 3309643 h 5502585"/>
              <a:gd name="connsiteX42" fmla="*/ 2362875 w 2597626"/>
              <a:gd name="connsiteY42" fmla="*/ 3244907 h 5502585"/>
              <a:gd name="connsiteX43" fmla="*/ 2354783 w 2597626"/>
              <a:gd name="connsiteY43" fmla="*/ 3204447 h 5502585"/>
              <a:gd name="connsiteX44" fmla="*/ 2330506 w 2597626"/>
              <a:gd name="connsiteY44" fmla="*/ 3147802 h 5502585"/>
              <a:gd name="connsiteX45" fmla="*/ 2322414 w 2597626"/>
              <a:gd name="connsiteY45" fmla="*/ 3115434 h 5502585"/>
              <a:gd name="connsiteX46" fmla="*/ 2281954 w 2597626"/>
              <a:gd name="connsiteY46" fmla="*/ 3099250 h 5502585"/>
              <a:gd name="connsiteX47" fmla="*/ 2265770 w 2597626"/>
              <a:gd name="connsiteY47" fmla="*/ 3050698 h 5502585"/>
              <a:gd name="connsiteX48" fmla="*/ 2217218 w 2597626"/>
              <a:gd name="connsiteY48" fmla="*/ 3018330 h 5502585"/>
              <a:gd name="connsiteX49" fmla="*/ 2192942 w 2597626"/>
              <a:gd name="connsiteY49" fmla="*/ 3002146 h 5502585"/>
              <a:gd name="connsiteX50" fmla="*/ 2136298 w 2597626"/>
              <a:gd name="connsiteY50" fmla="*/ 2985962 h 5502585"/>
              <a:gd name="connsiteX51" fmla="*/ 2079653 w 2597626"/>
              <a:gd name="connsiteY51" fmla="*/ 2977870 h 5502585"/>
              <a:gd name="connsiteX52" fmla="*/ 2063469 w 2597626"/>
              <a:gd name="connsiteY52" fmla="*/ 2953593 h 5502585"/>
              <a:gd name="connsiteX53" fmla="*/ 1966365 w 2597626"/>
              <a:gd name="connsiteY53" fmla="*/ 2929317 h 5502585"/>
              <a:gd name="connsiteX54" fmla="*/ 1942089 w 2597626"/>
              <a:gd name="connsiteY54" fmla="*/ 2921225 h 5502585"/>
              <a:gd name="connsiteX55" fmla="*/ 1917813 w 2597626"/>
              <a:gd name="connsiteY55" fmla="*/ 2905041 h 5502585"/>
              <a:gd name="connsiteX56" fmla="*/ 1836892 w 2597626"/>
              <a:gd name="connsiteY56" fmla="*/ 2888857 h 5502585"/>
              <a:gd name="connsiteX57" fmla="*/ 1804524 w 2597626"/>
              <a:gd name="connsiteY57" fmla="*/ 2880765 h 5502585"/>
              <a:gd name="connsiteX58" fmla="*/ 1731696 w 2597626"/>
              <a:gd name="connsiteY58" fmla="*/ 2864581 h 5502585"/>
              <a:gd name="connsiteX59" fmla="*/ 1699328 w 2597626"/>
              <a:gd name="connsiteY59" fmla="*/ 2848397 h 5502585"/>
              <a:gd name="connsiteX60" fmla="*/ 1521303 w 2597626"/>
              <a:gd name="connsiteY60" fmla="*/ 2832213 h 5502585"/>
              <a:gd name="connsiteX61" fmla="*/ 1416106 w 2597626"/>
              <a:gd name="connsiteY61" fmla="*/ 2807937 h 5502585"/>
              <a:gd name="connsiteX62" fmla="*/ 1367554 w 2597626"/>
              <a:gd name="connsiteY62" fmla="*/ 2791753 h 5502585"/>
              <a:gd name="connsiteX63" fmla="*/ 1343278 w 2597626"/>
              <a:gd name="connsiteY63" fmla="*/ 2783661 h 5502585"/>
              <a:gd name="connsiteX64" fmla="*/ 1310910 w 2597626"/>
              <a:gd name="connsiteY64" fmla="*/ 2743200 h 5502585"/>
              <a:gd name="connsiteX65" fmla="*/ 1254266 w 2597626"/>
              <a:gd name="connsiteY65" fmla="*/ 2702740 h 5502585"/>
              <a:gd name="connsiteX66" fmla="*/ 1213806 w 2597626"/>
              <a:gd name="connsiteY66" fmla="*/ 2670372 h 5502585"/>
              <a:gd name="connsiteX67" fmla="*/ 1181437 w 2597626"/>
              <a:gd name="connsiteY67" fmla="*/ 2629912 h 5502585"/>
              <a:gd name="connsiteX68" fmla="*/ 1149069 w 2597626"/>
              <a:gd name="connsiteY68" fmla="*/ 2613728 h 5502585"/>
              <a:gd name="connsiteX69" fmla="*/ 1100517 w 2597626"/>
              <a:gd name="connsiteY69" fmla="*/ 2573268 h 5502585"/>
              <a:gd name="connsiteX70" fmla="*/ 1060057 w 2597626"/>
              <a:gd name="connsiteY70" fmla="*/ 2492347 h 5502585"/>
              <a:gd name="connsiteX71" fmla="*/ 1027689 w 2597626"/>
              <a:gd name="connsiteY71" fmla="*/ 2459979 h 5502585"/>
              <a:gd name="connsiteX72" fmla="*/ 979136 w 2597626"/>
              <a:gd name="connsiteY72" fmla="*/ 2403335 h 5502585"/>
              <a:gd name="connsiteX73" fmla="*/ 962952 w 2597626"/>
              <a:gd name="connsiteY73" fmla="*/ 2265770 h 5502585"/>
              <a:gd name="connsiteX74" fmla="*/ 946768 w 2597626"/>
              <a:gd name="connsiteY74" fmla="*/ 2233402 h 5502585"/>
              <a:gd name="connsiteX75" fmla="*/ 938676 w 2597626"/>
              <a:gd name="connsiteY75" fmla="*/ 2192942 h 5502585"/>
              <a:gd name="connsiteX76" fmla="*/ 914400 w 2597626"/>
              <a:gd name="connsiteY76" fmla="*/ 2120114 h 5502585"/>
              <a:gd name="connsiteX77" fmla="*/ 906308 w 2597626"/>
              <a:gd name="connsiteY77" fmla="*/ 2039193 h 5502585"/>
              <a:gd name="connsiteX78" fmla="*/ 857756 w 2597626"/>
              <a:gd name="connsiteY78" fmla="*/ 1950181 h 5502585"/>
              <a:gd name="connsiteX79" fmla="*/ 801112 w 2597626"/>
              <a:gd name="connsiteY79" fmla="*/ 1877353 h 5502585"/>
              <a:gd name="connsiteX80" fmla="*/ 793020 w 2597626"/>
              <a:gd name="connsiteY80" fmla="*/ 1844985 h 5502585"/>
              <a:gd name="connsiteX81" fmla="*/ 768744 w 2597626"/>
              <a:gd name="connsiteY81" fmla="*/ 1650776 h 5502585"/>
              <a:gd name="connsiteX82" fmla="*/ 760652 w 2597626"/>
              <a:gd name="connsiteY82" fmla="*/ 1626500 h 5502585"/>
              <a:gd name="connsiteX83" fmla="*/ 744467 w 2597626"/>
              <a:gd name="connsiteY83" fmla="*/ 1424199 h 5502585"/>
              <a:gd name="connsiteX84" fmla="*/ 736375 w 2597626"/>
              <a:gd name="connsiteY84" fmla="*/ 1375647 h 5502585"/>
              <a:gd name="connsiteX85" fmla="*/ 720191 w 2597626"/>
              <a:gd name="connsiteY85" fmla="*/ 1343278 h 5502585"/>
              <a:gd name="connsiteX86" fmla="*/ 704007 w 2597626"/>
              <a:gd name="connsiteY86" fmla="*/ 995321 h 5502585"/>
              <a:gd name="connsiteX87" fmla="*/ 687823 w 2597626"/>
              <a:gd name="connsiteY87" fmla="*/ 930585 h 5502585"/>
              <a:gd name="connsiteX88" fmla="*/ 679731 w 2597626"/>
              <a:gd name="connsiteY88" fmla="*/ 890124 h 5502585"/>
              <a:gd name="connsiteX89" fmla="*/ 663547 w 2597626"/>
              <a:gd name="connsiteY89" fmla="*/ 720192 h 5502585"/>
              <a:gd name="connsiteX90" fmla="*/ 655455 w 2597626"/>
              <a:gd name="connsiteY90" fmla="*/ 687824 h 5502585"/>
              <a:gd name="connsiteX91" fmla="*/ 639271 w 2597626"/>
              <a:gd name="connsiteY91" fmla="*/ 623087 h 5502585"/>
              <a:gd name="connsiteX92" fmla="*/ 614995 w 2597626"/>
              <a:gd name="connsiteY92" fmla="*/ 493615 h 5502585"/>
              <a:gd name="connsiteX93" fmla="*/ 590719 w 2597626"/>
              <a:gd name="connsiteY93" fmla="*/ 469339 h 5502585"/>
              <a:gd name="connsiteX94" fmla="*/ 582627 w 2597626"/>
              <a:gd name="connsiteY94" fmla="*/ 445062 h 5502585"/>
              <a:gd name="connsiteX95" fmla="*/ 574535 w 2597626"/>
              <a:gd name="connsiteY95" fmla="*/ 404602 h 5502585"/>
              <a:gd name="connsiteX96" fmla="*/ 558351 w 2597626"/>
              <a:gd name="connsiteY96" fmla="*/ 364142 h 5502585"/>
              <a:gd name="connsiteX97" fmla="*/ 550259 w 2597626"/>
              <a:gd name="connsiteY97" fmla="*/ 291314 h 5502585"/>
              <a:gd name="connsiteX98" fmla="*/ 542167 w 2597626"/>
              <a:gd name="connsiteY98" fmla="*/ 258946 h 5502585"/>
              <a:gd name="connsiteX99" fmla="*/ 525983 w 2597626"/>
              <a:gd name="connsiteY99" fmla="*/ 169933 h 5502585"/>
              <a:gd name="connsiteX100" fmla="*/ 517890 w 2597626"/>
              <a:gd name="connsiteY100" fmla="*/ 137565 h 5502585"/>
              <a:gd name="connsiteX101" fmla="*/ 509798 w 2597626"/>
              <a:gd name="connsiteY101" fmla="*/ 80921 h 5502585"/>
              <a:gd name="connsiteX102" fmla="*/ 477430 w 2597626"/>
              <a:gd name="connsiteY102" fmla="*/ 16185 h 5502585"/>
              <a:gd name="connsiteX103" fmla="*/ 461246 w 2597626"/>
              <a:gd name="connsiteY103" fmla="*/ 0 h 5502585"/>
              <a:gd name="connsiteX104" fmla="*/ 372234 w 2597626"/>
              <a:gd name="connsiteY104" fmla="*/ 16185 h 5502585"/>
              <a:gd name="connsiteX105" fmla="*/ 323682 w 2597626"/>
              <a:gd name="connsiteY105" fmla="*/ 40461 h 5502585"/>
              <a:gd name="connsiteX106" fmla="*/ 283221 w 2597626"/>
              <a:gd name="connsiteY106" fmla="*/ 48553 h 5502585"/>
              <a:gd name="connsiteX107" fmla="*/ 202301 w 2597626"/>
              <a:gd name="connsiteY107" fmla="*/ 105197 h 5502585"/>
              <a:gd name="connsiteX108" fmla="*/ 178025 w 2597626"/>
              <a:gd name="connsiteY108" fmla="*/ 121381 h 5502585"/>
              <a:gd name="connsiteX109" fmla="*/ 161841 w 2597626"/>
              <a:gd name="connsiteY109" fmla="*/ 145657 h 5502585"/>
              <a:gd name="connsiteX110" fmla="*/ 145657 w 2597626"/>
              <a:gd name="connsiteY110" fmla="*/ 194209 h 5502585"/>
              <a:gd name="connsiteX111" fmla="*/ 113289 w 2597626"/>
              <a:gd name="connsiteY111" fmla="*/ 210393 h 5502585"/>
              <a:gd name="connsiteX112" fmla="*/ 89013 w 2597626"/>
              <a:gd name="connsiteY112" fmla="*/ 234670 h 5502585"/>
              <a:gd name="connsiteX113" fmla="*/ 48552 w 2597626"/>
              <a:gd name="connsiteY113" fmla="*/ 307498 h 5502585"/>
              <a:gd name="connsiteX114" fmla="*/ 24276 w 2597626"/>
              <a:gd name="connsiteY114" fmla="*/ 323682 h 5502585"/>
              <a:gd name="connsiteX115" fmla="*/ 8092 w 2597626"/>
              <a:gd name="connsiteY115" fmla="*/ 356050 h 5502585"/>
              <a:gd name="connsiteX116" fmla="*/ 0 w 2597626"/>
              <a:gd name="connsiteY116" fmla="*/ 364142 h 5502585"/>
              <a:gd name="connsiteX0" fmla="*/ 1408014 w 2597626"/>
              <a:gd name="connsiteY0" fmla="*/ 5351351 h 5488916"/>
              <a:gd name="connsiteX1" fmla="*/ 1432290 w 2597626"/>
              <a:gd name="connsiteY1" fmla="*/ 5399903 h 5488916"/>
              <a:gd name="connsiteX2" fmla="*/ 1448475 w 2597626"/>
              <a:gd name="connsiteY2" fmla="*/ 5416087 h 5488916"/>
              <a:gd name="connsiteX3" fmla="*/ 1472751 w 2597626"/>
              <a:gd name="connsiteY3" fmla="*/ 5432271 h 5488916"/>
              <a:gd name="connsiteX4" fmla="*/ 1561763 w 2597626"/>
              <a:gd name="connsiteY4" fmla="*/ 5448455 h 5488916"/>
              <a:gd name="connsiteX5" fmla="*/ 1618407 w 2597626"/>
              <a:gd name="connsiteY5" fmla="*/ 5464639 h 5488916"/>
              <a:gd name="connsiteX6" fmla="*/ 1658867 w 2597626"/>
              <a:gd name="connsiteY6" fmla="*/ 5472731 h 5488916"/>
              <a:gd name="connsiteX7" fmla="*/ 1731696 w 2597626"/>
              <a:gd name="connsiteY7" fmla="*/ 5480824 h 5488916"/>
              <a:gd name="connsiteX8" fmla="*/ 1796432 w 2597626"/>
              <a:gd name="connsiteY8" fmla="*/ 5488916 h 5488916"/>
              <a:gd name="connsiteX9" fmla="*/ 1885444 w 2597626"/>
              <a:gd name="connsiteY9" fmla="*/ 5480824 h 5488916"/>
              <a:gd name="connsiteX10" fmla="*/ 1909721 w 2597626"/>
              <a:gd name="connsiteY10" fmla="*/ 5472731 h 5488916"/>
              <a:gd name="connsiteX11" fmla="*/ 1998733 w 2597626"/>
              <a:gd name="connsiteY11" fmla="*/ 5456547 h 5488916"/>
              <a:gd name="connsiteX12" fmla="*/ 2039193 w 2597626"/>
              <a:gd name="connsiteY12" fmla="*/ 5424179 h 5488916"/>
              <a:gd name="connsiteX13" fmla="*/ 2128206 w 2597626"/>
              <a:gd name="connsiteY13" fmla="*/ 5375627 h 5488916"/>
              <a:gd name="connsiteX14" fmla="*/ 2176758 w 2597626"/>
              <a:gd name="connsiteY14" fmla="*/ 5327075 h 5488916"/>
              <a:gd name="connsiteX15" fmla="*/ 2184850 w 2597626"/>
              <a:gd name="connsiteY15" fmla="*/ 5294707 h 5488916"/>
              <a:gd name="connsiteX16" fmla="*/ 2233402 w 2597626"/>
              <a:gd name="connsiteY16" fmla="*/ 5270431 h 5488916"/>
              <a:gd name="connsiteX17" fmla="*/ 2273862 w 2597626"/>
              <a:gd name="connsiteY17" fmla="*/ 5221878 h 5488916"/>
              <a:gd name="connsiteX18" fmla="*/ 2330506 w 2597626"/>
              <a:gd name="connsiteY18" fmla="*/ 5124774 h 5488916"/>
              <a:gd name="connsiteX19" fmla="*/ 2362875 w 2597626"/>
              <a:gd name="connsiteY19" fmla="*/ 5116682 h 5488916"/>
              <a:gd name="connsiteX20" fmla="*/ 2403335 w 2597626"/>
              <a:gd name="connsiteY20" fmla="*/ 5051946 h 5488916"/>
              <a:gd name="connsiteX21" fmla="*/ 2419519 w 2597626"/>
              <a:gd name="connsiteY21" fmla="*/ 5011485 h 5488916"/>
              <a:gd name="connsiteX22" fmla="*/ 2468071 w 2597626"/>
              <a:gd name="connsiteY22" fmla="*/ 4946749 h 5488916"/>
              <a:gd name="connsiteX23" fmla="*/ 2492347 w 2597626"/>
              <a:gd name="connsiteY23" fmla="*/ 4914381 h 5488916"/>
              <a:gd name="connsiteX24" fmla="*/ 2524715 w 2597626"/>
              <a:gd name="connsiteY24" fmla="*/ 4825369 h 5488916"/>
              <a:gd name="connsiteX25" fmla="*/ 2548991 w 2597626"/>
              <a:gd name="connsiteY25" fmla="*/ 4817277 h 5488916"/>
              <a:gd name="connsiteX26" fmla="*/ 2565175 w 2597626"/>
              <a:gd name="connsiteY26" fmla="*/ 4720172 h 5488916"/>
              <a:gd name="connsiteX27" fmla="*/ 2589452 w 2597626"/>
              <a:gd name="connsiteY27" fmla="*/ 4639252 h 5488916"/>
              <a:gd name="connsiteX28" fmla="*/ 2597544 w 2597626"/>
              <a:gd name="connsiteY28" fmla="*/ 4558331 h 5488916"/>
              <a:gd name="connsiteX29" fmla="*/ 2581360 w 2597626"/>
              <a:gd name="connsiteY29" fmla="*/ 4388399 h 5488916"/>
              <a:gd name="connsiteX30" fmla="*/ 2573267 w 2597626"/>
              <a:gd name="connsiteY30" fmla="*/ 4356031 h 5488916"/>
              <a:gd name="connsiteX31" fmla="*/ 2565175 w 2597626"/>
              <a:gd name="connsiteY31" fmla="*/ 4299386 h 5488916"/>
              <a:gd name="connsiteX32" fmla="*/ 2540899 w 2597626"/>
              <a:gd name="connsiteY32" fmla="*/ 4145638 h 5488916"/>
              <a:gd name="connsiteX33" fmla="*/ 2524715 w 2597626"/>
              <a:gd name="connsiteY33" fmla="*/ 3870508 h 5488916"/>
              <a:gd name="connsiteX34" fmla="*/ 2500439 w 2597626"/>
              <a:gd name="connsiteY34" fmla="*/ 3741036 h 5488916"/>
              <a:gd name="connsiteX35" fmla="*/ 2492347 w 2597626"/>
              <a:gd name="connsiteY35" fmla="*/ 3692484 h 5488916"/>
              <a:gd name="connsiteX36" fmla="*/ 2468071 w 2597626"/>
              <a:gd name="connsiteY36" fmla="*/ 3546827 h 5488916"/>
              <a:gd name="connsiteX37" fmla="*/ 2451887 w 2597626"/>
              <a:gd name="connsiteY37" fmla="*/ 3514459 h 5488916"/>
              <a:gd name="connsiteX38" fmla="*/ 2411427 w 2597626"/>
              <a:gd name="connsiteY38" fmla="*/ 3449723 h 5488916"/>
              <a:gd name="connsiteX39" fmla="*/ 2403335 w 2597626"/>
              <a:gd name="connsiteY39" fmla="*/ 3384986 h 5488916"/>
              <a:gd name="connsiteX40" fmla="*/ 2387151 w 2597626"/>
              <a:gd name="connsiteY40" fmla="*/ 3352618 h 5488916"/>
              <a:gd name="connsiteX41" fmla="*/ 2379059 w 2597626"/>
              <a:gd name="connsiteY41" fmla="*/ 3295974 h 5488916"/>
              <a:gd name="connsiteX42" fmla="*/ 2362875 w 2597626"/>
              <a:gd name="connsiteY42" fmla="*/ 3231238 h 5488916"/>
              <a:gd name="connsiteX43" fmla="*/ 2354783 w 2597626"/>
              <a:gd name="connsiteY43" fmla="*/ 3190778 h 5488916"/>
              <a:gd name="connsiteX44" fmla="*/ 2330506 w 2597626"/>
              <a:gd name="connsiteY44" fmla="*/ 3134133 h 5488916"/>
              <a:gd name="connsiteX45" fmla="*/ 2322414 w 2597626"/>
              <a:gd name="connsiteY45" fmla="*/ 3101765 h 5488916"/>
              <a:gd name="connsiteX46" fmla="*/ 2281954 w 2597626"/>
              <a:gd name="connsiteY46" fmla="*/ 3085581 h 5488916"/>
              <a:gd name="connsiteX47" fmla="*/ 2265770 w 2597626"/>
              <a:gd name="connsiteY47" fmla="*/ 3037029 h 5488916"/>
              <a:gd name="connsiteX48" fmla="*/ 2217218 w 2597626"/>
              <a:gd name="connsiteY48" fmla="*/ 3004661 h 5488916"/>
              <a:gd name="connsiteX49" fmla="*/ 2192942 w 2597626"/>
              <a:gd name="connsiteY49" fmla="*/ 2988477 h 5488916"/>
              <a:gd name="connsiteX50" fmla="*/ 2136298 w 2597626"/>
              <a:gd name="connsiteY50" fmla="*/ 2972293 h 5488916"/>
              <a:gd name="connsiteX51" fmla="*/ 2079653 w 2597626"/>
              <a:gd name="connsiteY51" fmla="*/ 2964201 h 5488916"/>
              <a:gd name="connsiteX52" fmla="*/ 2063469 w 2597626"/>
              <a:gd name="connsiteY52" fmla="*/ 2939924 h 5488916"/>
              <a:gd name="connsiteX53" fmla="*/ 1966365 w 2597626"/>
              <a:gd name="connsiteY53" fmla="*/ 2915648 h 5488916"/>
              <a:gd name="connsiteX54" fmla="*/ 1942089 w 2597626"/>
              <a:gd name="connsiteY54" fmla="*/ 2907556 h 5488916"/>
              <a:gd name="connsiteX55" fmla="*/ 1917813 w 2597626"/>
              <a:gd name="connsiteY55" fmla="*/ 2891372 h 5488916"/>
              <a:gd name="connsiteX56" fmla="*/ 1836892 w 2597626"/>
              <a:gd name="connsiteY56" fmla="*/ 2875188 h 5488916"/>
              <a:gd name="connsiteX57" fmla="*/ 1804524 w 2597626"/>
              <a:gd name="connsiteY57" fmla="*/ 2867096 h 5488916"/>
              <a:gd name="connsiteX58" fmla="*/ 1731696 w 2597626"/>
              <a:gd name="connsiteY58" fmla="*/ 2850912 h 5488916"/>
              <a:gd name="connsiteX59" fmla="*/ 1699328 w 2597626"/>
              <a:gd name="connsiteY59" fmla="*/ 2834728 h 5488916"/>
              <a:gd name="connsiteX60" fmla="*/ 1521303 w 2597626"/>
              <a:gd name="connsiteY60" fmla="*/ 2818544 h 5488916"/>
              <a:gd name="connsiteX61" fmla="*/ 1416106 w 2597626"/>
              <a:gd name="connsiteY61" fmla="*/ 2794268 h 5488916"/>
              <a:gd name="connsiteX62" fmla="*/ 1367554 w 2597626"/>
              <a:gd name="connsiteY62" fmla="*/ 2778084 h 5488916"/>
              <a:gd name="connsiteX63" fmla="*/ 1343278 w 2597626"/>
              <a:gd name="connsiteY63" fmla="*/ 2769992 h 5488916"/>
              <a:gd name="connsiteX64" fmla="*/ 1310910 w 2597626"/>
              <a:gd name="connsiteY64" fmla="*/ 2729531 h 5488916"/>
              <a:gd name="connsiteX65" fmla="*/ 1254266 w 2597626"/>
              <a:gd name="connsiteY65" fmla="*/ 2689071 h 5488916"/>
              <a:gd name="connsiteX66" fmla="*/ 1213806 w 2597626"/>
              <a:gd name="connsiteY66" fmla="*/ 2656703 h 5488916"/>
              <a:gd name="connsiteX67" fmla="*/ 1181437 w 2597626"/>
              <a:gd name="connsiteY67" fmla="*/ 2616243 h 5488916"/>
              <a:gd name="connsiteX68" fmla="*/ 1149069 w 2597626"/>
              <a:gd name="connsiteY68" fmla="*/ 2600059 h 5488916"/>
              <a:gd name="connsiteX69" fmla="*/ 1100517 w 2597626"/>
              <a:gd name="connsiteY69" fmla="*/ 2559599 h 5488916"/>
              <a:gd name="connsiteX70" fmla="*/ 1060057 w 2597626"/>
              <a:gd name="connsiteY70" fmla="*/ 2478678 h 5488916"/>
              <a:gd name="connsiteX71" fmla="*/ 1027689 w 2597626"/>
              <a:gd name="connsiteY71" fmla="*/ 2446310 h 5488916"/>
              <a:gd name="connsiteX72" fmla="*/ 979136 w 2597626"/>
              <a:gd name="connsiteY72" fmla="*/ 2389666 h 5488916"/>
              <a:gd name="connsiteX73" fmla="*/ 962952 w 2597626"/>
              <a:gd name="connsiteY73" fmla="*/ 2252101 h 5488916"/>
              <a:gd name="connsiteX74" fmla="*/ 946768 w 2597626"/>
              <a:gd name="connsiteY74" fmla="*/ 2219733 h 5488916"/>
              <a:gd name="connsiteX75" fmla="*/ 938676 w 2597626"/>
              <a:gd name="connsiteY75" fmla="*/ 2179273 h 5488916"/>
              <a:gd name="connsiteX76" fmla="*/ 914400 w 2597626"/>
              <a:gd name="connsiteY76" fmla="*/ 2106445 h 5488916"/>
              <a:gd name="connsiteX77" fmla="*/ 906308 w 2597626"/>
              <a:gd name="connsiteY77" fmla="*/ 2025524 h 5488916"/>
              <a:gd name="connsiteX78" fmla="*/ 857756 w 2597626"/>
              <a:gd name="connsiteY78" fmla="*/ 1936512 h 5488916"/>
              <a:gd name="connsiteX79" fmla="*/ 801112 w 2597626"/>
              <a:gd name="connsiteY79" fmla="*/ 1863684 h 5488916"/>
              <a:gd name="connsiteX80" fmla="*/ 793020 w 2597626"/>
              <a:gd name="connsiteY80" fmla="*/ 1831316 h 5488916"/>
              <a:gd name="connsiteX81" fmla="*/ 768744 w 2597626"/>
              <a:gd name="connsiteY81" fmla="*/ 1637107 h 5488916"/>
              <a:gd name="connsiteX82" fmla="*/ 760652 w 2597626"/>
              <a:gd name="connsiteY82" fmla="*/ 1612831 h 5488916"/>
              <a:gd name="connsiteX83" fmla="*/ 744467 w 2597626"/>
              <a:gd name="connsiteY83" fmla="*/ 1410530 h 5488916"/>
              <a:gd name="connsiteX84" fmla="*/ 736375 w 2597626"/>
              <a:gd name="connsiteY84" fmla="*/ 1361978 h 5488916"/>
              <a:gd name="connsiteX85" fmla="*/ 720191 w 2597626"/>
              <a:gd name="connsiteY85" fmla="*/ 1329609 h 5488916"/>
              <a:gd name="connsiteX86" fmla="*/ 704007 w 2597626"/>
              <a:gd name="connsiteY86" fmla="*/ 981652 h 5488916"/>
              <a:gd name="connsiteX87" fmla="*/ 687823 w 2597626"/>
              <a:gd name="connsiteY87" fmla="*/ 916916 h 5488916"/>
              <a:gd name="connsiteX88" fmla="*/ 679731 w 2597626"/>
              <a:gd name="connsiteY88" fmla="*/ 876455 h 5488916"/>
              <a:gd name="connsiteX89" fmla="*/ 663547 w 2597626"/>
              <a:gd name="connsiteY89" fmla="*/ 706523 h 5488916"/>
              <a:gd name="connsiteX90" fmla="*/ 655455 w 2597626"/>
              <a:gd name="connsiteY90" fmla="*/ 674155 h 5488916"/>
              <a:gd name="connsiteX91" fmla="*/ 639271 w 2597626"/>
              <a:gd name="connsiteY91" fmla="*/ 609418 h 5488916"/>
              <a:gd name="connsiteX92" fmla="*/ 614995 w 2597626"/>
              <a:gd name="connsiteY92" fmla="*/ 479946 h 5488916"/>
              <a:gd name="connsiteX93" fmla="*/ 590719 w 2597626"/>
              <a:gd name="connsiteY93" fmla="*/ 455670 h 5488916"/>
              <a:gd name="connsiteX94" fmla="*/ 582627 w 2597626"/>
              <a:gd name="connsiteY94" fmla="*/ 431393 h 5488916"/>
              <a:gd name="connsiteX95" fmla="*/ 574535 w 2597626"/>
              <a:gd name="connsiteY95" fmla="*/ 390933 h 5488916"/>
              <a:gd name="connsiteX96" fmla="*/ 558351 w 2597626"/>
              <a:gd name="connsiteY96" fmla="*/ 350473 h 5488916"/>
              <a:gd name="connsiteX97" fmla="*/ 550259 w 2597626"/>
              <a:gd name="connsiteY97" fmla="*/ 277645 h 5488916"/>
              <a:gd name="connsiteX98" fmla="*/ 542167 w 2597626"/>
              <a:gd name="connsiteY98" fmla="*/ 245277 h 5488916"/>
              <a:gd name="connsiteX99" fmla="*/ 525983 w 2597626"/>
              <a:gd name="connsiteY99" fmla="*/ 156264 h 5488916"/>
              <a:gd name="connsiteX100" fmla="*/ 517890 w 2597626"/>
              <a:gd name="connsiteY100" fmla="*/ 123896 h 5488916"/>
              <a:gd name="connsiteX101" fmla="*/ 509798 w 2597626"/>
              <a:gd name="connsiteY101" fmla="*/ 67252 h 5488916"/>
              <a:gd name="connsiteX102" fmla="*/ 477430 w 2597626"/>
              <a:gd name="connsiteY102" fmla="*/ 2516 h 5488916"/>
              <a:gd name="connsiteX103" fmla="*/ 455531 w 2597626"/>
              <a:gd name="connsiteY103" fmla="*/ 9191 h 5488916"/>
              <a:gd name="connsiteX104" fmla="*/ 372234 w 2597626"/>
              <a:gd name="connsiteY104" fmla="*/ 2516 h 5488916"/>
              <a:gd name="connsiteX105" fmla="*/ 323682 w 2597626"/>
              <a:gd name="connsiteY105" fmla="*/ 26792 h 5488916"/>
              <a:gd name="connsiteX106" fmla="*/ 283221 w 2597626"/>
              <a:gd name="connsiteY106" fmla="*/ 34884 h 5488916"/>
              <a:gd name="connsiteX107" fmla="*/ 202301 w 2597626"/>
              <a:gd name="connsiteY107" fmla="*/ 91528 h 5488916"/>
              <a:gd name="connsiteX108" fmla="*/ 178025 w 2597626"/>
              <a:gd name="connsiteY108" fmla="*/ 107712 h 5488916"/>
              <a:gd name="connsiteX109" fmla="*/ 161841 w 2597626"/>
              <a:gd name="connsiteY109" fmla="*/ 131988 h 5488916"/>
              <a:gd name="connsiteX110" fmla="*/ 145657 w 2597626"/>
              <a:gd name="connsiteY110" fmla="*/ 180540 h 5488916"/>
              <a:gd name="connsiteX111" fmla="*/ 113289 w 2597626"/>
              <a:gd name="connsiteY111" fmla="*/ 196724 h 5488916"/>
              <a:gd name="connsiteX112" fmla="*/ 89013 w 2597626"/>
              <a:gd name="connsiteY112" fmla="*/ 221001 h 5488916"/>
              <a:gd name="connsiteX113" fmla="*/ 48552 w 2597626"/>
              <a:gd name="connsiteY113" fmla="*/ 293829 h 5488916"/>
              <a:gd name="connsiteX114" fmla="*/ 24276 w 2597626"/>
              <a:gd name="connsiteY114" fmla="*/ 310013 h 5488916"/>
              <a:gd name="connsiteX115" fmla="*/ 8092 w 2597626"/>
              <a:gd name="connsiteY115" fmla="*/ 342381 h 5488916"/>
              <a:gd name="connsiteX116" fmla="*/ 0 w 2597626"/>
              <a:gd name="connsiteY116" fmla="*/ 350473 h 5488916"/>
              <a:gd name="connsiteX0" fmla="*/ 1408014 w 2597626"/>
              <a:gd name="connsiteY0" fmla="*/ 5351351 h 5488916"/>
              <a:gd name="connsiteX1" fmla="*/ 1432290 w 2597626"/>
              <a:gd name="connsiteY1" fmla="*/ 5399903 h 5488916"/>
              <a:gd name="connsiteX2" fmla="*/ 1448475 w 2597626"/>
              <a:gd name="connsiteY2" fmla="*/ 5416087 h 5488916"/>
              <a:gd name="connsiteX3" fmla="*/ 1472751 w 2597626"/>
              <a:gd name="connsiteY3" fmla="*/ 5432271 h 5488916"/>
              <a:gd name="connsiteX4" fmla="*/ 1561763 w 2597626"/>
              <a:gd name="connsiteY4" fmla="*/ 5448455 h 5488916"/>
              <a:gd name="connsiteX5" fmla="*/ 1618407 w 2597626"/>
              <a:gd name="connsiteY5" fmla="*/ 5464639 h 5488916"/>
              <a:gd name="connsiteX6" fmla="*/ 1658867 w 2597626"/>
              <a:gd name="connsiteY6" fmla="*/ 5472731 h 5488916"/>
              <a:gd name="connsiteX7" fmla="*/ 1731696 w 2597626"/>
              <a:gd name="connsiteY7" fmla="*/ 5480824 h 5488916"/>
              <a:gd name="connsiteX8" fmla="*/ 1796432 w 2597626"/>
              <a:gd name="connsiteY8" fmla="*/ 5488916 h 5488916"/>
              <a:gd name="connsiteX9" fmla="*/ 1885444 w 2597626"/>
              <a:gd name="connsiteY9" fmla="*/ 5480824 h 5488916"/>
              <a:gd name="connsiteX10" fmla="*/ 1909721 w 2597626"/>
              <a:gd name="connsiteY10" fmla="*/ 5472731 h 5488916"/>
              <a:gd name="connsiteX11" fmla="*/ 1998733 w 2597626"/>
              <a:gd name="connsiteY11" fmla="*/ 5456547 h 5488916"/>
              <a:gd name="connsiteX12" fmla="*/ 2039193 w 2597626"/>
              <a:gd name="connsiteY12" fmla="*/ 5424179 h 5488916"/>
              <a:gd name="connsiteX13" fmla="*/ 2128206 w 2597626"/>
              <a:gd name="connsiteY13" fmla="*/ 5375627 h 5488916"/>
              <a:gd name="connsiteX14" fmla="*/ 2176758 w 2597626"/>
              <a:gd name="connsiteY14" fmla="*/ 5327075 h 5488916"/>
              <a:gd name="connsiteX15" fmla="*/ 2184850 w 2597626"/>
              <a:gd name="connsiteY15" fmla="*/ 5294707 h 5488916"/>
              <a:gd name="connsiteX16" fmla="*/ 2233402 w 2597626"/>
              <a:gd name="connsiteY16" fmla="*/ 5270431 h 5488916"/>
              <a:gd name="connsiteX17" fmla="*/ 2273862 w 2597626"/>
              <a:gd name="connsiteY17" fmla="*/ 5221878 h 5488916"/>
              <a:gd name="connsiteX18" fmla="*/ 2330506 w 2597626"/>
              <a:gd name="connsiteY18" fmla="*/ 5124774 h 5488916"/>
              <a:gd name="connsiteX19" fmla="*/ 2362875 w 2597626"/>
              <a:gd name="connsiteY19" fmla="*/ 5116682 h 5488916"/>
              <a:gd name="connsiteX20" fmla="*/ 2403335 w 2597626"/>
              <a:gd name="connsiteY20" fmla="*/ 5051946 h 5488916"/>
              <a:gd name="connsiteX21" fmla="*/ 2419519 w 2597626"/>
              <a:gd name="connsiteY21" fmla="*/ 5011485 h 5488916"/>
              <a:gd name="connsiteX22" fmla="*/ 2468071 w 2597626"/>
              <a:gd name="connsiteY22" fmla="*/ 4946749 h 5488916"/>
              <a:gd name="connsiteX23" fmla="*/ 2492347 w 2597626"/>
              <a:gd name="connsiteY23" fmla="*/ 4914381 h 5488916"/>
              <a:gd name="connsiteX24" fmla="*/ 2524715 w 2597626"/>
              <a:gd name="connsiteY24" fmla="*/ 4825369 h 5488916"/>
              <a:gd name="connsiteX25" fmla="*/ 2548991 w 2597626"/>
              <a:gd name="connsiteY25" fmla="*/ 4817277 h 5488916"/>
              <a:gd name="connsiteX26" fmla="*/ 2565175 w 2597626"/>
              <a:gd name="connsiteY26" fmla="*/ 4720172 h 5488916"/>
              <a:gd name="connsiteX27" fmla="*/ 2589452 w 2597626"/>
              <a:gd name="connsiteY27" fmla="*/ 4639252 h 5488916"/>
              <a:gd name="connsiteX28" fmla="*/ 2597544 w 2597626"/>
              <a:gd name="connsiteY28" fmla="*/ 4558331 h 5488916"/>
              <a:gd name="connsiteX29" fmla="*/ 2581360 w 2597626"/>
              <a:gd name="connsiteY29" fmla="*/ 4388399 h 5488916"/>
              <a:gd name="connsiteX30" fmla="*/ 2573267 w 2597626"/>
              <a:gd name="connsiteY30" fmla="*/ 4356031 h 5488916"/>
              <a:gd name="connsiteX31" fmla="*/ 2565175 w 2597626"/>
              <a:gd name="connsiteY31" fmla="*/ 4299386 h 5488916"/>
              <a:gd name="connsiteX32" fmla="*/ 2540899 w 2597626"/>
              <a:gd name="connsiteY32" fmla="*/ 4145638 h 5488916"/>
              <a:gd name="connsiteX33" fmla="*/ 2524715 w 2597626"/>
              <a:gd name="connsiteY33" fmla="*/ 3870508 h 5488916"/>
              <a:gd name="connsiteX34" fmla="*/ 2500439 w 2597626"/>
              <a:gd name="connsiteY34" fmla="*/ 3741036 h 5488916"/>
              <a:gd name="connsiteX35" fmla="*/ 2492347 w 2597626"/>
              <a:gd name="connsiteY35" fmla="*/ 3692484 h 5488916"/>
              <a:gd name="connsiteX36" fmla="*/ 2468071 w 2597626"/>
              <a:gd name="connsiteY36" fmla="*/ 3546827 h 5488916"/>
              <a:gd name="connsiteX37" fmla="*/ 2451887 w 2597626"/>
              <a:gd name="connsiteY37" fmla="*/ 3514459 h 5488916"/>
              <a:gd name="connsiteX38" fmla="*/ 2411427 w 2597626"/>
              <a:gd name="connsiteY38" fmla="*/ 3449723 h 5488916"/>
              <a:gd name="connsiteX39" fmla="*/ 2403335 w 2597626"/>
              <a:gd name="connsiteY39" fmla="*/ 3384986 h 5488916"/>
              <a:gd name="connsiteX40" fmla="*/ 2387151 w 2597626"/>
              <a:gd name="connsiteY40" fmla="*/ 3352618 h 5488916"/>
              <a:gd name="connsiteX41" fmla="*/ 2379059 w 2597626"/>
              <a:gd name="connsiteY41" fmla="*/ 3295974 h 5488916"/>
              <a:gd name="connsiteX42" fmla="*/ 2362875 w 2597626"/>
              <a:gd name="connsiteY42" fmla="*/ 3231238 h 5488916"/>
              <a:gd name="connsiteX43" fmla="*/ 2354783 w 2597626"/>
              <a:gd name="connsiteY43" fmla="*/ 3190778 h 5488916"/>
              <a:gd name="connsiteX44" fmla="*/ 2330506 w 2597626"/>
              <a:gd name="connsiteY44" fmla="*/ 3134133 h 5488916"/>
              <a:gd name="connsiteX45" fmla="*/ 2322414 w 2597626"/>
              <a:gd name="connsiteY45" fmla="*/ 3101765 h 5488916"/>
              <a:gd name="connsiteX46" fmla="*/ 2281954 w 2597626"/>
              <a:gd name="connsiteY46" fmla="*/ 3085581 h 5488916"/>
              <a:gd name="connsiteX47" fmla="*/ 2265770 w 2597626"/>
              <a:gd name="connsiteY47" fmla="*/ 3037029 h 5488916"/>
              <a:gd name="connsiteX48" fmla="*/ 2217218 w 2597626"/>
              <a:gd name="connsiteY48" fmla="*/ 3004661 h 5488916"/>
              <a:gd name="connsiteX49" fmla="*/ 2192942 w 2597626"/>
              <a:gd name="connsiteY49" fmla="*/ 2988477 h 5488916"/>
              <a:gd name="connsiteX50" fmla="*/ 2136298 w 2597626"/>
              <a:gd name="connsiteY50" fmla="*/ 2972293 h 5488916"/>
              <a:gd name="connsiteX51" fmla="*/ 2079653 w 2597626"/>
              <a:gd name="connsiteY51" fmla="*/ 2964201 h 5488916"/>
              <a:gd name="connsiteX52" fmla="*/ 2063469 w 2597626"/>
              <a:gd name="connsiteY52" fmla="*/ 2939924 h 5488916"/>
              <a:gd name="connsiteX53" fmla="*/ 1966365 w 2597626"/>
              <a:gd name="connsiteY53" fmla="*/ 2915648 h 5488916"/>
              <a:gd name="connsiteX54" fmla="*/ 1942089 w 2597626"/>
              <a:gd name="connsiteY54" fmla="*/ 2907556 h 5488916"/>
              <a:gd name="connsiteX55" fmla="*/ 1917813 w 2597626"/>
              <a:gd name="connsiteY55" fmla="*/ 2891372 h 5488916"/>
              <a:gd name="connsiteX56" fmla="*/ 1836892 w 2597626"/>
              <a:gd name="connsiteY56" fmla="*/ 2875188 h 5488916"/>
              <a:gd name="connsiteX57" fmla="*/ 1804524 w 2597626"/>
              <a:gd name="connsiteY57" fmla="*/ 2867096 h 5488916"/>
              <a:gd name="connsiteX58" fmla="*/ 1731696 w 2597626"/>
              <a:gd name="connsiteY58" fmla="*/ 2850912 h 5488916"/>
              <a:gd name="connsiteX59" fmla="*/ 1699328 w 2597626"/>
              <a:gd name="connsiteY59" fmla="*/ 2834728 h 5488916"/>
              <a:gd name="connsiteX60" fmla="*/ 1521303 w 2597626"/>
              <a:gd name="connsiteY60" fmla="*/ 2818544 h 5488916"/>
              <a:gd name="connsiteX61" fmla="*/ 1416106 w 2597626"/>
              <a:gd name="connsiteY61" fmla="*/ 2794268 h 5488916"/>
              <a:gd name="connsiteX62" fmla="*/ 1367554 w 2597626"/>
              <a:gd name="connsiteY62" fmla="*/ 2778084 h 5488916"/>
              <a:gd name="connsiteX63" fmla="*/ 1343278 w 2597626"/>
              <a:gd name="connsiteY63" fmla="*/ 2769992 h 5488916"/>
              <a:gd name="connsiteX64" fmla="*/ 1310910 w 2597626"/>
              <a:gd name="connsiteY64" fmla="*/ 2729531 h 5488916"/>
              <a:gd name="connsiteX65" fmla="*/ 1254266 w 2597626"/>
              <a:gd name="connsiteY65" fmla="*/ 2689071 h 5488916"/>
              <a:gd name="connsiteX66" fmla="*/ 1213806 w 2597626"/>
              <a:gd name="connsiteY66" fmla="*/ 2656703 h 5488916"/>
              <a:gd name="connsiteX67" fmla="*/ 1181437 w 2597626"/>
              <a:gd name="connsiteY67" fmla="*/ 2616243 h 5488916"/>
              <a:gd name="connsiteX68" fmla="*/ 1149069 w 2597626"/>
              <a:gd name="connsiteY68" fmla="*/ 2600059 h 5488916"/>
              <a:gd name="connsiteX69" fmla="*/ 1100517 w 2597626"/>
              <a:gd name="connsiteY69" fmla="*/ 2559599 h 5488916"/>
              <a:gd name="connsiteX70" fmla="*/ 1060057 w 2597626"/>
              <a:gd name="connsiteY70" fmla="*/ 2478678 h 5488916"/>
              <a:gd name="connsiteX71" fmla="*/ 1027689 w 2597626"/>
              <a:gd name="connsiteY71" fmla="*/ 2446310 h 5488916"/>
              <a:gd name="connsiteX72" fmla="*/ 979136 w 2597626"/>
              <a:gd name="connsiteY72" fmla="*/ 2389666 h 5488916"/>
              <a:gd name="connsiteX73" fmla="*/ 962952 w 2597626"/>
              <a:gd name="connsiteY73" fmla="*/ 2252101 h 5488916"/>
              <a:gd name="connsiteX74" fmla="*/ 946768 w 2597626"/>
              <a:gd name="connsiteY74" fmla="*/ 2219733 h 5488916"/>
              <a:gd name="connsiteX75" fmla="*/ 938676 w 2597626"/>
              <a:gd name="connsiteY75" fmla="*/ 2179273 h 5488916"/>
              <a:gd name="connsiteX76" fmla="*/ 914400 w 2597626"/>
              <a:gd name="connsiteY76" fmla="*/ 2106445 h 5488916"/>
              <a:gd name="connsiteX77" fmla="*/ 906308 w 2597626"/>
              <a:gd name="connsiteY77" fmla="*/ 2025524 h 5488916"/>
              <a:gd name="connsiteX78" fmla="*/ 857756 w 2597626"/>
              <a:gd name="connsiteY78" fmla="*/ 1936512 h 5488916"/>
              <a:gd name="connsiteX79" fmla="*/ 801112 w 2597626"/>
              <a:gd name="connsiteY79" fmla="*/ 1863684 h 5488916"/>
              <a:gd name="connsiteX80" fmla="*/ 793020 w 2597626"/>
              <a:gd name="connsiteY80" fmla="*/ 1831316 h 5488916"/>
              <a:gd name="connsiteX81" fmla="*/ 768744 w 2597626"/>
              <a:gd name="connsiteY81" fmla="*/ 1637107 h 5488916"/>
              <a:gd name="connsiteX82" fmla="*/ 760652 w 2597626"/>
              <a:gd name="connsiteY82" fmla="*/ 1612831 h 5488916"/>
              <a:gd name="connsiteX83" fmla="*/ 744467 w 2597626"/>
              <a:gd name="connsiteY83" fmla="*/ 1410530 h 5488916"/>
              <a:gd name="connsiteX84" fmla="*/ 736375 w 2597626"/>
              <a:gd name="connsiteY84" fmla="*/ 1361978 h 5488916"/>
              <a:gd name="connsiteX85" fmla="*/ 720191 w 2597626"/>
              <a:gd name="connsiteY85" fmla="*/ 1329609 h 5488916"/>
              <a:gd name="connsiteX86" fmla="*/ 704007 w 2597626"/>
              <a:gd name="connsiteY86" fmla="*/ 981652 h 5488916"/>
              <a:gd name="connsiteX87" fmla="*/ 687823 w 2597626"/>
              <a:gd name="connsiteY87" fmla="*/ 916916 h 5488916"/>
              <a:gd name="connsiteX88" fmla="*/ 679731 w 2597626"/>
              <a:gd name="connsiteY88" fmla="*/ 876455 h 5488916"/>
              <a:gd name="connsiteX89" fmla="*/ 663547 w 2597626"/>
              <a:gd name="connsiteY89" fmla="*/ 706523 h 5488916"/>
              <a:gd name="connsiteX90" fmla="*/ 655455 w 2597626"/>
              <a:gd name="connsiteY90" fmla="*/ 674155 h 5488916"/>
              <a:gd name="connsiteX91" fmla="*/ 639271 w 2597626"/>
              <a:gd name="connsiteY91" fmla="*/ 609418 h 5488916"/>
              <a:gd name="connsiteX92" fmla="*/ 614995 w 2597626"/>
              <a:gd name="connsiteY92" fmla="*/ 479946 h 5488916"/>
              <a:gd name="connsiteX93" fmla="*/ 590719 w 2597626"/>
              <a:gd name="connsiteY93" fmla="*/ 455670 h 5488916"/>
              <a:gd name="connsiteX94" fmla="*/ 582627 w 2597626"/>
              <a:gd name="connsiteY94" fmla="*/ 431393 h 5488916"/>
              <a:gd name="connsiteX95" fmla="*/ 574535 w 2597626"/>
              <a:gd name="connsiteY95" fmla="*/ 390933 h 5488916"/>
              <a:gd name="connsiteX96" fmla="*/ 558351 w 2597626"/>
              <a:gd name="connsiteY96" fmla="*/ 350473 h 5488916"/>
              <a:gd name="connsiteX97" fmla="*/ 550259 w 2597626"/>
              <a:gd name="connsiteY97" fmla="*/ 277645 h 5488916"/>
              <a:gd name="connsiteX98" fmla="*/ 542167 w 2597626"/>
              <a:gd name="connsiteY98" fmla="*/ 245277 h 5488916"/>
              <a:gd name="connsiteX99" fmla="*/ 525983 w 2597626"/>
              <a:gd name="connsiteY99" fmla="*/ 156264 h 5488916"/>
              <a:gd name="connsiteX100" fmla="*/ 517890 w 2597626"/>
              <a:gd name="connsiteY100" fmla="*/ 123896 h 5488916"/>
              <a:gd name="connsiteX101" fmla="*/ 509798 w 2597626"/>
              <a:gd name="connsiteY101" fmla="*/ 67252 h 5488916"/>
              <a:gd name="connsiteX102" fmla="*/ 477430 w 2597626"/>
              <a:gd name="connsiteY102" fmla="*/ 2516 h 5488916"/>
              <a:gd name="connsiteX103" fmla="*/ 455531 w 2597626"/>
              <a:gd name="connsiteY103" fmla="*/ 9191 h 5488916"/>
              <a:gd name="connsiteX104" fmla="*/ 376044 w 2597626"/>
              <a:gd name="connsiteY104" fmla="*/ 10136 h 5488916"/>
              <a:gd name="connsiteX105" fmla="*/ 323682 w 2597626"/>
              <a:gd name="connsiteY105" fmla="*/ 26792 h 5488916"/>
              <a:gd name="connsiteX106" fmla="*/ 283221 w 2597626"/>
              <a:gd name="connsiteY106" fmla="*/ 34884 h 5488916"/>
              <a:gd name="connsiteX107" fmla="*/ 202301 w 2597626"/>
              <a:gd name="connsiteY107" fmla="*/ 91528 h 5488916"/>
              <a:gd name="connsiteX108" fmla="*/ 178025 w 2597626"/>
              <a:gd name="connsiteY108" fmla="*/ 107712 h 5488916"/>
              <a:gd name="connsiteX109" fmla="*/ 161841 w 2597626"/>
              <a:gd name="connsiteY109" fmla="*/ 131988 h 5488916"/>
              <a:gd name="connsiteX110" fmla="*/ 145657 w 2597626"/>
              <a:gd name="connsiteY110" fmla="*/ 180540 h 5488916"/>
              <a:gd name="connsiteX111" fmla="*/ 113289 w 2597626"/>
              <a:gd name="connsiteY111" fmla="*/ 196724 h 5488916"/>
              <a:gd name="connsiteX112" fmla="*/ 89013 w 2597626"/>
              <a:gd name="connsiteY112" fmla="*/ 221001 h 5488916"/>
              <a:gd name="connsiteX113" fmla="*/ 48552 w 2597626"/>
              <a:gd name="connsiteY113" fmla="*/ 293829 h 5488916"/>
              <a:gd name="connsiteX114" fmla="*/ 24276 w 2597626"/>
              <a:gd name="connsiteY114" fmla="*/ 310013 h 5488916"/>
              <a:gd name="connsiteX115" fmla="*/ 8092 w 2597626"/>
              <a:gd name="connsiteY115" fmla="*/ 342381 h 5488916"/>
              <a:gd name="connsiteX116" fmla="*/ 0 w 2597626"/>
              <a:gd name="connsiteY116" fmla="*/ 350473 h 5488916"/>
              <a:gd name="connsiteX0" fmla="*/ 1408014 w 2597626"/>
              <a:gd name="connsiteY0" fmla="*/ 5342160 h 5479725"/>
              <a:gd name="connsiteX1" fmla="*/ 1432290 w 2597626"/>
              <a:gd name="connsiteY1" fmla="*/ 5390712 h 5479725"/>
              <a:gd name="connsiteX2" fmla="*/ 1448475 w 2597626"/>
              <a:gd name="connsiteY2" fmla="*/ 5406896 h 5479725"/>
              <a:gd name="connsiteX3" fmla="*/ 1472751 w 2597626"/>
              <a:gd name="connsiteY3" fmla="*/ 5423080 h 5479725"/>
              <a:gd name="connsiteX4" fmla="*/ 1561763 w 2597626"/>
              <a:gd name="connsiteY4" fmla="*/ 5439264 h 5479725"/>
              <a:gd name="connsiteX5" fmla="*/ 1618407 w 2597626"/>
              <a:gd name="connsiteY5" fmla="*/ 5455448 h 5479725"/>
              <a:gd name="connsiteX6" fmla="*/ 1658867 w 2597626"/>
              <a:gd name="connsiteY6" fmla="*/ 5463540 h 5479725"/>
              <a:gd name="connsiteX7" fmla="*/ 1731696 w 2597626"/>
              <a:gd name="connsiteY7" fmla="*/ 5471633 h 5479725"/>
              <a:gd name="connsiteX8" fmla="*/ 1796432 w 2597626"/>
              <a:gd name="connsiteY8" fmla="*/ 5479725 h 5479725"/>
              <a:gd name="connsiteX9" fmla="*/ 1885444 w 2597626"/>
              <a:gd name="connsiteY9" fmla="*/ 5471633 h 5479725"/>
              <a:gd name="connsiteX10" fmla="*/ 1909721 w 2597626"/>
              <a:gd name="connsiteY10" fmla="*/ 5463540 h 5479725"/>
              <a:gd name="connsiteX11" fmla="*/ 1998733 w 2597626"/>
              <a:gd name="connsiteY11" fmla="*/ 5447356 h 5479725"/>
              <a:gd name="connsiteX12" fmla="*/ 2039193 w 2597626"/>
              <a:gd name="connsiteY12" fmla="*/ 5414988 h 5479725"/>
              <a:gd name="connsiteX13" fmla="*/ 2128206 w 2597626"/>
              <a:gd name="connsiteY13" fmla="*/ 5366436 h 5479725"/>
              <a:gd name="connsiteX14" fmla="*/ 2176758 w 2597626"/>
              <a:gd name="connsiteY14" fmla="*/ 5317884 h 5479725"/>
              <a:gd name="connsiteX15" fmla="*/ 2184850 w 2597626"/>
              <a:gd name="connsiteY15" fmla="*/ 5285516 h 5479725"/>
              <a:gd name="connsiteX16" fmla="*/ 2233402 w 2597626"/>
              <a:gd name="connsiteY16" fmla="*/ 5261240 h 5479725"/>
              <a:gd name="connsiteX17" fmla="*/ 2273862 w 2597626"/>
              <a:gd name="connsiteY17" fmla="*/ 5212687 h 5479725"/>
              <a:gd name="connsiteX18" fmla="*/ 2330506 w 2597626"/>
              <a:gd name="connsiteY18" fmla="*/ 5115583 h 5479725"/>
              <a:gd name="connsiteX19" fmla="*/ 2362875 w 2597626"/>
              <a:gd name="connsiteY19" fmla="*/ 5107491 h 5479725"/>
              <a:gd name="connsiteX20" fmla="*/ 2403335 w 2597626"/>
              <a:gd name="connsiteY20" fmla="*/ 5042755 h 5479725"/>
              <a:gd name="connsiteX21" fmla="*/ 2419519 w 2597626"/>
              <a:gd name="connsiteY21" fmla="*/ 5002294 h 5479725"/>
              <a:gd name="connsiteX22" fmla="*/ 2468071 w 2597626"/>
              <a:gd name="connsiteY22" fmla="*/ 4937558 h 5479725"/>
              <a:gd name="connsiteX23" fmla="*/ 2492347 w 2597626"/>
              <a:gd name="connsiteY23" fmla="*/ 4905190 h 5479725"/>
              <a:gd name="connsiteX24" fmla="*/ 2524715 w 2597626"/>
              <a:gd name="connsiteY24" fmla="*/ 4816178 h 5479725"/>
              <a:gd name="connsiteX25" fmla="*/ 2548991 w 2597626"/>
              <a:gd name="connsiteY25" fmla="*/ 4808086 h 5479725"/>
              <a:gd name="connsiteX26" fmla="*/ 2565175 w 2597626"/>
              <a:gd name="connsiteY26" fmla="*/ 4710981 h 5479725"/>
              <a:gd name="connsiteX27" fmla="*/ 2589452 w 2597626"/>
              <a:gd name="connsiteY27" fmla="*/ 4630061 h 5479725"/>
              <a:gd name="connsiteX28" fmla="*/ 2597544 w 2597626"/>
              <a:gd name="connsiteY28" fmla="*/ 4549140 h 5479725"/>
              <a:gd name="connsiteX29" fmla="*/ 2581360 w 2597626"/>
              <a:gd name="connsiteY29" fmla="*/ 4379208 h 5479725"/>
              <a:gd name="connsiteX30" fmla="*/ 2573267 w 2597626"/>
              <a:gd name="connsiteY30" fmla="*/ 4346840 h 5479725"/>
              <a:gd name="connsiteX31" fmla="*/ 2565175 w 2597626"/>
              <a:gd name="connsiteY31" fmla="*/ 4290195 h 5479725"/>
              <a:gd name="connsiteX32" fmla="*/ 2540899 w 2597626"/>
              <a:gd name="connsiteY32" fmla="*/ 4136447 h 5479725"/>
              <a:gd name="connsiteX33" fmla="*/ 2524715 w 2597626"/>
              <a:gd name="connsiteY33" fmla="*/ 3861317 h 5479725"/>
              <a:gd name="connsiteX34" fmla="*/ 2500439 w 2597626"/>
              <a:gd name="connsiteY34" fmla="*/ 3731845 h 5479725"/>
              <a:gd name="connsiteX35" fmla="*/ 2492347 w 2597626"/>
              <a:gd name="connsiteY35" fmla="*/ 3683293 h 5479725"/>
              <a:gd name="connsiteX36" fmla="*/ 2468071 w 2597626"/>
              <a:gd name="connsiteY36" fmla="*/ 3537636 h 5479725"/>
              <a:gd name="connsiteX37" fmla="*/ 2451887 w 2597626"/>
              <a:gd name="connsiteY37" fmla="*/ 3505268 h 5479725"/>
              <a:gd name="connsiteX38" fmla="*/ 2411427 w 2597626"/>
              <a:gd name="connsiteY38" fmla="*/ 3440532 h 5479725"/>
              <a:gd name="connsiteX39" fmla="*/ 2403335 w 2597626"/>
              <a:gd name="connsiteY39" fmla="*/ 3375795 h 5479725"/>
              <a:gd name="connsiteX40" fmla="*/ 2387151 w 2597626"/>
              <a:gd name="connsiteY40" fmla="*/ 3343427 h 5479725"/>
              <a:gd name="connsiteX41" fmla="*/ 2379059 w 2597626"/>
              <a:gd name="connsiteY41" fmla="*/ 3286783 h 5479725"/>
              <a:gd name="connsiteX42" fmla="*/ 2362875 w 2597626"/>
              <a:gd name="connsiteY42" fmla="*/ 3222047 h 5479725"/>
              <a:gd name="connsiteX43" fmla="*/ 2354783 w 2597626"/>
              <a:gd name="connsiteY43" fmla="*/ 3181587 h 5479725"/>
              <a:gd name="connsiteX44" fmla="*/ 2330506 w 2597626"/>
              <a:gd name="connsiteY44" fmla="*/ 3124942 h 5479725"/>
              <a:gd name="connsiteX45" fmla="*/ 2322414 w 2597626"/>
              <a:gd name="connsiteY45" fmla="*/ 3092574 h 5479725"/>
              <a:gd name="connsiteX46" fmla="*/ 2281954 w 2597626"/>
              <a:gd name="connsiteY46" fmla="*/ 3076390 h 5479725"/>
              <a:gd name="connsiteX47" fmla="*/ 2265770 w 2597626"/>
              <a:gd name="connsiteY47" fmla="*/ 3027838 h 5479725"/>
              <a:gd name="connsiteX48" fmla="*/ 2217218 w 2597626"/>
              <a:gd name="connsiteY48" fmla="*/ 2995470 h 5479725"/>
              <a:gd name="connsiteX49" fmla="*/ 2192942 w 2597626"/>
              <a:gd name="connsiteY49" fmla="*/ 2979286 h 5479725"/>
              <a:gd name="connsiteX50" fmla="*/ 2136298 w 2597626"/>
              <a:gd name="connsiteY50" fmla="*/ 2963102 h 5479725"/>
              <a:gd name="connsiteX51" fmla="*/ 2079653 w 2597626"/>
              <a:gd name="connsiteY51" fmla="*/ 2955010 h 5479725"/>
              <a:gd name="connsiteX52" fmla="*/ 2063469 w 2597626"/>
              <a:gd name="connsiteY52" fmla="*/ 2930733 h 5479725"/>
              <a:gd name="connsiteX53" fmla="*/ 1966365 w 2597626"/>
              <a:gd name="connsiteY53" fmla="*/ 2906457 h 5479725"/>
              <a:gd name="connsiteX54" fmla="*/ 1942089 w 2597626"/>
              <a:gd name="connsiteY54" fmla="*/ 2898365 h 5479725"/>
              <a:gd name="connsiteX55" fmla="*/ 1917813 w 2597626"/>
              <a:gd name="connsiteY55" fmla="*/ 2882181 h 5479725"/>
              <a:gd name="connsiteX56" fmla="*/ 1836892 w 2597626"/>
              <a:gd name="connsiteY56" fmla="*/ 2865997 h 5479725"/>
              <a:gd name="connsiteX57" fmla="*/ 1804524 w 2597626"/>
              <a:gd name="connsiteY57" fmla="*/ 2857905 h 5479725"/>
              <a:gd name="connsiteX58" fmla="*/ 1731696 w 2597626"/>
              <a:gd name="connsiteY58" fmla="*/ 2841721 h 5479725"/>
              <a:gd name="connsiteX59" fmla="*/ 1699328 w 2597626"/>
              <a:gd name="connsiteY59" fmla="*/ 2825537 h 5479725"/>
              <a:gd name="connsiteX60" fmla="*/ 1521303 w 2597626"/>
              <a:gd name="connsiteY60" fmla="*/ 2809353 h 5479725"/>
              <a:gd name="connsiteX61" fmla="*/ 1416106 w 2597626"/>
              <a:gd name="connsiteY61" fmla="*/ 2785077 h 5479725"/>
              <a:gd name="connsiteX62" fmla="*/ 1367554 w 2597626"/>
              <a:gd name="connsiteY62" fmla="*/ 2768893 h 5479725"/>
              <a:gd name="connsiteX63" fmla="*/ 1343278 w 2597626"/>
              <a:gd name="connsiteY63" fmla="*/ 2760801 h 5479725"/>
              <a:gd name="connsiteX64" fmla="*/ 1310910 w 2597626"/>
              <a:gd name="connsiteY64" fmla="*/ 2720340 h 5479725"/>
              <a:gd name="connsiteX65" fmla="*/ 1254266 w 2597626"/>
              <a:gd name="connsiteY65" fmla="*/ 2679880 h 5479725"/>
              <a:gd name="connsiteX66" fmla="*/ 1213806 w 2597626"/>
              <a:gd name="connsiteY66" fmla="*/ 2647512 h 5479725"/>
              <a:gd name="connsiteX67" fmla="*/ 1181437 w 2597626"/>
              <a:gd name="connsiteY67" fmla="*/ 2607052 h 5479725"/>
              <a:gd name="connsiteX68" fmla="*/ 1149069 w 2597626"/>
              <a:gd name="connsiteY68" fmla="*/ 2590868 h 5479725"/>
              <a:gd name="connsiteX69" fmla="*/ 1100517 w 2597626"/>
              <a:gd name="connsiteY69" fmla="*/ 2550408 h 5479725"/>
              <a:gd name="connsiteX70" fmla="*/ 1060057 w 2597626"/>
              <a:gd name="connsiteY70" fmla="*/ 2469487 h 5479725"/>
              <a:gd name="connsiteX71" fmla="*/ 1027689 w 2597626"/>
              <a:gd name="connsiteY71" fmla="*/ 2437119 h 5479725"/>
              <a:gd name="connsiteX72" fmla="*/ 979136 w 2597626"/>
              <a:gd name="connsiteY72" fmla="*/ 2380475 h 5479725"/>
              <a:gd name="connsiteX73" fmla="*/ 962952 w 2597626"/>
              <a:gd name="connsiteY73" fmla="*/ 2242910 h 5479725"/>
              <a:gd name="connsiteX74" fmla="*/ 946768 w 2597626"/>
              <a:gd name="connsiteY74" fmla="*/ 2210542 h 5479725"/>
              <a:gd name="connsiteX75" fmla="*/ 938676 w 2597626"/>
              <a:gd name="connsiteY75" fmla="*/ 2170082 h 5479725"/>
              <a:gd name="connsiteX76" fmla="*/ 914400 w 2597626"/>
              <a:gd name="connsiteY76" fmla="*/ 2097254 h 5479725"/>
              <a:gd name="connsiteX77" fmla="*/ 906308 w 2597626"/>
              <a:gd name="connsiteY77" fmla="*/ 2016333 h 5479725"/>
              <a:gd name="connsiteX78" fmla="*/ 857756 w 2597626"/>
              <a:gd name="connsiteY78" fmla="*/ 1927321 h 5479725"/>
              <a:gd name="connsiteX79" fmla="*/ 801112 w 2597626"/>
              <a:gd name="connsiteY79" fmla="*/ 1854493 h 5479725"/>
              <a:gd name="connsiteX80" fmla="*/ 793020 w 2597626"/>
              <a:gd name="connsiteY80" fmla="*/ 1822125 h 5479725"/>
              <a:gd name="connsiteX81" fmla="*/ 768744 w 2597626"/>
              <a:gd name="connsiteY81" fmla="*/ 1627916 h 5479725"/>
              <a:gd name="connsiteX82" fmla="*/ 760652 w 2597626"/>
              <a:gd name="connsiteY82" fmla="*/ 1603640 h 5479725"/>
              <a:gd name="connsiteX83" fmla="*/ 744467 w 2597626"/>
              <a:gd name="connsiteY83" fmla="*/ 1401339 h 5479725"/>
              <a:gd name="connsiteX84" fmla="*/ 736375 w 2597626"/>
              <a:gd name="connsiteY84" fmla="*/ 1352787 h 5479725"/>
              <a:gd name="connsiteX85" fmla="*/ 720191 w 2597626"/>
              <a:gd name="connsiteY85" fmla="*/ 1320418 h 5479725"/>
              <a:gd name="connsiteX86" fmla="*/ 704007 w 2597626"/>
              <a:gd name="connsiteY86" fmla="*/ 972461 h 5479725"/>
              <a:gd name="connsiteX87" fmla="*/ 687823 w 2597626"/>
              <a:gd name="connsiteY87" fmla="*/ 907725 h 5479725"/>
              <a:gd name="connsiteX88" fmla="*/ 679731 w 2597626"/>
              <a:gd name="connsiteY88" fmla="*/ 867264 h 5479725"/>
              <a:gd name="connsiteX89" fmla="*/ 663547 w 2597626"/>
              <a:gd name="connsiteY89" fmla="*/ 697332 h 5479725"/>
              <a:gd name="connsiteX90" fmla="*/ 655455 w 2597626"/>
              <a:gd name="connsiteY90" fmla="*/ 664964 h 5479725"/>
              <a:gd name="connsiteX91" fmla="*/ 639271 w 2597626"/>
              <a:gd name="connsiteY91" fmla="*/ 600227 h 5479725"/>
              <a:gd name="connsiteX92" fmla="*/ 614995 w 2597626"/>
              <a:gd name="connsiteY92" fmla="*/ 470755 h 5479725"/>
              <a:gd name="connsiteX93" fmla="*/ 590719 w 2597626"/>
              <a:gd name="connsiteY93" fmla="*/ 446479 h 5479725"/>
              <a:gd name="connsiteX94" fmla="*/ 582627 w 2597626"/>
              <a:gd name="connsiteY94" fmla="*/ 422202 h 5479725"/>
              <a:gd name="connsiteX95" fmla="*/ 574535 w 2597626"/>
              <a:gd name="connsiteY95" fmla="*/ 381742 h 5479725"/>
              <a:gd name="connsiteX96" fmla="*/ 558351 w 2597626"/>
              <a:gd name="connsiteY96" fmla="*/ 341282 h 5479725"/>
              <a:gd name="connsiteX97" fmla="*/ 550259 w 2597626"/>
              <a:gd name="connsiteY97" fmla="*/ 268454 h 5479725"/>
              <a:gd name="connsiteX98" fmla="*/ 542167 w 2597626"/>
              <a:gd name="connsiteY98" fmla="*/ 236086 h 5479725"/>
              <a:gd name="connsiteX99" fmla="*/ 525983 w 2597626"/>
              <a:gd name="connsiteY99" fmla="*/ 147073 h 5479725"/>
              <a:gd name="connsiteX100" fmla="*/ 517890 w 2597626"/>
              <a:gd name="connsiteY100" fmla="*/ 114705 h 5479725"/>
              <a:gd name="connsiteX101" fmla="*/ 509798 w 2597626"/>
              <a:gd name="connsiteY101" fmla="*/ 58061 h 5479725"/>
              <a:gd name="connsiteX102" fmla="*/ 498385 w 2597626"/>
              <a:gd name="connsiteY102" fmla="*/ 27615 h 5479725"/>
              <a:gd name="connsiteX103" fmla="*/ 455531 w 2597626"/>
              <a:gd name="connsiteY103" fmla="*/ 0 h 5479725"/>
              <a:gd name="connsiteX104" fmla="*/ 376044 w 2597626"/>
              <a:gd name="connsiteY104" fmla="*/ 945 h 5479725"/>
              <a:gd name="connsiteX105" fmla="*/ 323682 w 2597626"/>
              <a:gd name="connsiteY105" fmla="*/ 17601 h 5479725"/>
              <a:gd name="connsiteX106" fmla="*/ 283221 w 2597626"/>
              <a:gd name="connsiteY106" fmla="*/ 25693 h 5479725"/>
              <a:gd name="connsiteX107" fmla="*/ 202301 w 2597626"/>
              <a:gd name="connsiteY107" fmla="*/ 82337 h 5479725"/>
              <a:gd name="connsiteX108" fmla="*/ 178025 w 2597626"/>
              <a:gd name="connsiteY108" fmla="*/ 98521 h 5479725"/>
              <a:gd name="connsiteX109" fmla="*/ 161841 w 2597626"/>
              <a:gd name="connsiteY109" fmla="*/ 122797 h 5479725"/>
              <a:gd name="connsiteX110" fmla="*/ 145657 w 2597626"/>
              <a:gd name="connsiteY110" fmla="*/ 171349 h 5479725"/>
              <a:gd name="connsiteX111" fmla="*/ 113289 w 2597626"/>
              <a:gd name="connsiteY111" fmla="*/ 187533 h 5479725"/>
              <a:gd name="connsiteX112" fmla="*/ 89013 w 2597626"/>
              <a:gd name="connsiteY112" fmla="*/ 211810 h 5479725"/>
              <a:gd name="connsiteX113" fmla="*/ 48552 w 2597626"/>
              <a:gd name="connsiteY113" fmla="*/ 284638 h 5479725"/>
              <a:gd name="connsiteX114" fmla="*/ 24276 w 2597626"/>
              <a:gd name="connsiteY114" fmla="*/ 300822 h 5479725"/>
              <a:gd name="connsiteX115" fmla="*/ 8092 w 2597626"/>
              <a:gd name="connsiteY115" fmla="*/ 333190 h 5479725"/>
              <a:gd name="connsiteX116" fmla="*/ 0 w 2597626"/>
              <a:gd name="connsiteY116" fmla="*/ 341282 h 5479725"/>
              <a:gd name="connsiteX0" fmla="*/ 1408014 w 2597626"/>
              <a:gd name="connsiteY0" fmla="*/ 5342160 h 5479725"/>
              <a:gd name="connsiteX1" fmla="*/ 1432290 w 2597626"/>
              <a:gd name="connsiteY1" fmla="*/ 5390712 h 5479725"/>
              <a:gd name="connsiteX2" fmla="*/ 1448475 w 2597626"/>
              <a:gd name="connsiteY2" fmla="*/ 5406896 h 5479725"/>
              <a:gd name="connsiteX3" fmla="*/ 1472751 w 2597626"/>
              <a:gd name="connsiteY3" fmla="*/ 5423080 h 5479725"/>
              <a:gd name="connsiteX4" fmla="*/ 1561763 w 2597626"/>
              <a:gd name="connsiteY4" fmla="*/ 5439264 h 5479725"/>
              <a:gd name="connsiteX5" fmla="*/ 1618407 w 2597626"/>
              <a:gd name="connsiteY5" fmla="*/ 5455448 h 5479725"/>
              <a:gd name="connsiteX6" fmla="*/ 1658867 w 2597626"/>
              <a:gd name="connsiteY6" fmla="*/ 5463540 h 5479725"/>
              <a:gd name="connsiteX7" fmla="*/ 1731696 w 2597626"/>
              <a:gd name="connsiteY7" fmla="*/ 5471633 h 5479725"/>
              <a:gd name="connsiteX8" fmla="*/ 1796432 w 2597626"/>
              <a:gd name="connsiteY8" fmla="*/ 5479725 h 5479725"/>
              <a:gd name="connsiteX9" fmla="*/ 1885444 w 2597626"/>
              <a:gd name="connsiteY9" fmla="*/ 5471633 h 5479725"/>
              <a:gd name="connsiteX10" fmla="*/ 1909721 w 2597626"/>
              <a:gd name="connsiteY10" fmla="*/ 5463540 h 5479725"/>
              <a:gd name="connsiteX11" fmla="*/ 1998733 w 2597626"/>
              <a:gd name="connsiteY11" fmla="*/ 5447356 h 5479725"/>
              <a:gd name="connsiteX12" fmla="*/ 2039193 w 2597626"/>
              <a:gd name="connsiteY12" fmla="*/ 5414988 h 5479725"/>
              <a:gd name="connsiteX13" fmla="*/ 2128206 w 2597626"/>
              <a:gd name="connsiteY13" fmla="*/ 5366436 h 5479725"/>
              <a:gd name="connsiteX14" fmla="*/ 2176758 w 2597626"/>
              <a:gd name="connsiteY14" fmla="*/ 5317884 h 5479725"/>
              <a:gd name="connsiteX15" fmla="*/ 2184850 w 2597626"/>
              <a:gd name="connsiteY15" fmla="*/ 5285516 h 5479725"/>
              <a:gd name="connsiteX16" fmla="*/ 2233402 w 2597626"/>
              <a:gd name="connsiteY16" fmla="*/ 5261240 h 5479725"/>
              <a:gd name="connsiteX17" fmla="*/ 2273862 w 2597626"/>
              <a:gd name="connsiteY17" fmla="*/ 5212687 h 5479725"/>
              <a:gd name="connsiteX18" fmla="*/ 2330506 w 2597626"/>
              <a:gd name="connsiteY18" fmla="*/ 5115583 h 5479725"/>
              <a:gd name="connsiteX19" fmla="*/ 2362875 w 2597626"/>
              <a:gd name="connsiteY19" fmla="*/ 5107491 h 5479725"/>
              <a:gd name="connsiteX20" fmla="*/ 2403335 w 2597626"/>
              <a:gd name="connsiteY20" fmla="*/ 5042755 h 5479725"/>
              <a:gd name="connsiteX21" fmla="*/ 2419519 w 2597626"/>
              <a:gd name="connsiteY21" fmla="*/ 5002294 h 5479725"/>
              <a:gd name="connsiteX22" fmla="*/ 2468071 w 2597626"/>
              <a:gd name="connsiteY22" fmla="*/ 4937558 h 5479725"/>
              <a:gd name="connsiteX23" fmla="*/ 2492347 w 2597626"/>
              <a:gd name="connsiteY23" fmla="*/ 4905190 h 5479725"/>
              <a:gd name="connsiteX24" fmla="*/ 2524715 w 2597626"/>
              <a:gd name="connsiteY24" fmla="*/ 4816178 h 5479725"/>
              <a:gd name="connsiteX25" fmla="*/ 2548991 w 2597626"/>
              <a:gd name="connsiteY25" fmla="*/ 4808086 h 5479725"/>
              <a:gd name="connsiteX26" fmla="*/ 2565175 w 2597626"/>
              <a:gd name="connsiteY26" fmla="*/ 4710981 h 5479725"/>
              <a:gd name="connsiteX27" fmla="*/ 2589452 w 2597626"/>
              <a:gd name="connsiteY27" fmla="*/ 4630061 h 5479725"/>
              <a:gd name="connsiteX28" fmla="*/ 2597544 w 2597626"/>
              <a:gd name="connsiteY28" fmla="*/ 4549140 h 5479725"/>
              <a:gd name="connsiteX29" fmla="*/ 2581360 w 2597626"/>
              <a:gd name="connsiteY29" fmla="*/ 4379208 h 5479725"/>
              <a:gd name="connsiteX30" fmla="*/ 2573267 w 2597626"/>
              <a:gd name="connsiteY30" fmla="*/ 4346840 h 5479725"/>
              <a:gd name="connsiteX31" fmla="*/ 2565175 w 2597626"/>
              <a:gd name="connsiteY31" fmla="*/ 4290195 h 5479725"/>
              <a:gd name="connsiteX32" fmla="*/ 2540899 w 2597626"/>
              <a:gd name="connsiteY32" fmla="*/ 4136447 h 5479725"/>
              <a:gd name="connsiteX33" fmla="*/ 2524715 w 2597626"/>
              <a:gd name="connsiteY33" fmla="*/ 3861317 h 5479725"/>
              <a:gd name="connsiteX34" fmla="*/ 2500439 w 2597626"/>
              <a:gd name="connsiteY34" fmla="*/ 3731845 h 5479725"/>
              <a:gd name="connsiteX35" fmla="*/ 2492347 w 2597626"/>
              <a:gd name="connsiteY35" fmla="*/ 3683293 h 5479725"/>
              <a:gd name="connsiteX36" fmla="*/ 2468071 w 2597626"/>
              <a:gd name="connsiteY36" fmla="*/ 3537636 h 5479725"/>
              <a:gd name="connsiteX37" fmla="*/ 2451887 w 2597626"/>
              <a:gd name="connsiteY37" fmla="*/ 3505268 h 5479725"/>
              <a:gd name="connsiteX38" fmla="*/ 2411427 w 2597626"/>
              <a:gd name="connsiteY38" fmla="*/ 3440532 h 5479725"/>
              <a:gd name="connsiteX39" fmla="*/ 2403335 w 2597626"/>
              <a:gd name="connsiteY39" fmla="*/ 3375795 h 5479725"/>
              <a:gd name="connsiteX40" fmla="*/ 2387151 w 2597626"/>
              <a:gd name="connsiteY40" fmla="*/ 3343427 h 5479725"/>
              <a:gd name="connsiteX41" fmla="*/ 2379059 w 2597626"/>
              <a:gd name="connsiteY41" fmla="*/ 3286783 h 5479725"/>
              <a:gd name="connsiteX42" fmla="*/ 2362875 w 2597626"/>
              <a:gd name="connsiteY42" fmla="*/ 3222047 h 5479725"/>
              <a:gd name="connsiteX43" fmla="*/ 2354783 w 2597626"/>
              <a:gd name="connsiteY43" fmla="*/ 3181587 h 5479725"/>
              <a:gd name="connsiteX44" fmla="*/ 2330506 w 2597626"/>
              <a:gd name="connsiteY44" fmla="*/ 3124942 h 5479725"/>
              <a:gd name="connsiteX45" fmla="*/ 2322414 w 2597626"/>
              <a:gd name="connsiteY45" fmla="*/ 3092574 h 5479725"/>
              <a:gd name="connsiteX46" fmla="*/ 2281954 w 2597626"/>
              <a:gd name="connsiteY46" fmla="*/ 3076390 h 5479725"/>
              <a:gd name="connsiteX47" fmla="*/ 2265770 w 2597626"/>
              <a:gd name="connsiteY47" fmla="*/ 3027838 h 5479725"/>
              <a:gd name="connsiteX48" fmla="*/ 2217218 w 2597626"/>
              <a:gd name="connsiteY48" fmla="*/ 2995470 h 5479725"/>
              <a:gd name="connsiteX49" fmla="*/ 2192942 w 2597626"/>
              <a:gd name="connsiteY49" fmla="*/ 2979286 h 5479725"/>
              <a:gd name="connsiteX50" fmla="*/ 2136298 w 2597626"/>
              <a:gd name="connsiteY50" fmla="*/ 2963102 h 5479725"/>
              <a:gd name="connsiteX51" fmla="*/ 2079653 w 2597626"/>
              <a:gd name="connsiteY51" fmla="*/ 2955010 h 5479725"/>
              <a:gd name="connsiteX52" fmla="*/ 2063469 w 2597626"/>
              <a:gd name="connsiteY52" fmla="*/ 2930733 h 5479725"/>
              <a:gd name="connsiteX53" fmla="*/ 1966365 w 2597626"/>
              <a:gd name="connsiteY53" fmla="*/ 2906457 h 5479725"/>
              <a:gd name="connsiteX54" fmla="*/ 1942089 w 2597626"/>
              <a:gd name="connsiteY54" fmla="*/ 2898365 h 5479725"/>
              <a:gd name="connsiteX55" fmla="*/ 1917813 w 2597626"/>
              <a:gd name="connsiteY55" fmla="*/ 2882181 h 5479725"/>
              <a:gd name="connsiteX56" fmla="*/ 1836892 w 2597626"/>
              <a:gd name="connsiteY56" fmla="*/ 2865997 h 5479725"/>
              <a:gd name="connsiteX57" fmla="*/ 1804524 w 2597626"/>
              <a:gd name="connsiteY57" fmla="*/ 2857905 h 5479725"/>
              <a:gd name="connsiteX58" fmla="*/ 1731696 w 2597626"/>
              <a:gd name="connsiteY58" fmla="*/ 2841721 h 5479725"/>
              <a:gd name="connsiteX59" fmla="*/ 1699328 w 2597626"/>
              <a:gd name="connsiteY59" fmla="*/ 2825537 h 5479725"/>
              <a:gd name="connsiteX60" fmla="*/ 1521303 w 2597626"/>
              <a:gd name="connsiteY60" fmla="*/ 2809353 h 5479725"/>
              <a:gd name="connsiteX61" fmla="*/ 1416106 w 2597626"/>
              <a:gd name="connsiteY61" fmla="*/ 2785077 h 5479725"/>
              <a:gd name="connsiteX62" fmla="*/ 1367554 w 2597626"/>
              <a:gd name="connsiteY62" fmla="*/ 2768893 h 5479725"/>
              <a:gd name="connsiteX63" fmla="*/ 1343278 w 2597626"/>
              <a:gd name="connsiteY63" fmla="*/ 2760801 h 5479725"/>
              <a:gd name="connsiteX64" fmla="*/ 1310910 w 2597626"/>
              <a:gd name="connsiteY64" fmla="*/ 2720340 h 5479725"/>
              <a:gd name="connsiteX65" fmla="*/ 1254266 w 2597626"/>
              <a:gd name="connsiteY65" fmla="*/ 2679880 h 5479725"/>
              <a:gd name="connsiteX66" fmla="*/ 1213806 w 2597626"/>
              <a:gd name="connsiteY66" fmla="*/ 2647512 h 5479725"/>
              <a:gd name="connsiteX67" fmla="*/ 1181437 w 2597626"/>
              <a:gd name="connsiteY67" fmla="*/ 2607052 h 5479725"/>
              <a:gd name="connsiteX68" fmla="*/ 1149069 w 2597626"/>
              <a:gd name="connsiteY68" fmla="*/ 2590868 h 5479725"/>
              <a:gd name="connsiteX69" fmla="*/ 1100517 w 2597626"/>
              <a:gd name="connsiteY69" fmla="*/ 2550408 h 5479725"/>
              <a:gd name="connsiteX70" fmla="*/ 1060057 w 2597626"/>
              <a:gd name="connsiteY70" fmla="*/ 2469487 h 5479725"/>
              <a:gd name="connsiteX71" fmla="*/ 1027689 w 2597626"/>
              <a:gd name="connsiteY71" fmla="*/ 2437119 h 5479725"/>
              <a:gd name="connsiteX72" fmla="*/ 979136 w 2597626"/>
              <a:gd name="connsiteY72" fmla="*/ 2380475 h 5479725"/>
              <a:gd name="connsiteX73" fmla="*/ 962952 w 2597626"/>
              <a:gd name="connsiteY73" fmla="*/ 2242910 h 5479725"/>
              <a:gd name="connsiteX74" fmla="*/ 946768 w 2597626"/>
              <a:gd name="connsiteY74" fmla="*/ 2210542 h 5479725"/>
              <a:gd name="connsiteX75" fmla="*/ 938676 w 2597626"/>
              <a:gd name="connsiteY75" fmla="*/ 2170082 h 5479725"/>
              <a:gd name="connsiteX76" fmla="*/ 914400 w 2597626"/>
              <a:gd name="connsiteY76" fmla="*/ 2097254 h 5479725"/>
              <a:gd name="connsiteX77" fmla="*/ 906308 w 2597626"/>
              <a:gd name="connsiteY77" fmla="*/ 2016333 h 5479725"/>
              <a:gd name="connsiteX78" fmla="*/ 857756 w 2597626"/>
              <a:gd name="connsiteY78" fmla="*/ 1927321 h 5479725"/>
              <a:gd name="connsiteX79" fmla="*/ 801112 w 2597626"/>
              <a:gd name="connsiteY79" fmla="*/ 1854493 h 5479725"/>
              <a:gd name="connsiteX80" fmla="*/ 793020 w 2597626"/>
              <a:gd name="connsiteY80" fmla="*/ 1822125 h 5479725"/>
              <a:gd name="connsiteX81" fmla="*/ 768744 w 2597626"/>
              <a:gd name="connsiteY81" fmla="*/ 1627916 h 5479725"/>
              <a:gd name="connsiteX82" fmla="*/ 760652 w 2597626"/>
              <a:gd name="connsiteY82" fmla="*/ 1603640 h 5479725"/>
              <a:gd name="connsiteX83" fmla="*/ 744467 w 2597626"/>
              <a:gd name="connsiteY83" fmla="*/ 1401339 h 5479725"/>
              <a:gd name="connsiteX84" fmla="*/ 736375 w 2597626"/>
              <a:gd name="connsiteY84" fmla="*/ 1352787 h 5479725"/>
              <a:gd name="connsiteX85" fmla="*/ 720191 w 2597626"/>
              <a:gd name="connsiteY85" fmla="*/ 1320418 h 5479725"/>
              <a:gd name="connsiteX86" fmla="*/ 704007 w 2597626"/>
              <a:gd name="connsiteY86" fmla="*/ 972461 h 5479725"/>
              <a:gd name="connsiteX87" fmla="*/ 687823 w 2597626"/>
              <a:gd name="connsiteY87" fmla="*/ 907725 h 5479725"/>
              <a:gd name="connsiteX88" fmla="*/ 679731 w 2597626"/>
              <a:gd name="connsiteY88" fmla="*/ 867264 h 5479725"/>
              <a:gd name="connsiteX89" fmla="*/ 663547 w 2597626"/>
              <a:gd name="connsiteY89" fmla="*/ 697332 h 5479725"/>
              <a:gd name="connsiteX90" fmla="*/ 655455 w 2597626"/>
              <a:gd name="connsiteY90" fmla="*/ 664964 h 5479725"/>
              <a:gd name="connsiteX91" fmla="*/ 639271 w 2597626"/>
              <a:gd name="connsiteY91" fmla="*/ 600227 h 5479725"/>
              <a:gd name="connsiteX92" fmla="*/ 614995 w 2597626"/>
              <a:gd name="connsiteY92" fmla="*/ 470755 h 5479725"/>
              <a:gd name="connsiteX93" fmla="*/ 590719 w 2597626"/>
              <a:gd name="connsiteY93" fmla="*/ 446479 h 5479725"/>
              <a:gd name="connsiteX94" fmla="*/ 582627 w 2597626"/>
              <a:gd name="connsiteY94" fmla="*/ 422202 h 5479725"/>
              <a:gd name="connsiteX95" fmla="*/ 574535 w 2597626"/>
              <a:gd name="connsiteY95" fmla="*/ 381742 h 5479725"/>
              <a:gd name="connsiteX96" fmla="*/ 558351 w 2597626"/>
              <a:gd name="connsiteY96" fmla="*/ 341282 h 5479725"/>
              <a:gd name="connsiteX97" fmla="*/ 550259 w 2597626"/>
              <a:gd name="connsiteY97" fmla="*/ 268454 h 5479725"/>
              <a:gd name="connsiteX98" fmla="*/ 542167 w 2597626"/>
              <a:gd name="connsiteY98" fmla="*/ 236086 h 5479725"/>
              <a:gd name="connsiteX99" fmla="*/ 525983 w 2597626"/>
              <a:gd name="connsiteY99" fmla="*/ 147073 h 5479725"/>
              <a:gd name="connsiteX100" fmla="*/ 517890 w 2597626"/>
              <a:gd name="connsiteY100" fmla="*/ 114705 h 5479725"/>
              <a:gd name="connsiteX101" fmla="*/ 509798 w 2597626"/>
              <a:gd name="connsiteY101" fmla="*/ 58061 h 5479725"/>
              <a:gd name="connsiteX102" fmla="*/ 498385 w 2597626"/>
              <a:gd name="connsiteY102" fmla="*/ 27615 h 5479725"/>
              <a:gd name="connsiteX103" fmla="*/ 455531 w 2597626"/>
              <a:gd name="connsiteY103" fmla="*/ 0 h 5479725"/>
              <a:gd name="connsiteX104" fmla="*/ 376044 w 2597626"/>
              <a:gd name="connsiteY104" fmla="*/ 945 h 5479725"/>
              <a:gd name="connsiteX105" fmla="*/ 323682 w 2597626"/>
              <a:gd name="connsiteY105" fmla="*/ 17601 h 5479725"/>
              <a:gd name="connsiteX106" fmla="*/ 283221 w 2597626"/>
              <a:gd name="connsiteY106" fmla="*/ 25693 h 5479725"/>
              <a:gd name="connsiteX107" fmla="*/ 202301 w 2597626"/>
              <a:gd name="connsiteY107" fmla="*/ 82337 h 5479725"/>
              <a:gd name="connsiteX108" fmla="*/ 178025 w 2597626"/>
              <a:gd name="connsiteY108" fmla="*/ 98521 h 5479725"/>
              <a:gd name="connsiteX109" fmla="*/ 161841 w 2597626"/>
              <a:gd name="connsiteY109" fmla="*/ 122797 h 5479725"/>
              <a:gd name="connsiteX110" fmla="*/ 145657 w 2597626"/>
              <a:gd name="connsiteY110" fmla="*/ 171349 h 5479725"/>
              <a:gd name="connsiteX111" fmla="*/ 113289 w 2597626"/>
              <a:gd name="connsiteY111" fmla="*/ 187533 h 5479725"/>
              <a:gd name="connsiteX112" fmla="*/ 89013 w 2597626"/>
              <a:gd name="connsiteY112" fmla="*/ 211810 h 5479725"/>
              <a:gd name="connsiteX113" fmla="*/ 48552 w 2597626"/>
              <a:gd name="connsiteY113" fmla="*/ 284638 h 5479725"/>
              <a:gd name="connsiteX114" fmla="*/ 24276 w 2597626"/>
              <a:gd name="connsiteY114" fmla="*/ 300822 h 5479725"/>
              <a:gd name="connsiteX115" fmla="*/ 8092 w 2597626"/>
              <a:gd name="connsiteY115" fmla="*/ 333190 h 5479725"/>
              <a:gd name="connsiteX116" fmla="*/ 0 w 2597626"/>
              <a:gd name="connsiteY116" fmla="*/ 341282 h 547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597626" h="5479725">
                <a:moveTo>
                  <a:pt x="1408014" y="5342160"/>
                </a:moveTo>
                <a:cubicBezTo>
                  <a:pt x="1416106" y="5358344"/>
                  <a:pt x="1422700" y="5375368"/>
                  <a:pt x="1432290" y="5390712"/>
                </a:cubicBezTo>
                <a:cubicBezTo>
                  <a:pt x="1436334" y="5397182"/>
                  <a:pt x="1442517" y="5402130"/>
                  <a:pt x="1448475" y="5406896"/>
                </a:cubicBezTo>
                <a:cubicBezTo>
                  <a:pt x="1456069" y="5412971"/>
                  <a:pt x="1463812" y="5419249"/>
                  <a:pt x="1472751" y="5423080"/>
                </a:cubicBezTo>
                <a:cubicBezTo>
                  <a:pt x="1493036" y="5431774"/>
                  <a:pt x="1546564" y="5436501"/>
                  <a:pt x="1561763" y="5439264"/>
                </a:cubicBezTo>
                <a:cubicBezTo>
                  <a:pt x="1617262" y="5449355"/>
                  <a:pt x="1572186" y="5443893"/>
                  <a:pt x="1618407" y="5455448"/>
                </a:cubicBezTo>
                <a:cubicBezTo>
                  <a:pt x="1631750" y="5458784"/>
                  <a:pt x="1645251" y="5461595"/>
                  <a:pt x="1658867" y="5463540"/>
                </a:cubicBezTo>
                <a:cubicBezTo>
                  <a:pt x="1683047" y="5466995"/>
                  <a:pt x="1707438" y="5468779"/>
                  <a:pt x="1731696" y="5471633"/>
                </a:cubicBezTo>
                <a:lnTo>
                  <a:pt x="1796432" y="5479725"/>
                </a:lnTo>
                <a:cubicBezTo>
                  <a:pt x="1826103" y="5477028"/>
                  <a:pt x="1855950" y="5475847"/>
                  <a:pt x="1885444" y="5471633"/>
                </a:cubicBezTo>
                <a:cubicBezTo>
                  <a:pt x="1893888" y="5470427"/>
                  <a:pt x="1901380" y="5465327"/>
                  <a:pt x="1909721" y="5463540"/>
                </a:cubicBezTo>
                <a:cubicBezTo>
                  <a:pt x="1939209" y="5457221"/>
                  <a:pt x="1969062" y="5452751"/>
                  <a:pt x="1998733" y="5447356"/>
                </a:cubicBezTo>
                <a:cubicBezTo>
                  <a:pt x="2032381" y="5396884"/>
                  <a:pt x="1994523" y="5442907"/>
                  <a:pt x="2039193" y="5414988"/>
                </a:cubicBezTo>
                <a:cubicBezTo>
                  <a:pt x="2125243" y="5361207"/>
                  <a:pt x="2031395" y="5398706"/>
                  <a:pt x="2128206" y="5366436"/>
                </a:cubicBezTo>
                <a:cubicBezTo>
                  <a:pt x="2144390" y="5350252"/>
                  <a:pt x="2171207" y="5340088"/>
                  <a:pt x="2176758" y="5317884"/>
                </a:cubicBezTo>
                <a:cubicBezTo>
                  <a:pt x="2179455" y="5307095"/>
                  <a:pt x="2176986" y="5293380"/>
                  <a:pt x="2184850" y="5285516"/>
                </a:cubicBezTo>
                <a:cubicBezTo>
                  <a:pt x="2197645" y="5272721"/>
                  <a:pt x="2217218" y="5269332"/>
                  <a:pt x="2233402" y="5261240"/>
                </a:cubicBezTo>
                <a:cubicBezTo>
                  <a:pt x="2246889" y="5245056"/>
                  <a:pt x="2262176" y="5230216"/>
                  <a:pt x="2273862" y="5212687"/>
                </a:cubicBezTo>
                <a:cubicBezTo>
                  <a:pt x="2280579" y="5202612"/>
                  <a:pt x="2316328" y="5119128"/>
                  <a:pt x="2330506" y="5115583"/>
                </a:cubicBezTo>
                <a:lnTo>
                  <a:pt x="2362875" y="5107491"/>
                </a:lnTo>
                <a:cubicBezTo>
                  <a:pt x="2387614" y="5074505"/>
                  <a:pt x="2387179" y="5079107"/>
                  <a:pt x="2403335" y="5042755"/>
                </a:cubicBezTo>
                <a:cubicBezTo>
                  <a:pt x="2409234" y="5029481"/>
                  <a:pt x="2411906" y="5014665"/>
                  <a:pt x="2419519" y="5002294"/>
                </a:cubicBezTo>
                <a:cubicBezTo>
                  <a:pt x="2433656" y="4979322"/>
                  <a:pt x="2451887" y="4959137"/>
                  <a:pt x="2468071" y="4937558"/>
                </a:cubicBezTo>
                <a:lnTo>
                  <a:pt x="2492347" y="4905190"/>
                </a:lnTo>
                <a:cubicBezTo>
                  <a:pt x="2495588" y="4893845"/>
                  <a:pt x="2509735" y="4831158"/>
                  <a:pt x="2524715" y="4816178"/>
                </a:cubicBezTo>
                <a:cubicBezTo>
                  <a:pt x="2530746" y="4810147"/>
                  <a:pt x="2540899" y="4810783"/>
                  <a:pt x="2548991" y="4808086"/>
                </a:cubicBezTo>
                <a:cubicBezTo>
                  <a:pt x="2567201" y="4735242"/>
                  <a:pt x="2546231" y="4824642"/>
                  <a:pt x="2565175" y="4710981"/>
                </a:cubicBezTo>
                <a:cubicBezTo>
                  <a:pt x="2569252" y="4686519"/>
                  <a:pt x="2582255" y="4651649"/>
                  <a:pt x="2589452" y="4630061"/>
                </a:cubicBezTo>
                <a:cubicBezTo>
                  <a:pt x="2592149" y="4603087"/>
                  <a:pt x="2598418" y="4576234"/>
                  <a:pt x="2597544" y="4549140"/>
                </a:cubicBezTo>
                <a:cubicBezTo>
                  <a:pt x="2595709" y="4492269"/>
                  <a:pt x="2588140" y="4435703"/>
                  <a:pt x="2581360" y="4379208"/>
                </a:cubicBezTo>
                <a:cubicBezTo>
                  <a:pt x="2580035" y="4368166"/>
                  <a:pt x="2575257" y="4357782"/>
                  <a:pt x="2573267" y="4346840"/>
                </a:cubicBezTo>
                <a:cubicBezTo>
                  <a:pt x="2569855" y="4328074"/>
                  <a:pt x="2567172" y="4309164"/>
                  <a:pt x="2565175" y="4290195"/>
                </a:cubicBezTo>
                <a:cubicBezTo>
                  <a:pt x="2551401" y="4159343"/>
                  <a:pt x="2568455" y="4232894"/>
                  <a:pt x="2540899" y="4136447"/>
                </a:cubicBezTo>
                <a:cubicBezTo>
                  <a:pt x="2522682" y="3936053"/>
                  <a:pt x="2543487" y="4180450"/>
                  <a:pt x="2524715" y="3861317"/>
                </a:cubicBezTo>
                <a:cubicBezTo>
                  <a:pt x="2519201" y="3767571"/>
                  <a:pt x="2525790" y="3795223"/>
                  <a:pt x="2500439" y="3731845"/>
                </a:cubicBezTo>
                <a:cubicBezTo>
                  <a:pt x="2497742" y="3715661"/>
                  <a:pt x="2494667" y="3699535"/>
                  <a:pt x="2492347" y="3683293"/>
                </a:cubicBezTo>
                <a:cubicBezTo>
                  <a:pt x="2484485" y="3628256"/>
                  <a:pt x="2483914" y="3593086"/>
                  <a:pt x="2468071" y="3537636"/>
                </a:cubicBezTo>
                <a:cubicBezTo>
                  <a:pt x="2464757" y="3526037"/>
                  <a:pt x="2457745" y="3515813"/>
                  <a:pt x="2451887" y="3505268"/>
                </a:cubicBezTo>
                <a:cubicBezTo>
                  <a:pt x="2435621" y="3475988"/>
                  <a:pt x="2428289" y="3465825"/>
                  <a:pt x="2411427" y="3440532"/>
                </a:cubicBezTo>
                <a:cubicBezTo>
                  <a:pt x="2408730" y="3418953"/>
                  <a:pt x="2408609" y="3396893"/>
                  <a:pt x="2403335" y="3375795"/>
                </a:cubicBezTo>
                <a:cubicBezTo>
                  <a:pt x="2400409" y="3364092"/>
                  <a:pt x="2390325" y="3355065"/>
                  <a:pt x="2387151" y="3343427"/>
                </a:cubicBezTo>
                <a:cubicBezTo>
                  <a:pt x="2382133" y="3325026"/>
                  <a:pt x="2382800" y="3305486"/>
                  <a:pt x="2379059" y="3286783"/>
                </a:cubicBezTo>
                <a:cubicBezTo>
                  <a:pt x="2374697" y="3264972"/>
                  <a:pt x="2367237" y="3243858"/>
                  <a:pt x="2362875" y="3222047"/>
                </a:cubicBezTo>
                <a:cubicBezTo>
                  <a:pt x="2360178" y="3208560"/>
                  <a:pt x="2358119" y="3194930"/>
                  <a:pt x="2354783" y="3181587"/>
                </a:cubicBezTo>
                <a:cubicBezTo>
                  <a:pt x="2344736" y="3141400"/>
                  <a:pt x="2347873" y="3171255"/>
                  <a:pt x="2330506" y="3124942"/>
                </a:cubicBezTo>
                <a:cubicBezTo>
                  <a:pt x="2326601" y="3114529"/>
                  <a:pt x="2330278" y="3100438"/>
                  <a:pt x="2322414" y="3092574"/>
                </a:cubicBezTo>
                <a:cubicBezTo>
                  <a:pt x="2312143" y="3082303"/>
                  <a:pt x="2295441" y="3081785"/>
                  <a:pt x="2281954" y="3076390"/>
                </a:cubicBezTo>
                <a:cubicBezTo>
                  <a:pt x="2276559" y="3060206"/>
                  <a:pt x="2279964" y="3037301"/>
                  <a:pt x="2265770" y="3027838"/>
                </a:cubicBezTo>
                <a:lnTo>
                  <a:pt x="2217218" y="2995470"/>
                </a:lnTo>
                <a:cubicBezTo>
                  <a:pt x="2209126" y="2990075"/>
                  <a:pt x="2202168" y="2982361"/>
                  <a:pt x="2192942" y="2979286"/>
                </a:cubicBezTo>
                <a:cubicBezTo>
                  <a:pt x="2172143" y="2972353"/>
                  <a:pt x="2158651" y="2967166"/>
                  <a:pt x="2136298" y="2963102"/>
                </a:cubicBezTo>
                <a:cubicBezTo>
                  <a:pt x="2117532" y="2959690"/>
                  <a:pt x="2098535" y="2957707"/>
                  <a:pt x="2079653" y="2955010"/>
                </a:cubicBezTo>
                <a:cubicBezTo>
                  <a:pt x="2074258" y="2946918"/>
                  <a:pt x="2070346" y="2937610"/>
                  <a:pt x="2063469" y="2930733"/>
                </a:cubicBezTo>
                <a:cubicBezTo>
                  <a:pt x="2035595" y="2902859"/>
                  <a:pt x="2006853" y="2910956"/>
                  <a:pt x="1966365" y="2906457"/>
                </a:cubicBezTo>
                <a:cubicBezTo>
                  <a:pt x="1958273" y="2903760"/>
                  <a:pt x="1949718" y="2902180"/>
                  <a:pt x="1942089" y="2898365"/>
                </a:cubicBezTo>
                <a:cubicBezTo>
                  <a:pt x="1933390" y="2894016"/>
                  <a:pt x="1927108" y="2885041"/>
                  <a:pt x="1917813" y="2882181"/>
                </a:cubicBezTo>
                <a:cubicBezTo>
                  <a:pt x="1891522" y="2874091"/>
                  <a:pt x="1863789" y="2871761"/>
                  <a:pt x="1836892" y="2865997"/>
                </a:cubicBezTo>
                <a:cubicBezTo>
                  <a:pt x="1826017" y="2863667"/>
                  <a:pt x="1815381" y="2860318"/>
                  <a:pt x="1804524" y="2857905"/>
                </a:cubicBezTo>
                <a:cubicBezTo>
                  <a:pt x="1791940" y="2855108"/>
                  <a:pt x="1746048" y="2847103"/>
                  <a:pt x="1731696" y="2841721"/>
                </a:cubicBezTo>
                <a:cubicBezTo>
                  <a:pt x="1720401" y="2837485"/>
                  <a:pt x="1711082" y="2828249"/>
                  <a:pt x="1699328" y="2825537"/>
                </a:cubicBezTo>
                <a:cubicBezTo>
                  <a:pt x="1675377" y="2820010"/>
                  <a:pt x="1530149" y="2810033"/>
                  <a:pt x="1521303" y="2809353"/>
                </a:cubicBezTo>
                <a:cubicBezTo>
                  <a:pt x="1454319" y="2787025"/>
                  <a:pt x="1558961" y="2820791"/>
                  <a:pt x="1416106" y="2785077"/>
                </a:cubicBezTo>
                <a:cubicBezTo>
                  <a:pt x="1399556" y="2780940"/>
                  <a:pt x="1383738" y="2774288"/>
                  <a:pt x="1367554" y="2768893"/>
                </a:cubicBezTo>
                <a:lnTo>
                  <a:pt x="1343278" y="2760801"/>
                </a:lnTo>
                <a:cubicBezTo>
                  <a:pt x="1332489" y="2747314"/>
                  <a:pt x="1323123" y="2732553"/>
                  <a:pt x="1310910" y="2720340"/>
                </a:cubicBezTo>
                <a:cubicBezTo>
                  <a:pt x="1300873" y="2710303"/>
                  <a:pt x="1268050" y="2689069"/>
                  <a:pt x="1254266" y="2679880"/>
                </a:cubicBezTo>
                <a:cubicBezTo>
                  <a:pt x="1222033" y="2631531"/>
                  <a:pt x="1257234" y="2673568"/>
                  <a:pt x="1213806" y="2647512"/>
                </a:cubicBezTo>
                <a:cubicBezTo>
                  <a:pt x="1184514" y="2629937"/>
                  <a:pt x="1209794" y="2630683"/>
                  <a:pt x="1181437" y="2607052"/>
                </a:cubicBezTo>
                <a:cubicBezTo>
                  <a:pt x="1172170" y="2599330"/>
                  <a:pt x="1159542" y="2596853"/>
                  <a:pt x="1149069" y="2590868"/>
                </a:cubicBezTo>
                <a:cubicBezTo>
                  <a:pt x="1134032" y="2582275"/>
                  <a:pt x="1109594" y="2565159"/>
                  <a:pt x="1100517" y="2550408"/>
                </a:cubicBezTo>
                <a:cubicBezTo>
                  <a:pt x="1084712" y="2524724"/>
                  <a:pt x="1073544" y="2496461"/>
                  <a:pt x="1060057" y="2469487"/>
                </a:cubicBezTo>
                <a:cubicBezTo>
                  <a:pt x="1053233" y="2455839"/>
                  <a:pt x="1037737" y="2448602"/>
                  <a:pt x="1027689" y="2437119"/>
                </a:cubicBezTo>
                <a:cubicBezTo>
                  <a:pt x="955035" y="2354086"/>
                  <a:pt x="1048174" y="2449510"/>
                  <a:pt x="979136" y="2380475"/>
                </a:cubicBezTo>
                <a:cubicBezTo>
                  <a:pt x="977763" y="2365372"/>
                  <a:pt x="971423" y="2271149"/>
                  <a:pt x="962952" y="2242910"/>
                </a:cubicBezTo>
                <a:cubicBezTo>
                  <a:pt x="959486" y="2231356"/>
                  <a:pt x="952163" y="2221331"/>
                  <a:pt x="946768" y="2210542"/>
                </a:cubicBezTo>
                <a:cubicBezTo>
                  <a:pt x="944071" y="2197055"/>
                  <a:pt x="942454" y="2183307"/>
                  <a:pt x="938676" y="2170082"/>
                </a:cubicBezTo>
                <a:cubicBezTo>
                  <a:pt x="931646" y="2145477"/>
                  <a:pt x="919672" y="2122294"/>
                  <a:pt x="914400" y="2097254"/>
                </a:cubicBezTo>
                <a:cubicBezTo>
                  <a:pt x="908815" y="2070727"/>
                  <a:pt x="914880" y="2042050"/>
                  <a:pt x="906308" y="2016333"/>
                </a:cubicBezTo>
                <a:cubicBezTo>
                  <a:pt x="895620" y="1984270"/>
                  <a:pt x="874892" y="1956452"/>
                  <a:pt x="857756" y="1927321"/>
                </a:cubicBezTo>
                <a:cubicBezTo>
                  <a:pt x="830102" y="1880309"/>
                  <a:pt x="832634" y="1886015"/>
                  <a:pt x="801112" y="1854493"/>
                </a:cubicBezTo>
                <a:cubicBezTo>
                  <a:pt x="798415" y="1843704"/>
                  <a:pt x="794490" y="1833149"/>
                  <a:pt x="793020" y="1822125"/>
                </a:cubicBezTo>
                <a:cubicBezTo>
                  <a:pt x="772822" y="1670642"/>
                  <a:pt x="800049" y="1794875"/>
                  <a:pt x="768744" y="1627916"/>
                </a:cubicBezTo>
                <a:cubicBezTo>
                  <a:pt x="767172" y="1619532"/>
                  <a:pt x="763349" y="1611732"/>
                  <a:pt x="760652" y="1603640"/>
                </a:cubicBezTo>
                <a:cubicBezTo>
                  <a:pt x="755257" y="1536206"/>
                  <a:pt x="755588" y="1468068"/>
                  <a:pt x="744467" y="1401339"/>
                </a:cubicBezTo>
                <a:cubicBezTo>
                  <a:pt x="741770" y="1385155"/>
                  <a:pt x="741090" y="1368502"/>
                  <a:pt x="736375" y="1352787"/>
                </a:cubicBezTo>
                <a:cubicBezTo>
                  <a:pt x="732909" y="1341233"/>
                  <a:pt x="725586" y="1331208"/>
                  <a:pt x="720191" y="1320418"/>
                </a:cubicBezTo>
                <a:cubicBezTo>
                  <a:pt x="719488" y="1302137"/>
                  <a:pt x="710229" y="1024310"/>
                  <a:pt x="704007" y="972461"/>
                </a:cubicBezTo>
                <a:cubicBezTo>
                  <a:pt x="701357" y="950377"/>
                  <a:pt x="692824" y="929398"/>
                  <a:pt x="687823" y="907725"/>
                </a:cubicBezTo>
                <a:cubicBezTo>
                  <a:pt x="684730" y="894323"/>
                  <a:pt x="681822" y="880858"/>
                  <a:pt x="679731" y="867264"/>
                </a:cubicBezTo>
                <a:cubicBezTo>
                  <a:pt x="663038" y="758760"/>
                  <a:pt x="680162" y="838557"/>
                  <a:pt x="663547" y="697332"/>
                </a:cubicBezTo>
                <a:cubicBezTo>
                  <a:pt x="662248" y="686287"/>
                  <a:pt x="657868" y="675821"/>
                  <a:pt x="655455" y="664964"/>
                </a:cubicBezTo>
                <a:cubicBezTo>
                  <a:pt x="642435" y="606373"/>
                  <a:pt x="653731" y="643607"/>
                  <a:pt x="639271" y="600227"/>
                </a:cubicBezTo>
                <a:cubicBezTo>
                  <a:pt x="634777" y="568772"/>
                  <a:pt x="626039" y="497261"/>
                  <a:pt x="614995" y="470755"/>
                </a:cubicBezTo>
                <a:cubicBezTo>
                  <a:pt x="610594" y="460191"/>
                  <a:pt x="598811" y="454571"/>
                  <a:pt x="590719" y="446479"/>
                </a:cubicBezTo>
                <a:cubicBezTo>
                  <a:pt x="588022" y="438387"/>
                  <a:pt x="584696" y="430477"/>
                  <a:pt x="582627" y="422202"/>
                </a:cubicBezTo>
                <a:cubicBezTo>
                  <a:pt x="579291" y="408859"/>
                  <a:pt x="578487" y="394916"/>
                  <a:pt x="574535" y="381742"/>
                </a:cubicBezTo>
                <a:cubicBezTo>
                  <a:pt x="570361" y="367829"/>
                  <a:pt x="563746" y="354769"/>
                  <a:pt x="558351" y="341282"/>
                </a:cubicBezTo>
                <a:cubicBezTo>
                  <a:pt x="555654" y="317006"/>
                  <a:pt x="553973" y="292595"/>
                  <a:pt x="550259" y="268454"/>
                </a:cubicBezTo>
                <a:cubicBezTo>
                  <a:pt x="548568" y="257462"/>
                  <a:pt x="544348" y="246991"/>
                  <a:pt x="542167" y="236086"/>
                </a:cubicBezTo>
                <a:cubicBezTo>
                  <a:pt x="536253" y="206514"/>
                  <a:pt x="531898" y="176645"/>
                  <a:pt x="525983" y="147073"/>
                </a:cubicBezTo>
                <a:cubicBezTo>
                  <a:pt x="523802" y="136168"/>
                  <a:pt x="519880" y="125647"/>
                  <a:pt x="517890" y="114705"/>
                </a:cubicBezTo>
                <a:cubicBezTo>
                  <a:pt x="514478" y="95940"/>
                  <a:pt x="513049" y="72576"/>
                  <a:pt x="509798" y="58061"/>
                </a:cubicBezTo>
                <a:cubicBezTo>
                  <a:pt x="506547" y="43546"/>
                  <a:pt x="505525" y="50627"/>
                  <a:pt x="498385" y="27615"/>
                </a:cubicBezTo>
                <a:cubicBezTo>
                  <a:pt x="494460" y="14965"/>
                  <a:pt x="460926" y="5395"/>
                  <a:pt x="455531" y="0"/>
                </a:cubicBezTo>
                <a:cubicBezTo>
                  <a:pt x="425860" y="5395"/>
                  <a:pt x="398019" y="-1988"/>
                  <a:pt x="376044" y="945"/>
                </a:cubicBezTo>
                <a:cubicBezTo>
                  <a:pt x="354069" y="3878"/>
                  <a:pt x="339153" y="13476"/>
                  <a:pt x="323682" y="17601"/>
                </a:cubicBezTo>
                <a:cubicBezTo>
                  <a:pt x="308212" y="21726"/>
                  <a:pt x="296708" y="22996"/>
                  <a:pt x="283221" y="25693"/>
                </a:cubicBezTo>
                <a:cubicBezTo>
                  <a:pt x="235292" y="61639"/>
                  <a:pt x="262075" y="42488"/>
                  <a:pt x="202301" y="82337"/>
                </a:cubicBezTo>
                <a:lnTo>
                  <a:pt x="178025" y="98521"/>
                </a:lnTo>
                <a:cubicBezTo>
                  <a:pt x="172630" y="106613"/>
                  <a:pt x="165791" y="113910"/>
                  <a:pt x="161841" y="122797"/>
                </a:cubicBezTo>
                <a:cubicBezTo>
                  <a:pt x="154913" y="138386"/>
                  <a:pt x="160915" y="163720"/>
                  <a:pt x="145657" y="171349"/>
                </a:cubicBezTo>
                <a:lnTo>
                  <a:pt x="113289" y="187533"/>
                </a:lnTo>
                <a:cubicBezTo>
                  <a:pt x="105197" y="195625"/>
                  <a:pt x="93749" y="201392"/>
                  <a:pt x="89013" y="211810"/>
                </a:cubicBezTo>
                <a:cubicBezTo>
                  <a:pt x="53160" y="290688"/>
                  <a:pt x="100680" y="267263"/>
                  <a:pt x="48552" y="284638"/>
                </a:cubicBezTo>
                <a:cubicBezTo>
                  <a:pt x="40460" y="290033"/>
                  <a:pt x="30502" y="293351"/>
                  <a:pt x="24276" y="300822"/>
                </a:cubicBezTo>
                <a:cubicBezTo>
                  <a:pt x="16554" y="310089"/>
                  <a:pt x="14298" y="322846"/>
                  <a:pt x="8092" y="333190"/>
                </a:cubicBezTo>
                <a:cubicBezTo>
                  <a:pt x="6129" y="336461"/>
                  <a:pt x="2697" y="338585"/>
                  <a:pt x="0" y="34128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730428" y="1909720"/>
            <a:ext cx="453154" cy="3803278"/>
          </a:xfrm>
          <a:custGeom>
            <a:avLst/>
            <a:gdLst>
              <a:gd name="connsiteX0" fmla="*/ 0 w 453154"/>
              <a:gd name="connsiteY0" fmla="*/ 0 h 3803278"/>
              <a:gd name="connsiteX1" fmla="*/ 16184 w 453154"/>
              <a:gd name="connsiteY1" fmla="*/ 202301 h 3803278"/>
              <a:gd name="connsiteX2" fmla="*/ 40460 w 453154"/>
              <a:gd name="connsiteY2" fmla="*/ 258945 h 3803278"/>
              <a:gd name="connsiteX3" fmla="*/ 64737 w 453154"/>
              <a:gd name="connsiteY3" fmla="*/ 331774 h 3803278"/>
              <a:gd name="connsiteX4" fmla="*/ 72829 w 453154"/>
              <a:gd name="connsiteY4" fmla="*/ 364142 h 3803278"/>
              <a:gd name="connsiteX5" fmla="*/ 89013 w 453154"/>
              <a:gd name="connsiteY5" fmla="*/ 412694 h 3803278"/>
              <a:gd name="connsiteX6" fmla="*/ 97105 w 453154"/>
              <a:gd name="connsiteY6" fmla="*/ 436970 h 3803278"/>
              <a:gd name="connsiteX7" fmla="*/ 113289 w 453154"/>
              <a:gd name="connsiteY7" fmla="*/ 469338 h 3803278"/>
              <a:gd name="connsiteX8" fmla="*/ 129473 w 453154"/>
              <a:gd name="connsiteY8" fmla="*/ 598811 h 3803278"/>
              <a:gd name="connsiteX9" fmla="*/ 145657 w 453154"/>
              <a:gd name="connsiteY9" fmla="*/ 720192 h 3803278"/>
              <a:gd name="connsiteX10" fmla="*/ 153749 w 453154"/>
              <a:gd name="connsiteY10" fmla="*/ 776836 h 3803278"/>
              <a:gd name="connsiteX11" fmla="*/ 178025 w 453154"/>
              <a:gd name="connsiteY11" fmla="*/ 849664 h 3803278"/>
              <a:gd name="connsiteX12" fmla="*/ 186117 w 453154"/>
              <a:gd name="connsiteY12" fmla="*/ 979137 h 3803278"/>
              <a:gd name="connsiteX13" fmla="*/ 186117 w 453154"/>
              <a:gd name="connsiteY13" fmla="*/ 1197622 h 3803278"/>
              <a:gd name="connsiteX14" fmla="*/ 210393 w 453154"/>
              <a:gd name="connsiteY14" fmla="*/ 1335186 h 3803278"/>
              <a:gd name="connsiteX15" fmla="*/ 194209 w 453154"/>
              <a:gd name="connsiteY15" fmla="*/ 1391830 h 3803278"/>
              <a:gd name="connsiteX16" fmla="*/ 186117 w 453154"/>
              <a:gd name="connsiteY16" fmla="*/ 1416107 h 3803278"/>
              <a:gd name="connsiteX17" fmla="*/ 169933 w 453154"/>
              <a:gd name="connsiteY17" fmla="*/ 1683144 h 3803278"/>
              <a:gd name="connsiteX18" fmla="*/ 202301 w 453154"/>
              <a:gd name="connsiteY18" fmla="*/ 1958273 h 3803278"/>
              <a:gd name="connsiteX19" fmla="*/ 226577 w 453154"/>
              <a:gd name="connsiteY19" fmla="*/ 2079653 h 3803278"/>
              <a:gd name="connsiteX20" fmla="*/ 242761 w 453154"/>
              <a:gd name="connsiteY20" fmla="*/ 2589452 h 3803278"/>
              <a:gd name="connsiteX21" fmla="*/ 218485 w 453154"/>
              <a:gd name="connsiteY21" fmla="*/ 2662280 h 3803278"/>
              <a:gd name="connsiteX22" fmla="*/ 234669 w 453154"/>
              <a:gd name="connsiteY22" fmla="*/ 2848397 h 3803278"/>
              <a:gd name="connsiteX23" fmla="*/ 250853 w 453154"/>
              <a:gd name="connsiteY23" fmla="*/ 2896949 h 3803278"/>
              <a:gd name="connsiteX24" fmla="*/ 275130 w 453154"/>
              <a:gd name="connsiteY24" fmla="*/ 2985961 h 3803278"/>
              <a:gd name="connsiteX25" fmla="*/ 291314 w 453154"/>
              <a:gd name="connsiteY25" fmla="*/ 3172078 h 3803278"/>
              <a:gd name="connsiteX26" fmla="*/ 299406 w 453154"/>
              <a:gd name="connsiteY26" fmla="*/ 3317735 h 3803278"/>
              <a:gd name="connsiteX27" fmla="*/ 307498 w 453154"/>
              <a:gd name="connsiteY27" fmla="*/ 3431023 h 3803278"/>
              <a:gd name="connsiteX28" fmla="*/ 323682 w 453154"/>
              <a:gd name="connsiteY28" fmla="*/ 3544312 h 3803278"/>
              <a:gd name="connsiteX29" fmla="*/ 339866 w 453154"/>
              <a:gd name="connsiteY29" fmla="*/ 3617140 h 3803278"/>
              <a:gd name="connsiteX30" fmla="*/ 356050 w 453154"/>
              <a:gd name="connsiteY30" fmla="*/ 3641416 h 3803278"/>
              <a:gd name="connsiteX31" fmla="*/ 388418 w 453154"/>
              <a:gd name="connsiteY31" fmla="*/ 3681876 h 3803278"/>
              <a:gd name="connsiteX32" fmla="*/ 396510 w 453154"/>
              <a:gd name="connsiteY32" fmla="*/ 3730429 h 3803278"/>
              <a:gd name="connsiteX33" fmla="*/ 420786 w 453154"/>
              <a:gd name="connsiteY33" fmla="*/ 3795165 h 3803278"/>
              <a:gd name="connsiteX34" fmla="*/ 453154 w 453154"/>
              <a:gd name="connsiteY34" fmla="*/ 3803257 h 3803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3154" h="3803278">
                <a:moveTo>
                  <a:pt x="0" y="0"/>
                </a:moveTo>
                <a:cubicBezTo>
                  <a:pt x="21608" y="108043"/>
                  <a:pt x="-4075" y="-30679"/>
                  <a:pt x="16184" y="202301"/>
                </a:cubicBezTo>
                <a:cubicBezTo>
                  <a:pt x="17437" y="216714"/>
                  <a:pt x="35527" y="249080"/>
                  <a:pt x="40460" y="258945"/>
                </a:cubicBezTo>
                <a:cubicBezTo>
                  <a:pt x="58197" y="347620"/>
                  <a:pt x="36019" y="255193"/>
                  <a:pt x="64737" y="331774"/>
                </a:cubicBezTo>
                <a:cubicBezTo>
                  <a:pt x="68642" y="342187"/>
                  <a:pt x="69633" y="353490"/>
                  <a:pt x="72829" y="364142"/>
                </a:cubicBezTo>
                <a:cubicBezTo>
                  <a:pt x="77731" y="380482"/>
                  <a:pt x="83618" y="396510"/>
                  <a:pt x="89013" y="412694"/>
                </a:cubicBezTo>
                <a:cubicBezTo>
                  <a:pt x="91710" y="420786"/>
                  <a:pt x="93290" y="429341"/>
                  <a:pt x="97105" y="436970"/>
                </a:cubicBezTo>
                <a:lnTo>
                  <a:pt x="113289" y="469338"/>
                </a:lnTo>
                <a:cubicBezTo>
                  <a:pt x="129971" y="536067"/>
                  <a:pt x="118377" y="482301"/>
                  <a:pt x="129473" y="598811"/>
                </a:cubicBezTo>
                <a:cubicBezTo>
                  <a:pt x="137916" y="687459"/>
                  <a:pt x="134531" y="647873"/>
                  <a:pt x="145657" y="720192"/>
                </a:cubicBezTo>
                <a:cubicBezTo>
                  <a:pt x="148557" y="739043"/>
                  <a:pt x="149123" y="758332"/>
                  <a:pt x="153749" y="776836"/>
                </a:cubicBezTo>
                <a:cubicBezTo>
                  <a:pt x="159955" y="801661"/>
                  <a:pt x="178025" y="849664"/>
                  <a:pt x="178025" y="849664"/>
                </a:cubicBezTo>
                <a:cubicBezTo>
                  <a:pt x="180722" y="892822"/>
                  <a:pt x="186117" y="935895"/>
                  <a:pt x="186117" y="979137"/>
                </a:cubicBezTo>
                <a:cubicBezTo>
                  <a:pt x="186117" y="1157139"/>
                  <a:pt x="158740" y="971758"/>
                  <a:pt x="186117" y="1197622"/>
                </a:cubicBezTo>
                <a:cubicBezTo>
                  <a:pt x="191720" y="1243847"/>
                  <a:pt x="210393" y="1335186"/>
                  <a:pt x="210393" y="1335186"/>
                </a:cubicBezTo>
                <a:cubicBezTo>
                  <a:pt x="204998" y="1354067"/>
                  <a:pt x="199852" y="1373021"/>
                  <a:pt x="194209" y="1391830"/>
                </a:cubicBezTo>
                <a:cubicBezTo>
                  <a:pt x="191758" y="1400000"/>
                  <a:pt x="186633" y="1407593"/>
                  <a:pt x="186117" y="1416107"/>
                </a:cubicBezTo>
                <a:cubicBezTo>
                  <a:pt x="169365" y="1692521"/>
                  <a:pt x="204511" y="1579410"/>
                  <a:pt x="169933" y="1683144"/>
                </a:cubicBezTo>
                <a:cubicBezTo>
                  <a:pt x="179540" y="1894498"/>
                  <a:pt x="163618" y="1803539"/>
                  <a:pt x="202301" y="1958273"/>
                </a:cubicBezTo>
                <a:cubicBezTo>
                  <a:pt x="212308" y="1998302"/>
                  <a:pt x="226577" y="2079653"/>
                  <a:pt x="226577" y="2079653"/>
                </a:cubicBezTo>
                <a:cubicBezTo>
                  <a:pt x="245555" y="2269431"/>
                  <a:pt x="251784" y="2309737"/>
                  <a:pt x="242761" y="2589452"/>
                </a:cubicBezTo>
                <a:cubicBezTo>
                  <a:pt x="241936" y="2615028"/>
                  <a:pt x="226577" y="2638004"/>
                  <a:pt x="218485" y="2662280"/>
                </a:cubicBezTo>
                <a:cubicBezTo>
                  <a:pt x="220131" y="2686969"/>
                  <a:pt x="225780" y="2806915"/>
                  <a:pt x="234669" y="2848397"/>
                </a:cubicBezTo>
                <a:cubicBezTo>
                  <a:pt x="238243" y="2865078"/>
                  <a:pt x="246364" y="2880491"/>
                  <a:pt x="250853" y="2896949"/>
                </a:cubicBezTo>
                <a:cubicBezTo>
                  <a:pt x="285160" y="3022740"/>
                  <a:pt x="226230" y="2839270"/>
                  <a:pt x="275130" y="2985961"/>
                </a:cubicBezTo>
                <a:cubicBezTo>
                  <a:pt x="280525" y="3048000"/>
                  <a:pt x="286770" y="3109971"/>
                  <a:pt x="291314" y="3172078"/>
                </a:cubicBezTo>
                <a:cubicBezTo>
                  <a:pt x="294863" y="3220576"/>
                  <a:pt x="296373" y="3269202"/>
                  <a:pt x="299406" y="3317735"/>
                </a:cubicBezTo>
                <a:cubicBezTo>
                  <a:pt x="301768" y="3355520"/>
                  <a:pt x="304218" y="3393306"/>
                  <a:pt x="307498" y="3431023"/>
                </a:cubicBezTo>
                <a:cubicBezTo>
                  <a:pt x="315011" y="3517422"/>
                  <a:pt x="311981" y="3479957"/>
                  <a:pt x="323682" y="3544312"/>
                </a:cubicBezTo>
                <a:cubicBezTo>
                  <a:pt x="327234" y="3563848"/>
                  <a:pt x="329675" y="3596758"/>
                  <a:pt x="339866" y="3617140"/>
                </a:cubicBezTo>
                <a:cubicBezTo>
                  <a:pt x="344215" y="3625839"/>
                  <a:pt x="351701" y="3632717"/>
                  <a:pt x="356050" y="3641416"/>
                </a:cubicBezTo>
                <a:cubicBezTo>
                  <a:pt x="375593" y="3680502"/>
                  <a:pt x="347495" y="3654594"/>
                  <a:pt x="388418" y="3681876"/>
                </a:cubicBezTo>
                <a:cubicBezTo>
                  <a:pt x="391115" y="3698060"/>
                  <a:pt x="393575" y="3714286"/>
                  <a:pt x="396510" y="3730429"/>
                </a:cubicBezTo>
                <a:cubicBezTo>
                  <a:pt x="400430" y="3751988"/>
                  <a:pt x="401272" y="3779554"/>
                  <a:pt x="420786" y="3795165"/>
                </a:cubicBezTo>
                <a:cubicBezTo>
                  <a:pt x="431967" y="3804110"/>
                  <a:pt x="441482" y="3803257"/>
                  <a:pt x="453154" y="380325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532807" y="590719"/>
            <a:ext cx="2275857" cy="485522"/>
          </a:xfrm>
          <a:custGeom>
            <a:avLst/>
            <a:gdLst>
              <a:gd name="connsiteX0" fmla="*/ 0 w 2275857"/>
              <a:gd name="connsiteY0" fmla="*/ 234669 h 485522"/>
              <a:gd name="connsiteX1" fmla="*/ 8092 w 2275857"/>
              <a:gd name="connsiteY1" fmla="*/ 275129 h 485522"/>
              <a:gd name="connsiteX2" fmla="*/ 32368 w 2275857"/>
              <a:gd name="connsiteY2" fmla="*/ 267037 h 485522"/>
              <a:gd name="connsiteX3" fmla="*/ 105197 w 2275857"/>
              <a:gd name="connsiteY3" fmla="*/ 258945 h 485522"/>
              <a:gd name="connsiteX4" fmla="*/ 129473 w 2275857"/>
              <a:gd name="connsiteY4" fmla="*/ 250853 h 485522"/>
              <a:gd name="connsiteX5" fmla="*/ 202301 w 2275857"/>
              <a:gd name="connsiteY5" fmla="*/ 210393 h 485522"/>
              <a:gd name="connsiteX6" fmla="*/ 258945 w 2275857"/>
              <a:gd name="connsiteY6" fmla="*/ 178024 h 485522"/>
              <a:gd name="connsiteX7" fmla="*/ 339866 w 2275857"/>
              <a:gd name="connsiteY7" fmla="*/ 145656 h 485522"/>
              <a:gd name="connsiteX8" fmla="*/ 436970 w 2275857"/>
              <a:gd name="connsiteY8" fmla="*/ 129472 h 485522"/>
              <a:gd name="connsiteX9" fmla="*/ 469338 w 2275857"/>
              <a:gd name="connsiteY9" fmla="*/ 113288 h 485522"/>
              <a:gd name="connsiteX10" fmla="*/ 534074 w 2275857"/>
              <a:gd name="connsiteY10" fmla="*/ 105196 h 485522"/>
              <a:gd name="connsiteX11" fmla="*/ 582627 w 2275857"/>
              <a:gd name="connsiteY11" fmla="*/ 97104 h 485522"/>
              <a:gd name="connsiteX12" fmla="*/ 679731 w 2275857"/>
              <a:gd name="connsiteY12" fmla="*/ 64736 h 485522"/>
              <a:gd name="connsiteX13" fmla="*/ 728283 w 2275857"/>
              <a:gd name="connsiteY13" fmla="*/ 48552 h 485522"/>
              <a:gd name="connsiteX14" fmla="*/ 801112 w 2275857"/>
              <a:gd name="connsiteY14" fmla="*/ 24276 h 485522"/>
              <a:gd name="connsiteX15" fmla="*/ 1027689 w 2275857"/>
              <a:gd name="connsiteY15" fmla="*/ 16184 h 485522"/>
              <a:gd name="connsiteX16" fmla="*/ 1343278 w 2275857"/>
              <a:gd name="connsiteY16" fmla="*/ 0 h 485522"/>
              <a:gd name="connsiteX17" fmla="*/ 1456566 w 2275857"/>
              <a:gd name="connsiteY17" fmla="*/ 8092 h 485522"/>
              <a:gd name="connsiteX18" fmla="*/ 1529395 w 2275857"/>
              <a:gd name="connsiteY18" fmla="*/ 24276 h 485522"/>
              <a:gd name="connsiteX19" fmla="*/ 1553671 w 2275857"/>
              <a:gd name="connsiteY19" fmla="*/ 32368 h 485522"/>
              <a:gd name="connsiteX20" fmla="*/ 1594131 w 2275857"/>
              <a:gd name="connsiteY20" fmla="*/ 56644 h 485522"/>
              <a:gd name="connsiteX21" fmla="*/ 1626499 w 2275857"/>
              <a:gd name="connsiteY21" fmla="*/ 129472 h 485522"/>
              <a:gd name="connsiteX22" fmla="*/ 1675051 w 2275857"/>
              <a:gd name="connsiteY22" fmla="*/ 178024 h 485522"/>
              <a:gd name="connsiteX23" fmla="*/ 1699328 w 2275857"/>
              <a:gd name="connsiteY23" fmla="*/ 234669 h 485522"/>
              <a:gd name="connsiteX24" fmla="*/ 1723604 w 2275857"/>
              <a:gd name="connsiteY24" fmla="*/ 242761 h 485522"/>
              <a:gd name="connsiteX25" fmla="*/ 1739788 w 2275857"/>
              <a:gd name="connsiteY25" fmla="*/ 267037 h 485522"/>
              <a:gd name="connsiteX26" fmla="*/ 1796432 w 2275857"/>
              <a:gd name="connsiteY26" fmla="*/ 291313 h 485522"/>
              <a:gd name="connsiteX27" fmla="*/ 1828800 w 2275857"/>
              <a:gd name="connsiteY27" fmla="*/ 339865 h 485522"/>
              <a:gd name="connsiteX28" fmla="*/ 1844984 w 2275857"/>
              <a:gd name="connsiteY28" fmla="*/ 364141 h 485522"/>
              <a:gd name="connsiteX29" fmla="*/ 1853076 w 2275857"/>
              <a:gd name="connsiteY29" fmla="*/ 396509 h 485522"/>
              <a:gd name="connsiteX30" fmla="*/ 1893536 w 2275857"/>
              <a:gd name="connsiteY30" fmla="*/ 436969 h 485522"/>
              <a:gd name="connsiteX31" fmla="*/ 1958273 w 2275857"/>
              <a:gd name="connsiteY31" fmla="*/ 469338 h 485522"/>
              <a:gd name="connsiteX32" fmla="*/ 2006825 w 2275857"/>
              <a:gd name="connsiteY32" fmla="*/ 485522 h 485522"/>
              <a:gd name="connsiteX33" fmla="*/ 2087745 w 2275857"/>
              <a:gd name="connsiteY33" fmla="*/ 477430 h 485522"/>
              <a:gd name="connsiteX34" fmla="*/ 2112021 w 2275857"/>
              <a:gd name="connsiteY34" fmla="*/ 469338 h 485522"/>
              <a:gd name="connsiteX35" fmla="*/ 2120113 w 2275857"/>
              <a:gd name="connsiteY35" fmla="*/ 445062 h 485522"/>
              <a:gd name="connsiteX36" fmla="*/ 2136297 w 2275857"/>
              <a:gd name="connsiteY36" fmla="*/ 428877 h 485522"/>
              <a:gd name="connsiteX37" fmla="*/ 2144389 w 2275857"/>
              <a:gd name="connsiteY37" fmla="*/ 404601 h 485522"/>
              <a:gd name="connsiteX38" fmla="*/ 2168666 w 2275857"/>
              <a:gd name="connsiteY38" fmla="*/ 380325 h 485522"/>
              <a:gd name="connsiteX39" fmla="*/ 2192942 w 2275857"/>
              <a:gd name="connsiteY39" fmla="*/ 291313 h 485522"/>
              <a:gd name="connsiteX40" fmla="*/ 2217218 w 2275857"/>
              <a:gd name="connsiteY40" fmla="*/ 275129 h 485522"/>
              <a:gd name="connsiteX41" fmla="*/ 2273862 w 2275857"/>
              <a:gd name="connsiteY41" fmla="*/ 202300 h 485522"/>
              <a:gd name="connsiteX42" fmla="*/ 2273862 w 2275857"/>
              <a:gd name="connsiteY42" fmla="*/ 178024 h 4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75857" h="485522">
                <a:moveTo>
                  <a:pt x="0" y="234669"/>
                </a:moveTo>
                <a:cubicBezTo>
                  <a:pt x="2697" y="248156"/>
                  <a:pt x="-1633" y="265404"/>
                  <a:pt x="8092" y="275129"/>
                </a:cubicBezTo>
                <a:cubicBezTo>
                  <a:pt x="14123" y="281160"/>
                  <a:pt x="23954" y="268439"/>
                  <a:pt x="32368" y="267037"/>
                </a:cubicBezTo>
                <a:cubicBezTo>
                  <a:pt x="56461" y="263021"/>
                  <a:pt x="80921" y="261642"/>
                  <a:pt x="105197" y="258945"/>
                </a:cubicBezTo>
                <a:cubicBezTo>
                  <a:pt x="113289" y="256248"/>
                  <a:pt x="122017" y="254995"/>
                  <a:pt x="129473" y="250853"/>
                </a:cubicBezTo>
                <a:cubicBezTo>
                  <a:pt x="212947" y="204479"/>
                  <a:pt x="147371" y="228703"/>
                  <a:pt x="202301" y="210393"/>
                </a:cubicBezTo>
                <a:cubicBezTo>
                  <a:pt x="258858" y="167973"/>
                  <a:pt x="210891" y="198618"/>
                  <a:pt x="258945" y="178024"/>
                </a:cubicBezTo>
                <a:cubicBezTo>
                  <a:pt x="292565" y="163615"/>
                  <a:pt x="299678" y="152354"/>
                  <a:pt x="339866" y="145656"/>
                </a:cubicBezTo>
                <a:lnTo>
                  <a:pt x="436970" y="129472"/>
                </a:lnTo>
                <a:cubicBezTo>
                  <a:pt x="447759" y="124077"/>
                  <a:pt x="457635" y="116214"/>
                  <a:pt x="469338" y="113288"/>
                </a:cubicBezTo>
                <a:cubicBezTo>
                  <a:pt x="490435" y="108014"/>
                  <a:pt x="512546" y="108271"/>
                  <a:pt x="534074" y="105196"/>
                </a:cubicBezTo>
                <a:cubicBezTo>
                  <a:pt x="550317" y="102876"/>
                  <a:pt x="566443" y="99801"/>
                  <a:pt x="582627" y="97104"/>
                </a:cubicBezTo>
                <a:cubicBezTo>
                  <a:pt x="694153" y="49307"/>
                  <a:pt x="590846" y="88977"/>
                  <a:pt x="679731" y="64736"/>
                </a:cubicBezTo>
                <a:cubicBezTo>
                  <a:pt x="696189" y="60247"/>
                  <a:pt x="712099" y="53947"/>
                  <a:pt x="728283" y="48552"/>
                </a:cubicBezTo>
                <a:lnTo>
                  <a:pt x="801112" y="24276"/>
                </a:lnTo>
                <a:cubicBezTo>
                  <a:pt x="872808" y="378"/>
                  <a:pt x="952163" y="18881"/>
                  <a:pt x="1027689" y="16184"/>
                </a:cubicBezTo>
                <a:cubicBezTo>
                  <a:pt x="1156807" y="1838"/>
                  <a:pt x="1156257" y="0"/>
                  <a:pt x="1343278" y="0"/>
                </a:cubicBezTo>
                <a:cubicBezTo>
                  <a:pt x="1381137" y="0"/>
                  <a:pt x="1418803" y="5395"/>
                  <a:pt x="1456566" y="8092"/>
                </a:cubicBezTo>
                <a:cubicBezTo>
                  <a:pt x="1484379" y="13654"/>
                  <a:pt x="1502729" y="16657"/>
                  <a:pt x="1529395" y="24276"/>
                </a:cubicBezTo>
                <a:cubicBezTo>
                  <a:pt x="1537597" y="26619"/>
                  <a:pt x="1546042" y="28553"/>
                  <a:pt x="1553671" y="32368"/>
                </a:cubicBezTo>
                <a:cubicBezTo>
                  <a:pt x="1567739" y="39402"/>
                  <a:pt x="1580644" y="48552"/>
                  <a:pt x="1594131" y="56644"/>
                </a:cubicBezTo>
                <a:cubicBezTo>
                  <a:pt x="1619778" y="95114"/>
                  <a:pt x="1607240" y="71694"/>
                  <a:pt x="1626499" y="129472"/>
                </a:cubicBezTo>
                <a:cubicBezTo>
                  <a:pt x="1633737" y="151185"/>
                  <a:pt x="1675051" y="178024"/>
                  <a:pt x="1675051" y="178024"/>
                </a:cubicBezTo>
                <a:cubicBezTo>
                  <a:pt x="1679887" y="192533"/>
                  <a:pt x="1689328" y="224669"/>
                  <a:pt x="1699328" y="234669"/>
                </a:cubicBezTo>
                <a:cubicBezTo>
                  <a:pt x="1705359" y="240700"/>
                  <a:pt x="1715512" y="240064"/>
                  <a:pt x="1723604" y="242761"/>
                </a:cubicBezTo>
                <a:cubicBezTo>
                  <a:pt x="1728999" y="250853"/>
                  <a:pt x="1732911" y="260160"/>
                  <a:pt x="1739788" y="267037"/>
                </a:cubicBezTo>
                <a:cubicBezTo>
                  <a:pt x="1758416" y="285665"/>
                  <a:pt x="1771670" y="285123"/>
                  <a:pt x="1796432" y="291313"/>
                </a:cubicBezTo>
                <a:lnTo>
                  <a:pt x="1828800" y="339865"/>
                </a:lnTo>
                <a:lnTo>
                  <a:pt x="1844984" y="364141"/>
                </a:lnTo>
                <a:cubicBezTo>
                  <a:pt x="1847681" y="374930"/>
                  <a:pt x="1848695" y="386287"/>
                  <a:pt x="1853076" y="396509"/>
                </a:cubicBezTo>
                <a:cubicBezTo>
                  <a:pt x="1865742" y="426063"/>
                  <a:pt x="1870081" y="418204"/>
                  <a:pt x="1893536" y="436969"/>
                </a:cubicBezTo>
                <a:cubicBezTo>
                  <a:pt x="1933890" y="469253"/>
                  <a:pt x="1875409" y="441717"/>
                  <a:pt x="1958273" y="469338"/>
                </a:cubicBezTo>
                <a:lnTo>
                  <a:pt x="2006825" y="485522"/>
                </a:lnTo>
                <a:cubicBezTo>
                  <a:pt x="2033798" y="482825"/>
                  <a:pt x="2060952" y="481552"/>
                  <a:pt x="2087745" y="477430"/>
                </a:cubicBezTo>
                <a:cubicBezTo>
                  <a:pt x="2096176" y="476133"/>
                  <a:pt x="2105990" y="475369"/>
                  <a:pt x="2112021" y="469338"/>
                </a:cubicBezTo>
                <a:cubicBezTo>
                  <a:pt x="2118052" y="463307"/>
                  <a:pt x="2115725" y="452376"/>
                  <a:pt x="2120113" y="445062"/>
                </a:cubicBezTo>
                <a:cubicBezTo>
                  <a:pt x="2124038" y="438520"/>
                  <a:pt x="2130902" y="434272"/>
                  <a:pt x="2136297" y="428877"/>
                </a:cubicBezTo>
                <a:cubicBezTo>
                  <a:pt x="2138994" y="420785"/>
                  <a:pt x="2139657" y="411698"/>
                  <a:pt x="2144389" y="404601"/>
                </a:cubicBezTo>
                <a:cubicBezTo>
                  <a:pt x="2150737" y="395079"/>
                  <a:pt x="2164755" y="391080"/>
                  <a:pt x="2168666" y="380325"/>
                </a:cubicBezTo>
                <a:cubicBezTo>
                  <a:pt x="2187814" y="327670"/>
                  <a:pt x="2160290" y="323965"/>
                  <a:pt x="2192942" y="291313"/>
                </a:cubicBezTo>
                <a:cubicBezTo>
                  <a:pt x="2199819" y="284436"/>
                  <a:pt x="2209747" y="281355"/>
                  <a:pt x="2217218" y="275129"/>
                </a:cubicBezTo>
                <a:cubicBezTo>
                  <a:pt x="2245741" y="251360"/>
                  <a:pt x="2251305" y="236136"/>
                  <a:pt x="2273862" y="202300"/>
                </a:cubicBezTo>
                <a:cubicBezTo>
                  <a:pt x="2278351" y="195567"/>
                  <a:pt x="2273862" y="186116"/>
                  <a:pt x="2273862" y="178024"/>
                </a:cubicBez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43650" y="809204"/>
            <a:ext cx="2155600" cy="2548991"/>
          </a:xfrm>
          <a:custGeom>
            <a:avLst/>
            <a:gdLst>
              <a:gd name="connsiteX0" fmla="*/ 1594721 w 2161164"/>
              <a:gd name="connsiteY0" fmla="*/ 0 h 2548991"/>
              <a:gd name="connsiteX1" fmla="*/ 1602813 w 2161164"/>
              <a:gd name="connsiteY1" fmla="*/ 178024 h 2548991"/>
              <a:gd name="connsiteX2" fmla="*/ 1594721 w 2161164"/>
              <a:gd name="connsiteY2" fmla="*/ 242761 h 2548991"/>
              <a:gd name="connsiteX3" fmla="*/ 1570445 w 2161164"/>
              <a:gd name="connsiteY3" fmla="*/ 258945 h 2548991"/>
              <a:gd name="connsiteX4" fmla="*/ 1554261 w 2161164"/>
              <a:gd name="connsiteY4" fmla="*/ 283221 h 2548991"/>
              <a:gd name="connsiteX5" fmla="*/ 1497617 w 2161164"/>
              <a:gd name="connsiteY5" fmla="*/ 307497 h 2548991"/>
              <a:gd name="connsiteX6" fmla="*/ 1400512 w 2161164"/>
              <a:gd name="connsiteY6" fmla="*/ 299405 h 2548991"/>
              <a:gd name="connsiteX7" fmla="*/ 1287224 w 2161164"/>
              <a:gd name="connsiteY7" fmla="*/ 291313 h 2548991"/>
              <a:gd name="connsiteX8" fmla="*/ 1214395 w 2161164"/>
              <a:gd name="connsiteY8" fmla="*/ 275129 h 2548991"/>
              <a:gd name="connsiteX9" fmla="*/ 1190119 w 2161164"/>
              <a:gd name="connsiteY9" fmla="*/ 267037 h 2548991"/>
              <a:gd name="connsiteX10" fmla="*/ 1149659 w 2161164"/>
              <a:gd name="connsiteY10" fmla="*/ 258945 h 2548991"/>
              <a:gd name="connsiteX11" fmla="*/ 1125383 w 2161164"/>
              <a:gd name="connsiteY11" fmla="*/ 242761 h 2548991"/>
              <a:gd name="connsiteX12" fmla="*/ 712689 w 2161164"/>
              <a:gd name="connsiteY12" fmla="*/ 242761 h 2548991"/>
              <a:gd name="connsiteX13" fmla="*/ 591309 w 2161164"/>
              <a:gd name="connsiteY13" fmla="*/ 258945 h 2548991"/>
              <a:gd name="connsiteX14" fmla="*/ 558941 w 2161164"/>
              <a:gd name="connsiteY14" fmla="*/ 267037 h 2548991"/>
              <a:gd name="connsiteX15" fmla="*/ 494204 w 2161164"/>
              <a:gd name="connsiteY15" fmla="*/ 323681 h 2548991"/>
              <a:gd name="connsiteX16" fmla="*/ 453744 w 2161164"/>
              <a:gd name="connsiteY16" fmla="*/ 331773 h 2548991"/>
              <a:gd name="connsiteX17" fmla="*/ 429468 w 2161164"/>
              <a:gd name="connsiteY17" fmla="*/ 356049 h 2548991"/>
              <a:gd name="connsiteX18" fmla="*/ 397100 w 2161164"/>
              <a:gd name="connsiteY18" fmla="*/ 404601 h 2548991"/>
              <a:gd name="connsiteX19" fmla="*/ 340456 w 2161164"/>
              <a:gd name="connsiteY19" fmla="*/ 453154 h 2548991"/>
              <a:gd name="connsiteX20" fmla="*/ 291903 w 2161164"/>
              <a:gd name="connsiteY20" fmla="*/ 509798 h 2548991"/>
              <a:gd name="connsiteX21" fmla="*/ 235259 w 2161164"/>
              <a:gd name="connsiteY21" fmla="*/ 558350 h 2548991"/>
              <a:gd name="connsiteX22" fmla="*/ 162431 w 2161164"/>
              <a:gd name="connsiteY22" fmla="*/ 647362 h 2548991"/>
              <a:gd name="connsiteX23" fmla="*/ 154339 w 2161164"/>
              <a:gd name="connsiteY23" fmla="*/ 671638 h 2548991"/>
              <a:gd name="connsiteX24" fmla="*/ 154339 w 2161164"/>
              <a:gd name="connsiteY24" fmla="*/ 1003412 h 2548991"/>
              <a:gd name="connsiteX25" fmla="*/ 121971 w 2161164"/>
              <a:gd name="connsiteY25" fmla="*/ 1043872 h 2548991"/>
              <a:gd name="connsiteX26" fmla="*/ 57234 w 2161164"/>
              <a:gd name="connsiteY26" fmla="*/ 1173345 h 2548991"/>
              <a:gd name="connsiteX27" fmla="*/ 24866 w 2161164"/>
              <a:gd name="connsiteY27" fmla="*/ 1197621 h 2548991"/>
              <a:gd name="connsiteX28" fmla="*/ 8682 w 2161164"/>
              <a:gd name="connsiteY28" fmla="*/ 1626499 h 2548991"/>
              <a:gd name="connsiteX29" fmla="*/ 24866 w 2161164"/>
              <a:gd name="connsiteY29" fmla="*/ 1723603 h 2548991"/>
              <a:gd name="connsiteX30" fmla="*/ 32958 w 2161164"/>
              <a:gd name="connsiteY30" fmla="*/ 1828800 h 2548991"/>
              <a:gd name="connsiteX31" fmla="*/ 41050 w 2161164"/>
              <a:gd name="connsiteY31" fmla="*/ 1950180 h 2548991"/>
              <a:gd name="connsiteX32" fmla="*/ 57234 w 2161164"/>
              <a:gd name="connsiteY32" fmla="*/ 2023008 h 2548991"/>
              <a:gd name="connsiteX33" fmla="*/ 89602 w 2161164"/>
              <a:gd name="connsiteY33" fmla="*/ 2055377 h 2548991"/>
              <a:gd name="connsiteX34" fmla="*/ 113879 w 2161164"/>
              <a:gd name="connsiteY34" fmla="*/ 2120113 h 2548991"/>
              <a:gd name="connsiteX35" fmla="*/ 146247 w 2161164"/>
              <a:gd name="connsiteY35" fmla="*/ 2201033 h 2548991"/>
              <a:gd name="connsiteX36" fmla="*/ 178615 w 2161164"/>
              <a:gd name="connsiteY36" fmla="*/ 2225309 h 2548991"/>
              <a:gd name="connsiteX37" fmla="*/ 235259 w 2161164"/>
              <a:gd name="connsiteY37" fmla="*/ 2265769 h 2548991"/>
              <a:gd name="connsiteX38" fmla="*/ 283811 w 2161164"/>
              <a:gd name="connsiteY38" fmla="*/ 2330506 h 2548991"/>
              <a:gd name="connsiteX39" fmla="*/ 324272 w 2161164"/>
              <a:gd name="connsiteY39" fmla="*/ 2338598 h 2548991"/>
              <a:gd name="connsiteX40" fmla="*/ 340456 w 2161164"/>
              <a:gd name="connsiteY40" fmla="*/ 2362874 h 2548991"/>
              <a:gd name="connsiteX41" fmla="*/ 413284 w 2161164"/>
              <a:gd name="connsiteY41" fmla="*/ 2387150 h 2548991"/>
              <a:gd name="connsiteX42" fmla="*/ 510388 w 2161164"/>
              <a:gd name="connsiteY42" fmla="*/ 2387150 h 2548991"/>
              <a:gd name="connsiteX43" fmla="*/ 550849 w 2161164"/>
              <a:gd name="connsiteY43" fmla="*/ 2411426 h 2548991"/>
              <a:gd name="connsiteX44" fmla="*/ 623677 w 2161164"/>
              <a:gd name="connsiteY44" fmla="*/ 2419518 h 2548991"/>
              <a:gd name="connsiteX45" fmla="*/ 971634 w 2161164"/>
              <a:gd name="connsiteY45" fmla="*/ 2443794 h 2548991"/>
              <a:gd name="connsiteX46" fmla="*/ 1020187 w 2161164"/>
              <a:gd name="connsiteY46" fmla="*/ 2468070 h 2548991"/>
              <a:gd name="connsiteX47" fmla="*/ 1060647 w 2161164"/>
              <a:gd name="connsiteY47" fmla="*/ 2476162 h 2548991"/>
              <a:gd name="connsiteX48" fmla="*/ 1117291 w 2161164"/>
              <a:gd name="connsiteY48" fmla="*/ 2492346 h 2548991"/>
              <a:gd name="connsiteX49" fmla="*/ 1408604 w 2161164"/>
              <a:gd name="connsiteY49" fmla="*/ 2516623 h 2548991"/>
              <a:gd name="connsiteX50" fmla="*/ 1594721 w 2161164"/>
              <a:gd name="connsiteY50" fmla="*/ 2532807 h 2548991"/>
              <a:gd name="connsiteX51" fmla="*/ 1845574 w 2161164"/>
              <a:gd name="connsiteY51" fmla="*/ 2548991 h 2548991"/>
              <a:gd name="connsiteX52" fmla="*/ 1975047 w 2161164"/>
              <a:gd name="connsiteY52" fmla="*/ 2540899 h 2548991"/>
              <a:gd name="connsiteX53" fmla="*/ 2015507 w 2161164"/>
              <a:gd name="connsiteY53" fmla="*/ 2500438 h 2548991"/>
              <a:gd name="connsiteX54" fmla="*/ 2064059 w 2161164"/>
              <a:gd name="connsiteY54" fmla="*/ 2459978 h 2548991"/>
              <a:gd name="connsiteX55" fmla="*/ 2088335 w 2161164"/>
              <a:gd name="connsiteY55" fmla="*/ 2411426 h 2548991"/>
              <a:gd name="connsiteX56" fmla="*/ 2104519 w 2161164"/>
              <a:gd name="connsiteY56" fmla="*/ 2370966 h 2548991"/>
              <a:gd name="connsiteX57" fmla="*/ 2120703 w 2161164"/>
              <a:gd name="connsiteY57" fmla="*/ 2338598 h 2548991"/>
              <a:gd name="connsiteX58" fmla="*/ 2128795 w 2161164"/>
              <a:gd name="connsiteY58" fmla="*/ 2290046 h 2548991"/>
              <a:gd name="connsiteX59" fmla="*/ 2144979 w 2161164"/>
              <a:gd name="connsiteY59" fmla="*/ 2273861 h 2548991"/>
              <a:gd name="connsiteX60" fmla="*/ 2153072 w 2161164"/>
              <a:gd name="connsiteY60" fmla="*/ 2225309 h 2548991"/>
              <a:gd name="connsiteX61" fmla="*/ 2161164 w 2161164"/>
              <a:gd name="connsiteY61" fmla="*/ 2192941 h 2548991"/>
              <a:gd name="connsiteX62" fmla="*/ 2153072 w 2161164"/>
              <a:gd name="connsiteY62" fmla="*/ 2071561 h 2548991"/>
              <a:gd name="connsiteX63" fmla="*/ 2128795 w 2161164"/>
              <a:gd name="connsiteY63" fmla="*/ 2063469 h 2548991"/>
              <a:gd name="connsiteX64" fmla="*/ 2080243 w 2161164"/>
              <a:gd name="connsiteY64" fmla="*/ 2055377 h 2548991"/>
              <a:gd name="connsiteX65" fmla="*/ 2039783 w 2161164"/>
              <a:gd name="connsiteY65" fmla="*/ 2047284 h 2548991"/>
              <a:gd name="connsiteX66" fmla="*/ 2015507 w 2161164"/>
              <a:gd name="connsiteY66" fmla="*/ 2031100 h 2548991"/>
              <a:gd name="connsiteX67" fmla="*/ 1902218 w 2161164"/>
              <a:gd name="connsiteY67" fmla="*/ 2039192 h 2548991"/>
              <a:gd name="connsiteX0" fmla="*/ 1594721 w 2161164"/>
              <a:gd name="connsiteY0" fmla="*/ 0 h 2548991"/>
              <a:gd name="connsiteX1" fmla="*/ 1602813 w 2161164"/>
              <a:gd name="connsiteY1" fmla="*/ 178024 h 2548991"/>
              <a:gd name="connsiteX2" fmla="*/ 1594721 w 2161164"/>
              <a:gd name="connsiteY2" fmla="*/ 242761 h 2548991"/>
              <a:gd name="connsiteX3" fmla="*/ 1570445 w 2161164"/>
              <a:gd name="connsiteY3" fmla="*/ 258945 h 2548991"/>
              <a:gd name="connsiteX4" fmla="*/ 1554261 w 2161164"/>
              <a:gd name="connsiteY4" fmla="*/ 283221 h 2548991"/>
              <a:gd name="connsiteX5" fmla="*/ 1497617 w 2161164"/>
              <a:gd name="connsiteY5" fmla="*/ 307497 h 2548991"/>
              <a:gd name="connsiteX6" fmla="*/ 1400512 w 2161164"/>
              <a:gd name="connsiteY6" fmla="*/ 299405 h 2548991"/>
              <a:gd name="connsiteX7" fmla="*/ 1287224 w 2161164"/>
              <a:gd name="connsiteY7" fmla="*/ 291313 h 2548991"/>
              <a:gd name="connsiteX8" fmla="*/ 1214395 w 2161164"/>
              <a:gd name="connsiteY8" fmla="*/ 275129 h 2548991"/>
              <a:gd name="connsiteX9" fmla="*/ 1190119 w 2161164"/>
              <a:gd name="connsiteY9" fmla="*/ 267037 h 2548991"/>
              <a:gd name="connsiteX10" fmla="*/ 1149659 w 2161164"/>
              <a:gd name="connsiteY10" fmla="*/ 258945 h 2548991"/>
              <a:gd name="connsiteX11" fmla="*/ 1125383 w 2161164"/>
              <a:gd name="connsiteY11" fmla="*/ 242761 h 2548991"/>
              <a:gd name="connsiteX12" fmla="*/ 712689 w 2161164"/>
              <a:gd name="connsiteY12" fmla="*/ 242761 h 2548991"/>
              <a:gd name="connsiteX13" fmla="*/ 591309 w 2161164"/>
              <a:gd name="connsiteY13" fmla="*/ 258945 h 2548991"/>
              <a:gd name="connsiteX14" fmla="*/ 558941 w 2161164"/>
              <a:gd name="connsiteY14" fmla="*/ 267037 h 2548991"/>
              <a:gd name="connsiteX15" fmla="*/ 494204 w 2161164"/>
              <a:gd name="connsiteY15" fmla="*/ 323681 h 2548991"/>
              <a:gd name="connsiteX16" fmla="*/ 453744 w 2161164"/>
              <a:gd name="connsiteY16" fmla="*/ 331773 h 2548991"/>
              <a:gd name="connsiteX17" fmla="*/ 429468 w 2161164"/>
              <a:gd name="connsiteY17" fmla="*/ 356049 h 2548991"/>
              <a:gd name="connsiteX18" fmla="*/ 397100 w 2161164"/>
              <a:gd name="connsiteY18" fmla="*/ 404601 h 2548991"/>
              <a:gd name="connsiteX19" fmla="*/ 340456 w 2161164"/>
              <a:gd name="connsiteY19" fmla="*/ 453154 h 2548991"/>
              <a:gd name="connsiteX20" fmla="*/ 291903 w 2161164"/>
              <a:gd name="connsiteY20" fmla="*/ 509798 h 2548991"/>
              <a:gd name="connsiteX21" fmla="*/ 235259 w 2161164"/>
              <a:gd name="connsiteY21" fmla="*/ 558350 h 2548991"/>
              <a:gd name="connsiteX22" fmla="*/ 198626 w 2161164"/>
              <a:gd name="connsiteY22" fmla="*/ 675937 h 2548991"/>
              <a:gd name="connsiteX23" fmla="*/ 154339 w 2161164"/>
              <a:gd name="connsiteY23" fmla="*/ 671638 h 2548991"/>
              <a:gd name="connsiteX24" fmla="*/ 154339 w 2161164"/>
              <a:gd name="connsiteY24" fmla="*/ 1003412 h 2548991"/>
              <a:gd name="connsiteX25" fmla="*/ 121971 w 2161164"/>
              <a:gd name="connsiteY25" fmla="*/ 1043872 h 2548991"/>
              <a:gd name="connsiteX26" fmla="*/ 57234 w 2161164"/>
              <a:gd name="connsiteY26" fmla="*/ 1173345 h 2548991"/>
              <a:gd name="connsiteX27" fmla="*/ 24866 w 2161164"/>
              <a:gd name="connsiteY27" fmla="*/ 1197621 h 2548991"/>
              <a:gd name="connsiteX28" fmla="*/ 8682 w 2161164"/>
              <a:gd name="connsiteY28" fmla="*/ 1626499 h 2548991"/>
              <a:gd name="connsiteX29" fmla="*/ 24866 w 2161164"/>
              <a:gd name="connsiteY29" fmla="*/ 1723603 h 2548991"/>
              <a:gd name="connsiteX30" fmla="*/ 32958 w 2161164"/>
              <a:gd name="connsiteY30" fmla="*/ 1828800 h 2548991"/>
              <a:gd name="connsiteX31" fmla="*/ 41050 w 2161164"/>
              <a:gd name="connsiteY31" fmla="*/ 1950180 h 2548991"/>
              <a:gd name="connsiteX32" fmla="*/ 57234 w 2161164"/>
              <a:gd name="connsiteY32" fmla="*/ 2023008 h 2548991"/>
              <a:gd name="connsiteX33" fmla="*/ 89602 w 2161164"/>
              <a:gd name="connsiteY33" fmla="*/ 2055377 h 2548991"/>
              <a:gd name="connsiteX34" fmla="*/ 113879 w 2161164"/>
              <a:gd name="connsiteY34" fmla="*/ 2120113 h 2548991"/>
              <a:gd name="connsiteX35" fmla="*/ 146247 w 2161164"/>
              <a:gd name="connsiteY35" fmla="*/ 2201033 h 2548991"/>
              <a:gd name="connsiteX36" fmla="*/ 178615 w 2161164"/>
              <a:gd name="connsiteY36" fmla="*/ 2225309 h 2548991"/>
              <a:gd name="connsiteX37" fmla="*/ 235259 w 2161164"/>
              <a:gd name="connsiteY37" fmla="*/ 2265769 h 2548991"/>
              <a:gd name="connsiteX38" fmla="*/ 283811 w 2161164"/>
              <a:gd name="connsiteY38" fmla="*/ 2330506 h 2548991"/>
              <a:gd name="connsiteX39" fmla="*/ 324272 w 2161164"/>
              <a:gd name="connsiteY39" fmla="*/ 2338598 h 2548991"/>
              <a:gd name="connsiteX40" fmla="*/ 340456 w 2161164"/>
              <a:gd name="connsiteY40" fmla="*/ 2362874 h 2548991"/>
              <a:gd name="connsiteX41" fmla="*/ 413284 w 2161164"/>
              <a:gd name="connsiteY41" fmla="*/ 2387150 h 2548991"/>
              <a:gd name="connsiteX42" fmla="*/ 510388 w 2161164"/>
              <a:gd name="connsiteY42" fmla="*/ 2387150 h 2548991"/>
              <a:gd name="connsiteX43" fmla="*/ 550849 w 2161164"/>
              <a:gd name="connsiteY43" fmla="*/ 2411426 h 2548991"/>
              <a:gd name="connsiteX44" fmla="*/ 623677 w 2161164"/>
              <a:gd name="connsiteY44" fmla="*/ 2419518 h 2548991"/>
              <a:gd name="connsiteX45" fmla="*/ 971634 w 2161164"/>
              <a:gd name="connsiteY45" fmla="*/ 2443794 h 2548991"/>
              <a:gd name="connsiteX46" fmla="*/ 1020187 w 2161164"/>
              <a:gd name="connsiteY46" fmla="*/ 2468070 h 2548991"/>
              <a:gd name="connsiteX47" fmla="*/ 1060647 w 2161164"/>
              <a:gd name="connsiteY47" fmla="*/ 2476162 h 2548991"/>
              <a:gd name="connsiteX48" fmla="*/ 1117291 w 2161164"/>
              <a:gd name="connsiteY48" fmla="*/ 2492346 h 2548991"/>
              <a:gd name="connsiteX49" fmla="*/ 1408604 w 2161164"/>
              <a:gd name="connsiteY49" fmla="*/ 2516623 h 2548991"/>
              <a:gd name="connsiteX50" fmla="*/ 1594721 w 2161164"/>
              <a:gd name="connsiteY50" fmla="*/ 2532807 h 2548991"/>
              <a:gd name="connsiteX51" fmla="*/ 1845574 w 2161164"/>
              <a:gd name="connsiteY51" fmla="*/ 2548991 h 2548991"/>
              <a:gd name="connsiteX52" fmla="*/ 1975047 w 2161164"/>
              <a:gd name="connsiteY52" fmla="*/ 2540899 h 2548991"/>
              <a:gd name="connsiteX53" fmla="*/ 2015507 w 2161164"/>
              <a:gd name="connsiteY53" fmla="*/ 2500438 h 2548991"/>
              <a:gd name="connsiteX54" fmla="*/ 2064059 w 2161164"/>
              <a:gd name="connsiteY54" fmla="*/ 2459978 h 2548991"/>
              <a:gd name="connsiteX55" fmla="*/ 2088335 w 2161164"/>
              <a:gd name="connsiteY55" fmla="*/ 2411426 h 2548991"/>
              <a:gd name="connsiteX56" fmla="*/ 2104519 w 2161164"/>
              <a:gd name="connsiteY56" fmla="*/ 2370966 h 2548991"/>
              <a:gd name="connsiteX57" fmla="*/ 2120703 w 2161164"/>
              <a:gd name="connsiteY57" fmla="*/ 2338598 h 2548991"/>
              <a:gd name="connsiteX58" fmla="*/ 2128795 w 2161164"/>
              <a:gd name="connsiteY58" fmla="*/ 2290046 h 2548991"/>
              <a:gd name="connsiteX59" fmla="*/ 2144979 w 2161164"/>
              <a:gd name="connsiteY59" fmla="*/ 2273861 h 2548991"/>
              <a:gd name="connsiteX60" fmla="*/ 2153072 w 2161164"/>
              <a:gd name="connsiteY60" fmla="*/ 2225309 h 2548991"/>
              <a:gd name="connsiteX61" fmla="*/ 2161164 w 2161164"/>
              <a:gd name="connsiteY61" fmla="*/ 2192941 h 2548991"/>
              <a:gd name="connsiteX62" fmla="*/ 2153072 w 2161164"/>
              <a:gd name="connsiteY62" fmla="*/ 2071561 h 2548991"/>
              <a:gd name="connsiteX63" fmla="*/ 2128795 w 2161164"/>
              <a:gd name="connsiteY63" fmla="*/ 2063469 h 2548991"/>
              <a:gd name="connsiteX64" fmla="*/ 2080243 w 2161164"/>
              <a:gd name="connsiteY64" fmla="*/ 2055377 h 2548991"/>
              <a:gd name="connsiteX65" fmla="*/ 2039783 w 2161164"/>
              <a:gd name="connsiteY65" fmla="*/ 2047284 h 2548991"/>
              <a:gd name="connsiteX66" fmla="*/ 2015507 w 2161164"/>
              <a:gd name="connsiteY66" fmla="*/ 2031100 h 2548991"/>
              <a:gd name="connsiteX67" fmla="*/ 1902218 w 2161164"/>
              <a:gd name="connsiteY67" fmla="*/ 2039192 h 2548991"/>
              <a:gd name="connsiteX0" fmla="*/ 1594721 w 2161164"/>
              <a:gd name="connsiteY0" fmla="*/ 0 h 2548991"/>
              <a:gd name="connsiteX1" fmla="*/ 1602813 w 2161164"/>
              <a:gd name="connsiteY1" fmla="*/ 178024 h 2548991"/>
              <a:gd name="connsiteX2" fmla="*/ 1594721 w 2161164"/>
              <a:gd name="connsiteY2" fmla="*/ 242761 h 2548991"/>
              <a:gd name="connsiteX3" fmla="*/ 1570445 w 2161164"/>
              <a:gd name="connsiteY3" fmla="*/ 258945 h 2548991"/>
              <a:gd name="connsiteX4" fmla="*/ 1554261 w 2161164"/>
              <a:gd name="connsiteY4" fmla="*/ 283221 h 2548991"/>
              <a:gd name="connsiteX5" fmla="*/ 1497617 w 2161164"/>
              <a:gd name="connsiteY5" fmla="*/ 307497 h 2548991"/>
              <a:gd name="connsiteX6" fmla="*/ 1400512 w 2161164"/>
              <a:gd name="connsiteY6" fmla="*/ 299405 h 2548991"/>
              <a:gd name="connsiteX7" fmla="*/ 1287224 w 2161164"/>
              <a:gd name="connsiteY7" fmla="*/ 291313 h 2548991"/>
              <a:gd name="connsiteX8" fmla="*/ 1214395 w 2161164"/>
              <a:gd name="connsiteY8" fmla="*/ 275129 h 2548991"/>
              <a:gd name="connsiteX9" fmla="*/ 1190119 w 2161164"/>
              <a:gd name="connsiteY9" fmla="*/ 267037 h 2548991"/>
              <a:gd name="connsiteX10" fmla="*/ 1149659 w 2161164"/>
              <a:gd name="connsiteY10" fmla="*/ 258945 h 2548991"/>
              <a:gd name="connsiteX11" fmla="*/ 1125383 w 2161164"/>
              <a:gd name="connsiteY11" fmla="*/ 242761 h 2548991"/>
              <a:gd name="connsiteX12" fmla="*/ 712689 w 2161164"/>
              <a:gd name="connsiteY12" fmla="*/ 242761 h 2548991"/>
              <a:gd name="connsiteX13" fmla="*/ 591309 w 2161164"/>
              <a:gd name="connsiteY13" fmla="*/ 258945 h 2548991"/>
              <a:gd name="connsiteX14" fmla="*/ 558941 w 2161164"/>
              <a:gd name="connsiteY14" fmla="*/ 267037 h 2548991"/>
              <a:gd name="connsiteX15" fmla="*/ 494204 w 2161164"/>
              <a:gd name="connsiteY15" fmla="*/ 323681 h 2548991"/>
              <a:gd name="connsiteX16" fmla="*/ 453744 w 2161164"/>
              <a:gd name="connsiteY16" fmla="*/ 331773 h 2548991"/>
              <a:gd name="connsiteX17" fmla="*/ 429468 w 2161164"/>
              <a:gd name="connsiteY17" fmla="*/ 356049 h 2548991"/>
              <a:gd name="connsiteX18" fmla="*/ 397100 w 2161164"/>
              <a:gd name="connsiteY18" fmla="*/ 404601 h 2548991"/>
              <a:gd name="connsiteX19" fmla="*/ 340456 w 2161164"/>
              <a:gd name="connsiteY19" fmla="*/ 453154 h 2548991"/>
              <a:gd name="connsiteX20" fmla="*/ 291903 w 2161164"/>
              <a:gd name="connsiteY20" fmla="*/ 509798 h 2548991"/>
              <a:gd name="connsiteX21" fmla="*/ 248594 w 2161164"/>
              <a:gd name="connsiteY21" fmla="*/ 567875 h 2548991"/>
              <a:gd name="connsiteX22" fmla="*/ 198626 w 2161164"/>
              <a:gd name="connsiteY22" fmla="*/ 675937 h 2548991"/>
              <a:gd name="connsiteX23" fmla="*/ 154339 w 2161164"/>
              <a:gd name="connsiteY23" fmla="*/ 671638 h 2548991"/>
              <a:gd name="connsiteX24" fmla="*/ 154339 w 2161164"/>
              <a:gd name="connsiteY24" fmla="*/ 1003412 h 2548991"/>
              <a:gd name="connsiteX25" fmla="*/ 121971 w 2161164"/>
              <a:gd name="connsiteY25" fmla="*/ 1043872 h 2548991"/>
              <a:gd name="connsiteX26" fmla="*/ 57234 w 2161164"/>
              <a:gd name="connsiteY26" fmla="*/ 1173345 h 2548991"/>
              <a:gd name="connsiteX27" fmla="*/ 24866 w 2161164"/>
              <a:gd name="connsiteY27" fmla="*/ 1197621 h 2548991"/>
              <a:gd name="connsiteX28" fmla="*/ 8682 w 2161164"/>
              <a:gd name="connsiteY28" fmla="*/ 1626499 h 2548991"/>
              <a:gd name="connsiteX29" fmla="*/ 24866 w 2161164"/>
              <a:gd name="connsiteY29" fmla="*/ 1723603 h 2548991"/>
              <a:gd name="connsiteX30" fmla="*/ 32958 w 2161164"/>
              <a:gd name="connsiteY30" fmla="*/ 1828800 h 2548991"/>
              <a:gd name="connsiteX31" fmla="*/ 41050 w 2161164"/>
              <a:gd name="connsiteY31" fmla="*/ 1950180 h 2548991"/>
              <a:gd name="connsiteX32" fmla="*/ 57234 w 2161164"/>
              <a:gd name="connsiteY32" fmla="*/ 2023008 h 2548991"/>
              <a:gd name="connsiteX33" fmla="*/ 89602 w 2161164"/>
              <a:gd name="connsiteY33" fmla="*/ 2055377 h 2548991"/>
              <a:gd name="connsiteX34" fmla="*/ 113879 w 2161164"/>
              <a:gd name="connsiteY34" fmla="*/ 2120113 h 2548991"/>
              <a:gd name="connsiteX35" fmla="*/ 146247 w 2161164"/>
              <a:gd name="connsiteY35" fmla="*/ 2201033 h 2548991"/>
              <a:gd name="connsiteX36" fmla="*/ 178615 w 2161164"/>
              <a:gd name="connsiteY36" fmla="*/ 2225309 h 2548991"/>
              <a:gd name="connsiteX37" fmla="*/ 235259 w 2161164"/>
              <a:gd name="connsiteY37" fmla="*/ 2265769 h 2548991"/>
              <a:gd name="connsiteX38" fmla="*/ 283811 w 2161164"/>
              <a:gd name="connsiteY38" fmla="*/ 2330506 h 2548991"/>
              <a:gd name="connsiteX39" fmla="*/ 324272 w 2161164"/>
              <a:gd name="connsiteY39" fmla="*/ 2338598 h 2548991"/>
              <a:gd name="connsiteX40" fmla="*/ 340456 w 2161164"/>
              <a:gd name="connsiteY40" fmla="*/ 2362874 h 2548991"/>
              <a:gd name="connsiteX41" fmla="*/ 413284 w 2161164"/>
              <a:gd name="connsiteY41" fmla="*/ 2387150 h 2548991"/>
              <a:gd name="connsiteX42" fmla="*/ 510388 w 2161164"/>
              <a:gd name="connsiteY42" fmla="*/ 2387150 h 2548991"/>
              <a:gd name="connsiteX43" fmla="*/ 550849 w 2161164"/>
              <a:gd name="connsiteY43" fmla="*/ 2411426 h 2548991"/>
              <a:gd name="connsiteX44" fmla="*/ 623677 w 2161164"/>
              <a:gd name="connsiteY44" fmla="*/ 2419518 h 2548991"/>
              <a:gd name="connsiteX45" fmla="*/ 971634 w 2161164"/>
              <a:gd name="connsiteY45" fmla="*/ 2443794 h 2548991"/>
              <a:gd name="connsiteX46" fmla="*/ 1020187 w 2161164"/>
              <a:gd name="connsiteY46" fmla="*/ 2468070 h 2548991"/>
              <a:gd name="connsiteX47" fmla="*/ 1060647 w 2161164"/>
              <a:gd name="connsiteY47" fmla="*/ 2476162 h 2548991"/>
              <a:gd name="connsiteX48" fmla="*/ 1117291 w 2161164"/>
              <a:gd name="connsiteY48" fmla="*/ 2492346 h 2548991"/>
              <a:gd name="connsiteX49" fmla="*/ 1408604 w 2161164"/>
              <a:gd name="connsiteY49" fmla="*/ 2516623 h 2548991"/>
              <a:gd name="connsiteX50" fmla="*/ 1594721 w 2161164"/>
              <a:gd name="connsiteY50" fmla="*/ 2532807 h 2548991"/>
              <a:gd name="connsiteX51" fmla="*/ 1845574 w 2161164"/>
              <a:gd name="connsiteY51" fmla="*/ 2548991 h 2548991"/>
              <a:gd name="connsiteX52" fmla="*/ 1975047 w 2161164"/>
              <a:gd name="connsiteY52" fmla="*/ 2540899 h 2548991"/>
              <a:gd name="connsiteX53" fmla="*/ 2015507 w 2161164"/>
              <a:gd name="connsiteY53" fmla="*/ 2500438 h 2548991"/>
              <a:gd name="connsiteX54" fmla="*/ 2064059 w 2161164"/>
              <a:gd name="connsiteY54" fmla="*/ 2459978 h 2548991"/>
              <a:gd name="connsiteX55" fmla="*/ 2088335 w 2161164"/>
              <a:gd name="connsiteY55" fmla="*/ 2411426 h 2548991"/>
              <a:gd name="connsiteX56" fmla="*/ 2104519 w 2161164"/>
              <a:gd name="connsiteY56" fmla="*/ 2370966 h 2548991"/>
              <a:gd name="connsiteX57" fmla="*/ 2120703 w 2161164"/>
              <a:gd name="connsiteY57" fmla="*/ 2338598 h 2548991"/>
              <a:gd name="connsiteX58" fmla="*/ 2128795 w 2161164"/>
              <a:gd name="connsiteY58" fmla="*/ 2290046 h 2548991"/>
              <a:gd name="connsiteX59" fmla="*/ 2144979 w 2161164"/>
              <a:gd name="connsiteY59" fmla="*/ 2273861 h 2548991"/>
              <a:gd name="connsiteX60" fmla="*/ 2153072 w 2161164"/>
              <a:gd name="connsiteY60" fmla="*/ 2225309 h 2548991"/>
              <a:gd name="connsiteX61" fmla="*/ 2161164 w 2161164"/>
              <a:gd name="connsiteY61" fmla="*/ 2192941 h 2548991"/>
              <a:gd name="connsiteX62" fmla="*/ 2153072 w 2161164"/>
              <a:gd name="connsiteY62" fmla="*/ 2071561 h 2548991"/>
              <a:gd name="connsiteX63" fmla="*/ 2128795 w 2161164"/>
              <a:gd name="connsiteY63" fmla="*/ 2063469 h 2548991"/>
              <a:gd name="connsiteX64" fmla="*/ 2080243 w 2161164"/>
              <a:gd name="connsiteY64" fmla="*/ 2055377 h 2548991"/>
              <a:gd name="connsiteX65" fmla="*/ 2039783 w 2161164"/>
              <a:gd name="connsiteY65" fmla="*/ 2047284 h 2548991"/>
              <a:gd name="connsiteX66" fmla="*/ 2015507 w 2161164"/>
              <a:gd name="connsiteY66" fmla="*/ 2031100 h 2548991"/>
              <a:gd name="connsiteX67" fmla="*/ 1902218 w 2161164"/>
              <a:gd name="connsiteY67" fmla="*/ 2039192 h 2548991"/>
              <a:gd name="connsiteX0" fmla="*/ 1594721 w 2161164"/>
              <a:gd name="connsiteY0" fmla="*/ 0 h 2548991"/>
              <a:gd name="connsiteX1" fmla="*/ 1602813 w 2161164"/>
              <a:gd name="connsiteY1" fmla="*/ 178024 h 2548991"/>
              <a:gd name="connsiteX2" fmla="*/ 1594721 w 2161164"/>
              <a:gd name="connsiteY2" fmla="*/ 242761 h 2548991"/>
              <a:gd name="connsiteX3" fmla="*/ 1570445 w 2161164"/>
              <a:gd name="connsiteY3" fmla="*/ 258945 h 2548991"/>
              <a:gd name="connsiteX4" fmla="*/ 1554261 w 2161164"/>
              <a:gd name="connsiteY4" fmla="*/ 283221 h 2548991"/>
              <a:gd name="connsiteX5" fmla="*/ 1497617 w 2161164"/>
              <a:gd name="connsiteY5" fmla="*/ 307497 h 2548991"/>
              <a:gd name="connsiteX6" fmla="*/ 1400512 w 2161164"/>
              <a:gd name="connsiteY6" fmla="*/ 299405 h 2548991"/>
              <a:gd name="connsiteX7" fmla="*/ 1287224 w 2161164"/>
              <a:gd name="connsiteY7" fmla="*/ 291313 h 2548991"/>
              <a:gd name="connsiteX8" fmla="*/ 1214395 w 2161164"/>
              <a:gd name="connsiteY8" fmla="*/ 275129 h 2548991"/>
              <a:gd name="connsiteX9" fmla="*/ 1190119 w 2161164"/>
              <a:gd name="connsiteY9" fmla="*/ 267037 h 2548991"/>
              <a:gd name="connsiteX10" fmla="*/ 1149659 w 2161164"/>
              <a:gd name="connsiteY10" fmla="*/ 258945 h 2548991"/>
              <a:gd name="connsiteX11" fmla="*/ 1125383 w 2161164"/>
              <a:gd name="connsiteY11" fmla="*/ 242761 h 2548991"/>
              <a:gd name="connsiteX12" fmla="*/ 712689 w 2161164"/>
              <a:gd name="connsiteY12" fmla="*/ 242761 h 2548991"/>
              <a:gd name="connsiteX13" fmla="*/ 591309 w 2161164"/>
              <a:gd name="connsiteY13" fmla="*/ 258945 h 2548991"/>
              <a:gd name="connsiteX14" fmla="*/ 558941 w 2161164"/>
              <a:gd name="connsiteY14" fmla="*/ 267037 h 2548991"/>
              <a:gd name="connsiteX15" fmla="*/ 494204 w 2161164"/>
              <a:gd name="connsiteY15" fmla="*/ 323681 h 2548991"/>
              <a:gd name="connsiteX16" fmla="*/ 453744 w 2161164"/>
              <a:gd name="connsiteY16" fmla="*/ 331773 h 2548991"/>
              <a:gd name="connsiteX17" fmla="*/ 429468 w 2161164"/>
              <a:gd name="connsiteY17" fmla="*/ 356049 h 2548991"/>
              <a:gd name="connsiteX18" fmla="*/ 397100 w 2161164"/>
              <a:gd name="connsiteY18" fmla="*/ 404601 h 2548991"/>
              <a:gd name="connsiteX19" fmla="*/ 340456 w 2161164"/>
              <a:gd name="connsiteY19" fmla="*/ 453154 h 2548991"/>
              <a:gd name="connsiteX20" fmla="*/ 291903 w 2161164"/>
              <a:gd name="connsiteY20" fmla="*/ 509798 h 2548991"/>
              <a:gd name="connsiteX21" fmla="*/ 248594 w 2161164"/>
              <a:gd name="connsiteY21" fmla="*/ 567875 h 2548991"/>
              <a:gd name="connsiteX22" fmla="*/ 198626 w 2161164"/>
              <a:gd name="connsiteY22" fmla="*/ 675937 h 2548991"/>
              <a:gd name="connsiteX23" fmla="*/ 179104 w 2161164"/>
              <a:gd name="connsiteY23" fmla="*/ 770698 h 2548991"/>
              <a:gd name="connsiteX24" fmla="*/ 154339 w 2161164"/>
              <a:gd name="connsiteY24" fmla="*/ 1003412 h 2548991"/>
              <a:gd name="connsiteX25" fmla="*/ 121971 w 2161164"/>
              <a:gd name="connsiteY25" fmla="*/ 1043872 h 2548991"/>
              <a:gd name="connsiteX26" fmla="*/ 57234 w 2161164"/>
              <a:gd name="connsiteY26" fmla="*/ 1173345 h 2548991"/>
              <a:gd name="connsiteX27" fmla="*/ 24866 w 2161164"/>
              <a:gd name="connsiteY27" fmla="*/ 1197621 h 2548991"/>
              <a:gd name="connsiteX28" fmla="*/ 8682 w 2161164"/>
              <a:gd name="connsiteY28" fmla="*/ 1626499 h 2548991"/>
              <a:gd name="connsiteX29" fmla="*/ 24866 w 2161164"/>
              <a:gd name="connsiteY29" fmla="*/ 1723603 h 2548991"/>
              <a:gd name="connsiteX30" fmla="*/ 32958 w 2161164"/>
              <a:gd name="connsiteY30" fmla="*/ 1828800 h 2548991"/>
              <a:gd name="connsiteX31" fmla="*/ 41050 w 2161164"/>
              <a:gd name="connsiteY31" fmla="*/ 1950180 h 2548991"/>
              <a:gd name="connsiteX32" fmla="*/ 57234 w 2161164"/>
              <a:gd name="connsiteY32" fmla="*/ 2023008 h 2548991"/>
              <a:gd name="connsiteX33" fmla="*/ 89602 w 2161164"/>
              <a:gd name="connsiteY33" fmla="*/ 2055377 h 2548991"/>
              <a:gd name="connsiteX34" fmla="*/ 113879 w 2161164"/>
              <a:gd name="connsiteY34" fmla="*/ 2120113 h 2548991"/>
              <a:gd name="connsiteX35" fmla="*/ 146247 w 2161164"/>
              <a:gd name="connsiteY35" fmla="*/ 2201033 h 2548991"/>
              <a:gd name="connsiteX36" fmla="*/ 178615 w 2161164"/>
              <a:gd name="connsiteY36" fmla="*/ 2225309 h 2548991"/>
              <a:gd name="connsiteX37" fmla="*/ 235259 w 2161164"/>
              <a:gd name="connsiteY37" fmla="*/ 2265769 h 2548991"/>
              <a:gd name="connsiteX38" fmla="*/ 283811 w 2161164"/>
              <a:gd name="connsiteY38" fmla="*/ 2330506 h 2548991"/>
              <a:gd name="connsiteX39" fmla="*/ 324272 w 2161164"/>
              <a:gd name="connsiteY39" fmla="*/ 2338598 h 2548991"/>
              <a:gd name="connsiteX40" fmla="*/ 340456 w 2161164"/>
              <a:gd name="connsiteY40" fmla="*/ 2362874 h 2548991"/>
              <a:gd name="connsiteX41" fmla="*/ 413284 w 2161164"/>
              <a:gd name="connsiteY41" fmla="*/ 2387150 h 2548991"/>
              <a:gd name="connsiteX42" fmla="*/ 510388 w 2161164"/>
              <a:gd name="connsiteY42" fmla="*/ 2387150 h 2548991"/>
              <a:gd name="connsiteX43" fmla="*/ 550849 w 2161164"/>
              <a:gd name="connsiteY43" fmla="*/ 2411426 h 2548991"/>
              <a:gd name="connsiteX44" fmla="*/ 623677 w 2161164"/>
              <a:gd name="connsiteY44" fmla="*/ 2419518 h 2548991"/>
              <a:gd name="connsiteX45" fmla="*/ 971634 w 2161164"/>
              <a:gd name="connsiteY45" fmla="*/ 2443794 h 2548991"/>
              <a:gd name="connsiteX46" fmla="*/ 1020187 w 2161164"/>
              <a:gd name="connsiteY46" fmla="*/ 2468070 h 2548991"/>
              <a:gd name="connsiteX47" fmla="*/ 1060647 w 2161164"/>
              <a:gd name="connsiteY47" fmla="*/ 2476162 h 2548991"/>
              <a:gd name="connsiteX48" fmla="*/ 1117291 w 2161164"/>
              <a:gd name="connsiteY48" fmla="*/ 2492346 h 2548991"/>
              <a:gd name="connsiteX49" fmla="*/ 1408604 w 2161164"/>
              <a:gd name="connsiteY49" fmla="*/ 2516623 h 2548991"/>
              <a:gd name="connsiteX50" fmla="*/ 1594721 w 2161164"/>
              <a:gd name="connsiteY50" fmla="*/ 2532807 h 2548991"/>
              <a:gd name="connsiteX51" fmla="*/ 1845574 w 2161164"/>
              <a:gd name="connsiteY51" fmla="*/ 2548991 h 2548991"/>
              <a:gd name="connsiteX52" fmla="*/ 1975047 w 2161164"/>
              <a:gd name="connsiteY52" fmla="*/ 2540899 h 2548991"/>
              <a:gd name="connsiteX53" fmla="*/ 2015507 w 2161164"/>
              <a:gd name="connsiteY53" fmla="*/ 2500438 h 2548991"/>
              <a:gd name="connsiteX54" fmla="*/ 2064059 w 2161164"/>
              <a:gd name="connsiteY54" fmla="*/ 2459978 h 2548991"/>
              <a:gd name="connsiteX55" fmla="*/ 2088335 w 2161164"/>
              <a:gd name="connsiteY55" fmla="*/ 2411426 h 2548991"/>
              <a:gd name="connsiteX56" fmla="*/ 2104519 w 2161164"/>
              <a:gd name="connsiteY56" fmla="*/ 2370966 h 2548991"/>
              <a:gd name="connsiteX57" fmla="*/ 2120703 w 2161164"/>
              <a:gd name="connsiteY57" fmla="*/ 2338598 h 2548991"/>
              <a:gd name="connsiteX58" fmla="*/ 2128795 w 2161164"/>
              <a:gd name="connsiteY58" fmla="*/ 2290046 h 2548991"/>
              <a:gd name="connsiteX59" fmla="*/ 2144979 w 2161164"/>
              <a:gd name="connsiteY59" fmla="*/ 2273861 h 2548991"/>
              <a:gd name="connsiteX60" fmla="*/ 2153072 w 2161164"/>
              <a:gd name="connsiteY60" fmla="*/ 2225309 h 2548991"/>
              <a:gd name="connsiteX61" fmla="*/ 2161164 w 2161164"/>
              <a:gd name="connsiteY61" fmla="*/ 2192941 h 2548991"/>
              <a:gd name="connsiteX62" fmla="*/ 2153072 w 2161164"/>
              <a:gd name="connsiteY62" fmla="*/ 2071561 h 2548991"/>
              <a:gd name="connsiteX63" fmla="*/ 2128795 w 2161164"/>
              <a:gd name="connsiteY63" fmla="*/ 2063469 h 2548991"/>
              <a:gd name="connsiteX64" fmla="*/ 2080243 w 2161164"/>
              <a:gd name="connsiteY64" fmla="*/ 2055377 h 2548991"/>
              <a:gd name="connsiteX65" fmla="*/ 2039783 w 2161164"/>
              <a:gd name="connsiteY65" fmla="*/ 2047284 h 2548991"/>
              <a:gd name="connsiteX66" fmla="*/ 2015507 w 2161164"/>
              <a:gd name="connsiteY66" fmla="*/ 2031100 h 2548991"/>
              <a:gd name="connsiteX67" fmla="*/ 1902218 w 2161164"/>
              <a:gd name="connsiteY67" fmla="*/ 2039192 h 2548991"/>
              <a:gd name="connsiteX0" fmla="*/ 1594721 w 2161164"/>
              <a:gd name="connsiteY0" fmla="*/ 0 h 2548991"/>
              <a:gd name="connsiteX1" fmla="*/ 1602813 w 2161164"/>
              <a:gd name="connsiteY1" fmla="*/ 178024 h 2548991"/>
              <a:gd name="connsiteX2" fmla="*/ 1594721 w 2161164"/>
              <a:gd name="connsiteY2" fmla="*/ 242761 h 2548991"/>
              <a:gd name="connsiteX3" fmla="*/ 1570445 w 2161164"/>
              <a:gd name="connsiteY3" fmla="*/ 258945 h 2548991"/>
              <a:gd name="connsiteX4" fmla="*/ 1554261 w 2161164"/>
              <a:gd name="connsiteY4" fmla="*/ 283221 h 2548991"/>
              <a:gd name="connsiteX5" fmla="*/ 1497617 w 2161164"/>
              <a:gd name="connsiteY5" fmla="*/ 307497 h 2548991"/>
              <a:gd name="connsiteX6" fmla="*/ 1400512 w 2161164"/>
              <a:gd name="connsiteY6" fmla="*/ 299405 h 2548991"/>
              <a:gd name="connsiteX7" fmla="*/ 1287224 w 2161164"/>
              <a:gd name="connsiteY7" fmla="*/ 291313 h 2548991"/>
              <a:gd name="connsiteX8" fmla="*/ 1214395 w 2161164"/>
              <a:gd name="connsiteY8" fmla="*/ 275129 h 2548991"/>
              <a:gd name="connsiteX9" fmla="*/ 1190119 w 2161164"/>
              <a:gd name="connsiteY9" fmla="*/ 267037 h 2548991"/>
              <a:gd name="connsiteX10" fmla="*/ 1149659 w 2161164"/>
              <a:gd name="connsiteY10" fmla="*/ 258945 h 2548991"/>
              <a:gd name="connsiteX11" fmla="*/ 1125383 w 2161164"/>
              <a:gd name="connsiteY11" fmla="*/ 242761 h 2548991"/>
              <a:gd name="connsiteX12" fmla="*/ 712689 w 2161164"/>
              <a:gd name="connsiteY12" fmla="*/ 242761 h 2548991"/>
              <a:gd name="connsiteX13" fmla="*/ 591309 w 2161164"/>
              <a:gd name="connsiteY13" fmla="*/ 258945 h 2548991"/>
              <a:gd name="connsiteX14" fmla="*/ 558941 w 2161164"/>
              <a:gd name="connsiteY14" fmla="*/ 267037 h 2548991"/>
              <a:gd name="connsiteX15" fmla="*/ 494204 w 2161164"/>
              <a:gd name="connsiteY15" fmla="*/ 323681 h 2548991"/>
              <a:gd name="connsiteX16" fmla="*/ 453744 w 2161164"/>
              <a:gd name="connsiteY16" fmla="*/ 331773 h 2548991"/>
              <a:gd name="connsiteX17" fmla="*/ 429468 w 2161164"/>
              <a:gd name="connsiteY17" fmla="*/ 356049 h 2548991"/>
              <a:gd name="connsiteX18" fmla="*/ 397100 w 2161164"/>
              <a:gd name="connsiteY18" fmla="*/ 404601 h 2548991"/>
              <a:gd name="connsiteX19" fmla="*/ 340456 w 2161164"/>
              <a:gd name="connsiteY19" fmla="*/ 453154 h 2548991"/>
              <a:gd name="connsiteX20" fmla="*/ 291903 w 2161164"/>
              <a:gd name="connsiteY20" fmla="*/ 509798 h 2548991"/>
              <a:gd name="connsiteX21" fmla="*/ 248594 w 2161164"/>
              <a:gd name="connsiteY21" fmla="*/ 567875 h 2548991"/>
              <a:gd name="connsiteX22" fmla="*/ 198626 w 2161164"/>
              <a:gd name="connsiteY22" fmla="*/ 675937 h 2548991"/>
              <a:gd name="connsiteX23" fmla="*/ 179104 w 2161164"/>
              <a:gd name="connsiteY23" fmla="*/ 770698 h 2548991"/>
              <a:gd name="connsiteX24" fmla="*/ 148624 w 2161164"/>
              <a:gd name="connsiteY24" fmla="*/ 971027 h 2548991"/>
              <a:gd name="connsiteX25" fmla="*/ 121971 w 2161164"/>
              <a:gd name="connsiteY25" fmla="*/ 1043872 h 2548991"/>
              <a:gd name="connsiteX26" fmla="*/ 57234 w 2161164"/>
              <a:gd name="connsiteY26" fmla="*/ 1173345 h 2548991"/>
              <a:gd name="connsiteX27" fmla="*/ 24866 w 2161164"/>
              <a:gd name="connsiteY27" fmla="*/ 1197621 h 2548991"/>
              <a:gd name="connsiteX28" fmla="*/ 8682 w 2161164"/>
              <a:gd name="connsiteY28" fmla="*/ 1626499 h 2548991"/>
              <a:gd name="connsiteX29" fmla="*/ 24866 w 2161164"/>
              <a:gd name="connsiteY29" fmla="*/ 1723603 h 2548991"/>
              <a:gd name="connsiteX30" fmla="*/ 32958 w 2161164"/>
              <a:gd name="connsiteY30" fmla="*/ 1828800 h 2548991"/>
              <a:gd name="connsiteX31" fmla="*/ 41050 w 2161164"/>
              <a:gd name="connsiteY31" fmla="*/ 1950180 h 2548991"/>
              <a:gd name="connsiteX32" fmla="*/ 57234 w 2161164"/>
              <a:gd name="connsiteY32" fmla="*/ 2023008 h 2548991"/>
              <a:gd name="connsiteX33" fmla="*/ 89602 w 2161164"/>
              <a:gd name="connsiteY33" fmla="*/ 2055377 h 2548991"/>
              <a:gd name="connsiteX34" fmla="*/ 113879 w 2161164"/>
              <a:gd name="connsiteY34" fmla="*/ 2120113 h 2548991"/>
              <a:gd name="connsiteX35" fmla="*/ 146247 w 2161164"/>
              <a:gd name="connsiteY35" fmla="*/ 2201033 h 2548991"/>
              <a:gd name="connsiteX36" fmla="*/ 178615 w 2161164"/>
              <a:gd name="connsiteY36" fmla="*/ 2225309 h 2548991"/>
              <a:gd name="connsiteX37" fmla="*/ 235259 w 2161164"/>
              <a:gd name="connsiteY37" fmla="*/ 2265769 h 2548991"/>
              <a:gd name="connsiteX38" fmla="*/ 283811 w 2161164"/>
              <a:gd name="connsiteY38" fmla="*/ 2330506 h 2548991"/>
              <a:gd name="connsiteX39" fmla="*/ 324272 w 2161164"/>
              <a:gd name="connsiteY39" fmla="*/ 2338598 h 2548991"/>
              <a:gd name="connsiteX40" fmla="*/ 340456 w 2161164"/>
              <a:gd name="connsiteY40" fmla="*/ 2362874 h 2548991"/>
              <a:gd name="connsiteX41" fmla="*/ 413284 w 2161164"/>
              <a:gd name="connsiteY41" fmla="*/ 2387150 h 2548991"/>
              <a:gd name="connsiteX42" fmla="*/ 510388 w 2161164"/>
              <a:gd name="connsiteY42" fmla="*/ 2387150 h 2548991"/>
              <a:gd name="connsiteX43" fmla="*/ 550849 w 2161164"/>
              <a:gd name="connsiteY43" fmla="*/ 2411426 h 2548991"/>
              <a:gd name="connsiteX44" fmla="*/ 623677 w 2161164"/>
              <a:gd name="connsiteY44" fmla="*/ 2419518 h 2548991"/>
              <a:gd name="connsiteX45" fmla="*/ 971634 w 2161164"/>
              <a:gd name="connsiteY45" fmla="*/ 2443794 h 2548991"/>
              <a:gd name="connsiteX46" fmla="*/ 1020187 w 2161164"/>
              <a:gd name="connsiteY46" fmla="*/ 2468070 h 2548991"/>
              <a:gd name="connsiteX47" fmla="*/ 1060647 w 2161164"/>
              <a:gd name="connsiteY47" fmla="*/ 2476162 h 2548991"/>
              <a:gd name="connsiteX48" fmla="*/ 1117291 w 2161164"/>
              <a:gd name="connsiteY48" fmla="*/ 2492346 h 2548991"/>
              <a:gd name="connsiteX49" fmla="*/ 1408604 w 2161164"/>
              <a:gd name="connsiteY49" fmla="*/ 2516623 h 2548991"/>
              <a:gd name="connsiteX50" fmla="*/ 1594721 w 2161164"/>
              <a:gd name="connsiteY50" fmla="*/ 2532807 h 2548991"/>
              <a:gd name="connsiteX51" fmla="*/ 1845574 w 2161164"/>
              <a:gd name="connsiteY51" fmla="*/ 2548991 h 2548991"/>
              <a:gd name="connsiteX52" fmla="*/ 1975047 w 2161164"/>
              <a:gd name="connsiteY52" fmla="*/ 2540899 h 2548991"/>
              <a:gd name="connsiteX53" fmla="*/ 2015507 w 2161164"/>
              <a:gd name="connsiteY53" fmla="*/ 2500438 h 2548991"/>
              <a:gd name="connsiteX54" fmla="*/ 2064059 w 2161164"/>
              <a:gd name="connsiteY54" fmla="*/ 2459978 h 2548991"/>
              <a:gd name="connsiteX55" fmla="*/ 2088335 w 2161164"/>
              <a:gd name="connsiteY55" fmla="*/ 2411426 h 2548991"/>
              <a:gd name="connsiteX56" fmla="*/ 2104519 w 2161164"/>
              <a:gd name="connsiteY56" fmla="*/ 2370966 h 2548991"/>
              <a:gd name="connsiteX57" fmla="*/ 2120703 w 2161164"/>
              <a:gd name="connsiteY57" fmla="*/ 2338598 h 2548991"/>
              <a:gd name="connsiteX58" fmla="*/ 2128795 w 2161164"/>
              <a:gd name="connsiteY58" fmla="*/ 2290046 h 2548991"/>
              <a:gd name="connsiteX59" fmla="*/ 2144979 w 2161164"/>
              <a:gd name="connsiteY59" fmla="*/ 2273861 h 2548991"/>
              <a:gd name="connsiteX60" fmla="*/ 2153072 w 2161164"/>
              <a:gd name="connsiteY60" fmla="*/ 2225309 h 2548991"/>
              <a:gd name="connsiteX61" fmla="*/ 2161164 w 2161164"/>
              <a:gd name="connsiteY61" fmla="*/ 2192941 h 2548991"/>
              <a:gd name="connsiteX62" fmla="*/ 2153072 w 2161164"/>
              <a:gd name="connsiteY62" fmla="*/ 2071561 h 2548991"/>
              <a:gd name="connsiteX63" fmla="*/ 2128795 w 2161164"/>
              <a:gd name="connsiteY63" fmla="*/ 2063469 h 2548991"/>
              <a:gd name="connsiteX64" fmla="*/ 2080243 w 2161164"/>
              <a:gd name="connsiteY64" fmla="*/ 2055377 h 2548991"/>
              <a:gd name="connsiteX65" fmla="*/ 2039783 w 2161164"/>
              <a:gd name="connsiteY65" fmla="*/ 2047284 h 2548991"/>
              <a:gd name="connsiteX66" fmla="*/ 2015507 w 2161164"/>
              <a:gd name="connsiteY66" fmla="*/ 2031100 h 2548991"/>
              <a:gd name="connsiteX67" fmla="*/ 1902218 w 2161164"/>
              <a:gd name="connsiteY67" fmla="*/ 2039192 h 2548991"/>
              <a:gd name="connsiteX0" fmla="*/ 1589157 w 2155600"/>
              <a:gd name="connsiteY0" fmla="*/ 0 h 2548991"/>
              <a:gd name="connsiteX1" fmla="*/ 1597249 w 2155600"/>
              <a:gd name="connsiteY1" fmla="*/ 178024 h 2548991"/>
              <a:gd name="connsiteX2" fmla="*/ 1589157 w 2155600"/>
              <a:gd name="connsiteY2" fmla="*/ 242761 h 2548991"/>
              <a:gd name="connsiteX3" fmla="*/ 1564881 w 2155600"/>
              <a:gd name="connsiteY3" fmla="*/ 258945 h 2548991"/>
              <a:gd name="connsiteX4" fmla="*/ 1548697 w 2155600"/>
              <a:gd name="connsiteY4" fmla="*/ 283221 h 2548991"/>
              <a:gd name="connsiteX5" fmla="*/ 1492053 w 2155600"/>
              <a:gd name="connsiteY5" fmla="*/ 307497 h 2548991"/>
              <a:gd name="connsiteX6" fmla="*/ 1394948 w 2155600"/>
              <a:gd name="connsiteY6" fmla="*/ 299405 h 2548991"/>
              <a:gd name="connsiteX7" fmla="*/ 1281660 w 2155600"/>
              <a:gd name="connsiteY7" fmla="*/ 291313 h 2548991"/>
              <a:gd name="connsiteX8" fmla="*/ 1208831 w 2155600"/>
              <a:gd name="connsiteY8" fmla="*/ 275129 h 2548991"/>
              <a:gd name="connsiteX9" fmla="*/ 1184555 w 2155600"/>
              <a:gd name="connsiteY9" fmla="*/ 267037 h 2548991"/>
              <a:gd name="connsiteX10" fmla="*/ 1144095 w 2155600"/>
              <a:gd name="connsiteY10" fmla="*/ 258945 h 2548991"/>
              <a:gd name="connsiteX11" fmla="*/ 1119819 w 2155600"/>
              <a:gd name="connsiteY11" fmla="*/ 242761 h 2548991"/>
              <a:gd name="connsiteX12" fmla="*/ 707125 w 2155600"/>
              <a:gd name="connsiteY12" fmla="*/ 242761 h 2548991"/>
              <a:gd name="connsiteX13" fmla="*/ 585745 w 2155600"/>
              <a:gd name="connsiteY13" fmla="*/ 258945 h 2548991"/>
              <a:gd name="connsiteX14" fmla="*/ 553377 w 2155600"/>
              <a:gd name="connsiteY14" fmla="*/ 267037 h 2548991"/>
              <a:gd name="connsiteX15" fmla="*/ 488640 w 2155600"/>
              <a:gd name="connsiteY15" fmla="*/ 323681 h 2548991"/>
              <a:gd name="connsiteX16" fmla="*/ 448180 w 2155600"/>
              <a:gd name="connsiteY16" fmla="*/ 331773 h 2548991"/>
              <a:gd name="connsiteX17" fmla="*/ 423904 w 2155600"/>
              <a:gd name="connsiteY17" fmla="*/ 356049 h 2548991"/>
              <a:gd name="connsiteX18" fmla="*/ 391536 w 2155600"/>
              <a:gd name="connsiteY18" fmla="*/ 404601 h 2548991"/>
              <a:gd name="connsiteX19" fmla="*/ 334892 w 2155600"/>
              <a:gd name="connsiteY19" fmla="*/ 453154 h 2548991"/>
              <a:gd name="connsiteX20" fmla="*/ 286339 w 2155600"/>
              <a:gd name="connsiteY20" fmla="*/ 509798 h 2548991"/>
              <a:gd name="connsiteX21" fmla="*/ 243030 w 2155600"/>
              <a:gd name="connsiteY21" fmla="*/ 567875 h 2548991"/>
              <a:gd name="connsiteX22" fmla="*/ 193062 w 2155600"/>
              <a:gd name="connsiteY22" fmla="*/ 675937 h 2548991"/>
              <a:gd name="connsiteX23" fmla="*/ 173540 w 2155600"/>
              <a:gd name="connsiteY23" fmla="*/ 770698 h 2548991"/>
              <a:gd name="connsiteX24" fmla="*/ 143060 w 2155600"/>
              <a:gd name="connsiteY24" fmla="*/ 971027 h 2548991"/>
              <a:gd name="connsiteX25" fmla="*/ 116407 w 2155600"/>
              <a:gd name="connsiteY25" fmla="*/ 1043872 h 2548991"/>
              <a:gd name="connsiteX26" fmla="*/ 51670 w 2155600"/>
              <a:gd name="connsiteY26" fmla="*/ 1173345 h 2548991"/>
              <a:gd name="connsiteX27" fmla="*/ 34542 w 2155600"/>
              <a:gd name="connsiteY27" fmla="*/ 1241436 h 2548991"/>
              <a:gd name="connsiteX28" fmla="*/ 3118 w 2155600"/>
              <a:gd name="connsiteY28" fmla="*/ 1626499 h 2548991"/>
              <a:gd name="connsiteX29" fmla="*/ 19302 w 2155600"/>
              <a:gd name="connsiteY29" fmla="*/ 1723603 h 2548991"/>
              <a:gd name="connsiteX30" fmla="*/ 27394 w 2155600"/>
              <a:gd name="connsiteY30" fmla="*/ 1828800 h 2548991"/>
              <a:gd name="connsiteX31" fmla="*/ 35486 w 2155600"/>
              <a:gd name="connsiteY31" fmla="*/ 1950180 h 2548991"/>
              <a:gd name="connsiteX32" fmla="*/ 51670 w 2155600"/>
              <a:gd name="connsiteY32" fmla="*/ 2023008 h 2548991"/>
              <a:gd name="connsiteX33" fmla="*/ 84038 w 2155600"/>
              <a:gd name="connsiteY33" fmla="*/ 2055377 h 2548991"/>
              <a:gd name="connsiteX34" fmla="*/ 108315 w 2155600"/>
              <a:gd name="connsiteY34" fmla="*/ 2120113 h 2548991"/>
              <a:gd name="connsiteX35" fmla="*/ 140683 w 2155600"/>
              <a:gd name="connsiteY35" fmla="*/ 2201033 h 2548991"/>
              <a:gd name="connsiteX36" fmla="*/ 173051 w 2155600"/>
              <a:gd name="connsiteY36" fmla="*/ 2225309 h 2548991"/>
              <a:gd name="connsiteX37" fmla="*/ 229695 w 2155600"/>
              <a:gd name="connsiteY37" fmla="*/ 2265769 h 2548991"/>
              <a:gd name="connsiteX38" fmla="*/ 278247 w 2155600"/>
              <a:gd name="connsiteY38" fmla="*/ 2330506 h 2548991"/>
              <a:gd name="connsiteX39" fmla="*/ 318708 w 2155600"/>
              <a:gd name="connsiteY39" fmla="*/ 2338598 h 2548991"/>
              <a:gd name="connsiteX40" fmla="*/ 334892 w 2155600"/>
              <a:gd name="connsiteY40" fmla="*/ 2362874 h 2548991"/>
              <a:gd name="connsiteX41" fmla="*/ 407720 w 2155600"/>
              <a:gd name="connsiteY41" fmla="*/ 2387150 h 2548991"/>
              <a:gd name="connsiteX42" fmla="*/ 504824 w 2155600"/>
              <a:gd name="connsiteY42" fmla="*/ 2387150 h 2548991"/>
              <a:gd name="connsiteX43" fmla="*/ 545285 w 2155600"/>
              <a:gd name="connsiteY43" fmla="*/ 2411426 h 2548991"/>
              <a:gd name="connsiteX44" fmla="*/ 618113 w 2155600"/>
              <a:gd name="connsiteY44" fmla="*/ 2419518 h 2548991"/>
              <a:gd name="connsiteX45" fmla="*/ 966070 w 2155600"/>
              <a:gd name="connsiteY45" fmla="*/ 2443794 h 2548991"/>
              <a:gd name="connsiteX46" fmla="*/ 1014623 w 2155600"/>
              <a:gd name="connsiteY46" fmla="*/ 2468070 h 2548991"/>
              <a:gd name="connsiteX47" fmla="*/ 1055083 w 2155600"/>
              <a:gd name="connsiteY47" fmla="*/ 2476162 h 2548991"/>
              <a:gd name="connsiteX48" fmla="*/ 1111727 w 2155600"/>
              <a:gd name="connsiteY48" fmla="*/ 2492346 h 2548991"/>
              <a:gd name="connsiteX49" fmla="*/ 1403040 w 2155600"/>
              <a:gd name="connsiteY49" fmla="*/ 2516623 h 2548991"/>
              <a:gd name="connsiteX50" fmla="*/ 1589157 w 2155600"/>
              <a:gd name="connsiteY50" fmla="*/ 2532807 h 2548991"/>
              <a:gd name="connsiteX51" fmla="*/ 1840010 w 2155600"/>
              <a:gd name="connsiteY51" fmla="*/ 2548991 h 2548991"/>
              <a:gd name="connsiteX52" fmla="*/ 1969483 w 2155600"/>
              <a:gd name="connsiteY52" fmla="*/ 2540899 h 2548991"/>
              <a:gd name="connsiteX53" fmla="*/ 2009943 w 2155600"/>
              <a:gd name="connsiteY53" fmla="*/ 2500438 h 2548991"/>
              <a:gd name="connsiteX54" fmla="*/ 2058495 w 2155600"/>
              <a:gd name="connsiteY54" fmla="*/ 2459978 h 2548991"/>
              <a:gd name="connsiteX55" fmla="*/ 2082771 w 2155600"/>
              <a:gd name="connsiteY55" fmla="*/ 2411426 h 2548991"/>
              <a:gd name="connsiteX56" fmla="*/ 2098955 w 2155600"/>
              <a:gd name="connsiteY56" fmla="*/ 2370966 h 2548991"/>
              <a:gd name="connsiteX57" fmla="*/ 2115139 w 2155600"/>
              <a:gd name="connsiteY57" fmla="*/ 2338598 h 2548991"/>
              <a:gd name="connsiteX58" fmla="*/ 2123231 w 2155600"/>
              <a:gd name="connsiteY58" fmla="*/ 2290046 h 2548991"/>
              <a:gd name="connsiteX59" fmla="*/ 2139415 w 2155600"/>
              <a:gd name="connsiteY59" fmla="*/ 2273861 h 2548991"/>
              <a:gd name="connsiteX60" fmla="*/ 2147508 w 2155600"/>
              <a:gd name="connsiteY60" fmla="*/ 2225309 h 2548991"/>
              <a:gd name="connsiteX61" fmla="*/ 2155600 w 2155600"/>
              <a:gd name="connsiteY61" fmla="*/ 2192941 h 2548991"/>
              <a:gd name="connsiteX62" fmla="*/ 2147508 w 2155600"/>
              <a:gd name="connsiteY62" fmla="*/ 2071561 h 2548991"/>
              <a:gd name="connsiteX63" fmla="*/ 2123231 w 2155600"/>
              <a:gd name="connsiteY63" fmla="*/ 2063469 h 2548991"/>
              <a:gd name="connsiteX64" fmla="*/ 2074679 w 2155600"/>
              <a:gd name="connsiteY64" fmla="*/ 2055377 h 2548991"/>
              <a:gd name="connsiteX65" fmla="*/ 2034219 w 2155600"/>
              <a:gd name="connsiteY65" fmla="*/ 2047284 h 2548991"/>
              <a:gd name="connsiteX66" fmla="*/ 2009943 w 2155600"/>
              <a:gd name="connsiteY66" fmla="*/ 2031100 h 2548991"/>
              <a:gd name="connsiteX67" fmla="*/ 1896654 w 2155600"/>
              <a:gd name="connsiteY67" fmla="*/ 2039192 h 2548991"/>
              <a:gd name="connsiteX0" fmla="*/ 1589157 w 2155600"/>
              <a:gd name="connsiteY0" fmla="*/ 0 h 2548991"/>
              <a:gd name="connsiteX1" fmla="*/ 1597249 w 2155600"/>
              <a:gd name="connsiteY1" fmla="*/ 178024 h 2548991"/>
              <a:gd name="connsiteX2" fmla="*/ 1589157 w 2155600"/>
              <a:gd name="connsiteY2" fmla="*/ 242761 h 2548991"/>
              <a:gd name="connsiteX3" fmla="*/ 1564881 w 2155600"/>
              <a:gd name="connsiteY3" fmla="*/ 258945 h 2548991"/>
              <a:gd name="connsiteX4" fmla="*/ 1548697 w 2155600"/>
              <a:gd name="connsiteY4" fmla="*/ 283221 h 2548991"/>
              <a:gd name="connsiteX5" fmla="*/ 1492053 w 2155600"/>
              <a:gd name="connsiteY5" fmla="*/ 307497 h 2548991"/>
              <a:gd name="connsiteX6" fmla="*/ 1394948 w 2155600"/>
              <a:gd name="connsiteY6" fmla="*/ 299405 h 2548991"/>
              <a:gd name="connsiteX7" fmla="*/ 1281660 w 2155600"/>
              <a:gd name="connsiteY7" fmla="*/ 291313 h 2548991"/>
              <a:gd name="connsiteX8" fmla="*/ 1208831 w 2155600"/>
              <a:gd name="connsiteY8" fmla="*/ 275129 h 2548991"/>
              <a:gd name="connsiteX9" fmla="*/ 1184555 w 2155600"/>
              <a:gd name="connsiteY9" fmla="*/ 267037 h 2548991"/>
              <a:gd name="connsiteX10" fmla="*/ 1144095 w 2155600"/>
              <a:gd name="connsiteY10" fmla="*/ 258945 h 2548991"/>
              <a:gd name="connsiteX11" fmla="*/ 1119819 w 2155600"/>
              <a:gd name="connsiteY11" fmla="*/ 242761 h 2548991"/>
              <a:gd name="connsiteX12" fmla="*/ 707125 w 2155600"/>
              <a:gd name="connsiteY12" fmla="*/ 242761 h 2548991"/>
              <a:gd name="connsiteX13" fmla="*/ 585745 w 2155600"/>
              <a:gd name="connsiteY13" fmla="*/ 258945 h 2548991"/>
              <a:gd name="connsiteX14" fmla="*/ 553377 w 2155600"/>
              <a:gd name="connsiteY14" fmla="*/ 267037 h 2548991"/>
              <a:gd name="connsiteX15" fmla="*/ 490545 w 2155600"/>
              <a:gd name="connsiteY15" fmla="*/ 314156 h 2548991"/>
              <a:gd name="connsiteX16" fmla="*/ 448180 w 2155600"/>
              <a:gd name="connsiteY16" fmla="*/ 331773 h 2548991"/>
              <a:gd name="connsiteX17" fmla="*/ 423904 w 2155600"/>
              <a:gd name="connsiteY17" fmla="*/ 356049 h 2548991"/>
              <a:gd name="connsiteX18" fmla="*/ 391536 w 2155600"/>
              <a:gd name="connsiteY18" fmla="*/ 404601 h 2548991"/>
              <a:gd name="connsiteX19" fmla="*/ 334892 w 2155600"/>
              <a:gd name="connsiteY19" fmla="*/ 453154 h 2548991"/>
              <a:gd name="connsiteX20" fmla="*/ 286339 w 2155600"/>
              <a:gd name="connsiteY20" fmla="*/ 509798 h 2548991"/>
              <a:gd name="connsiteX21" fmla="*/ 243030 w 2155600"/>
              <a:gd name="connsiteY21" fmla="*/ 567875 h 2548991"/>
              <a:gd name="connsiteX22" fmla="*/ 193062 w 2155600"/>
              <a:gd name="connsiteY22" fmla="*/ 675937 h 2548991"/>
              <a:gd name="connsiteX23" fmla="*/ 173540 w 2155600"/>
              <a:gd name="connsiteY23" fmla="*/ 770698 h 2548991"/>
              <a:gd name="connsiteX24" fmla="*/ 143060 w 2155600"/>
              <a:gd name="connsiteY24" fmla="*/ 971027 h 2548991"/>
              <a:gd name="connsiteX25" fmla="*/ 116407 w 2155600"/>
              <a:gd name="connsiteY25" fmla="*/ 1043872 h 2548991"/>
              <a:gd name="connsiteX26" fmla="*/ 51670 w 2155600"/>
              <a:gd name="connsiteY26" fmla="*/ 1173345 h 2548991"/>
              <a:gd name="connsiteX27" fmla="*/ 34542 w 2155600"/>
              <a:gd name="connsiteY27" fmla="*/ 1241436 h 2548991"/>
              <a:gd name="connsiteX28" fmla="*/ 3118 w 2155600"/>
              <a:gd name="connsiteY28" fmla="*/ 1626499 h 2548991"/>
              <a:gd name="connsiteX29" fmla="*/ 19302 w 2155600"/>
              <a:gd name="connsiteY29" fmla="*/ 1723603 h 2548991"/>
              <a:gd name="connsiteX30" fmla="*/ 27394 w 2155600"/>
              <a:gd name="connsiteY30" fmla="*/ 1828800 h 2548991"/>
              <a:gd name="connsiteX31" fmla="*/ 35486 w 2155600"/>
              <a:gd name="connsiteY31" fmla="*/ 1950180 h 2548991"/>
              <a:gd name="connsiteX32" fmla="*/ 51670 w 2155600"/>
              <a:gd name="connsiteY32" fmla="*/ 2023008 h 2548991"/>
              <a:gd name="connsiteX33" fmla="*/ 84038 w 2155600"/>
              <a:gd name="connsiteY33" fmla="*/ 2055377 h 2548991"/>
              <a:gd name="connsiteX34" fmla="*/ 108315 w 2155600"/>
              <a:gd name="connsiteY34" fmla="*/ 2120113 h 2548991"/>
              <a:gd name="connsiteX35" fmla="*/ 140683 w 2155600"/>
              <a:gd name="connsiteY35" fmla="*/ 2201033 h 2548991"/>
              <a:gd name="connsiteX36" fmla="*/ 173051 w 2155600"/>
              <a:gd name="connsiteY36" fmla="*/ 2225309 h 2548991"/>
              <a:gd name="connsiteX37" fmla="*/ 229695 w 2155600"/>
              <a:gd name="connsiteY37" fmla="*/ 2265769 h 2548991"/>
              <a:gd name="connsiteX38" fmla="*/ 278247 w 2155600"/>
              <a:gd name="connsiteY38" fmla="*/ 2330506 h 2548991"/>
              <a:gd name="connsiteX39" fmla="*/ 318708 w 2155600"/>
              <a:gd name="connsiteY39" fmla="*/ 2338598 h 2548991"/>
              <a:gd name="connsiteX40" fmla="*/ 334892 w 2155600"/>
              <a:gd name="connsiteY40" fmla="*/ 2362874 h 2548991"/>
              <a:gd name="connsiteX41" fmla="*/ 407720 w 2155600"/>
              <a:gd name="connsiteY41" fmla="*/ 2387150 h 2548991"/>
              <a:gd name="connsiteX42" fmla="*/ 504824 w 2155600"/>
              <a:gd name="connsiteY42" fmla="*/ 2387150 h 2548991"/>
              <a:gd name="connsiteX43" fmla="*/ 545285 w 2155600"/>
              <a:gd name="connsiteY43" fmla="*/ 2411426 h 2548991"/>
              <a:gd name="connsiteX44" fmla="*/ 618113 w 2155600"/>
              <a:gd name="connsiteY44" fmla="*/ 2419518 h 2548991"/>
              <a:gd name="connsiteX45" fmla="*/ 966070 w 2155600"/>
              <a:gd name="connsiteY45" fmla="*/ 2443794 h 2548991"/>
              <a:gd name="connsiteX46" fmla="*/ 1014623 w 2155600"/>
              <a:gd name="connsiteY46" fmla="*/ 2468070 h 2548991"/>
              <a:gd name="connsiteX47" fmla="*/ 1055083 w 2155600"/>
              <a:gd name="connsiteY47" fmla="*/ 2476162 h 2548991"/>
              <a:gd name="connsiteX48" fmla="*/ 1111727 w 2155600"/>
              <a:gd name="connsiteY48" fmla="*/ 2492346 h 2548991"/>
              <a:gd name="connsiteX49" fmla="*/ 1403040 w 2155600"/>
              <a:gd name="connsiteY49" fmla="*/ 2516623 h 2548991"/>
              <a:gd name="connsiteX50" fmla="*/ 1589157 w 2155600"/>
              <a:gd name="connsiteY50" fmla="*/ 2532807 h 2548991"/>
              <a:gd name="connsiteX51" fmla="*/ 1840010 w 2155600"/>
              <a:gd name="connsiteY51" fmla="*/ 2548991 h 2548991"/>
              <a:gd name="connsiteX52" fmla="*/ 1969483 w 2155600"/>
              <a:gd name="connsiteY52" fmla="*/ 2540899 h 2548991"/>
              <a:gd name="connsiteX53" fmla="*/ 2009943 w 2155600"/>
              <a:gd name="connsiteY53" fmla="*/ 2500438 h 2548991"/>
              <a:gd name="connsiteX54" fmla="*/ 2058495 w 2155600"/>
              <a:gd name="connsiteY54" fmla="*/ 2459978 h 2548991"/>
              <a:gd name="connsiteX55" fmla="*/ 2082771 w 2155600"/>
              <a:gd name="connsiteY55" fmla="*/ 2411426 h 2548991"/>
              <a:gd name="connsiteX56" fmla="*/ 2098955 w 2155600"/>
              <a:gd name="connsiteY56" fmla="*/ 2370966 h 2548991"/>
              <a:gd name="connsiteX57" fmla="*/ 2115139 w 2155600"/>
              <a:gd name="connsiteY57" fmla="*/ 2338598 h 2548991"/>
              <a:gd name="connsiteX58" fmla="*/ 2123231 w 2155600"/>
              <a:gd name="connsiteY58" fmla="*/ 2290046 h 2548991"/>
              <a:gd name="connsiteX59" fmla="*/ 2139415 w 2155600"/>
              <a:gd name="connsiteY59" fmla="*/ 2273861 h 2548991"/>
              <a:gd name="connsiteX60" fmla="*/ 2147508 w 2155600"/>
              <a:gd name="connsiteY60" fmla="*/ 2225309 h 2548991"/>
              <a:gd name="connsiteX61" fmla="*/ 2155600 w 2155600"/>
              <a:gd name="connsiteY61" fmla="*/ 2192941 h 2548991"/>
              <a:gd name="connsiteX62" fmla="*/ 2147508 w 2155600"/>
              <a:gd name="connsiteY62" fmla="*/ 2071561 h 2548991"/>
              <a:gd name="connsiteX63" fmla="*/ 2123231 w 2155600"/>
              <a:gd name="connsiteY63" fmla="*/ 2063469 h 2548991"/>
              <a:gd name="connsiteX64" fmla="*/ 2074679 w 2155600"/>
              <a:gd name="connsiteY64" fmla="*/ 2055377 h 2548991"/>
              <a:gd name="connsiteX65" fmla="*/ 2034219 w 2155600"/>
              <a:gd name="connsiteY65" fmla="*/ 2047284 h 2548991"/>
              <a:gd name="connsiteX66" fmla="*/ 2009943 w 2155600"/>
              <a:gd name="connsiteY66" fmla="*/ 2031100 h 2548991"/>
              <a:gd name="connsiteX67" fmla="*/ 1896654 w 2155600"/>
              <a:gd name="connsiteY67" fmla="*/ 2039192 h 2548991"/>
              <a:gd name="connsiteX0" fmla="*/ 1589157 w 2155600"/>
              <a:gd name="connsiteY0" fmla="*/ 0 h 2548991"/>
              <a:gd name="connsiteX1" fmla="*/ 1597249 w 2155600"/>
              <a:gd name="connsiteY1" fmla="*/ 178024 h 2548991"/>
              <a:gd name="connsiteX2" fmla="*/ 1589157 w 2155600"/>
              <a:gd name="connsiteY2" fmla="*/ 242761 h 2548991"/>
              <a:gd name="connsiteX3" fmla="*/ 1564881 w 2155600"/>
              <a:gd name="connsiteY3" fmla="*/ 258945 h 2548991"/>
              <a:gd name="connsiteX4" fmla="*/ 1548697 w 2155600"/>
              <a:gd name="connsiteY4" fmla="*/ 283221 h 2548991"/>
              <a:gd name="connsiteX5" fmla="*/ 1492053 w 2155600"/>
              <a:gd name="connsiteY5" fmla="*/ 307497 h 2548991"/>
              <a:gd name="connsiteX6" fmla="*/ 1394948 w 2155600"/>
              <a:gd name="connsiteY6" fmla="*/ 299405 h 2548991"/>
              <a:gd name="connsiteX7" fmla="*/ 1281660 w 2155600"/>
              <a:gd name="connsiteY7" fmla="*/ 291313 h 2548991"/>
              <a:gd name="connsiteX8" fmla="*/ 1208831 w 2155600"/>
              <a:gd name="connsiteY8" fmla="*/ 275129 h 2548991"/>
              <a:gd name="connsiteX9" fmla="*/ 1184555 w 2155600"/>
              <a:gd name="connsiteY9" fmla="*/ 267037 h 2548991"/>
              <a:gd name="connsiteX10" fmla="*/ 1144095 w 2155600"/>
              <a:gd name="connsiteY10" fmla="*/ 258945 h 2548991"/>
              <a:gd name="connsiteX11" fmla="*/ 1119819 w 2155600"/>
              <a:gd name="connsiteY11" fmla="*/ 242761 h 2548991"/>
              <a:gd name="connsiteX12" fmla="*/ 707125 w 2155600"/>
              <a:gd name="connsiteY12" fmla="*/ 242761 h 2548991"/>
              <a:gd name="connsiteX13" fmla="*/ 585745 w 2155600"/>
              <a:gd name="connsiteY13" fmla="*/ 258945 h 2548991"/>
              <a:gd name="connsiteX14" fmla="*/ 553377 w 2155600"/>
              <a:gd name="connsiteY14" fmla="*/ 267037 h 2548991"/>
              <a:gd name="connsiteX15" fmla="*/ 490545 w 2155600"/>
              <a:gd name="connsiteY15" fmla="*/ 314156 h 2548991"/>
              <a:gd name="connsiteX16" fmla="*/ 448180 w 2155600"/>
              <a:gd name="connsiteY16" fmla="*/ 331773 h 2548991"/>
              <a:gd name="connsiteX17" fmla="*/ 423904 w 2155600"/>
              <a:gd name="connsiteY17" fmla="*/ 356049 h 2548991"/>
              <a:gd name="connsiteX18" fmla="*/ 391536 w 2155600"/>
              <a:gd name="connsiteY18" fmla="*/ 404601 h 2548991"/>
              <a:gd name="connsiteX19" fmla="*/ 334892 w 2155600"/>
              <a:gd name="connsiteY19" fmla="*/ 453154 h 2548991"/>
              <a:gd name="connsiteX20" fmla="*/ 286339 w 2155600"/>
              <a:gd name="connsiteY20" fmla="*/ 509798 h 2548991"/>
              <a:gd name="connsiteX21" fmla="*/ 243030 w 2155600"/>
              <a:gd name="connsiteY21" fmla="*/ 567875 h 2548991"/>
              <a:gd name="connsiteX22" fmla="*/ 193062 w 2155600"/>
              <a:gd name="connsiteY22" fmla="*/ 675937 h 2548991"/>
              <a:gd name="connsiteX23" fmla="*/ 173540 w 2155600"/>
              <a:gd name="connsiteY23" fmla="*/ 770698 h 2548991"/>
              <a:gd name="connsiteX24" fmla="*/ 143060 w 2155600"/>
              <a:gd name="connsiteY24" fmla="*/ 971027 h 2548991"/>
              <a:gd name="connsiteX25" fmla="*/ 116407 w 2155600"/>
              <a:gd name="connsiteY25" fmla="*/ 1043872 h 2548991"/>
              <a:gd name="connsiteX26" fmla="*/ 51670 w 2155600"/>
              <a:gd name="connsiteY26" fmla="*/ 1173345 h 2548991"/>
              <a:gd name="connsiteX27" fmla="*/ 34542 w 2155600"/>
              <a:gd name="connsiteY27" fmla="*/ 1241436 h 2548991"/>
              <a:gd name="connsiteX28" fmla="*/ 3118 w 2155600"/>
              <a:gd name="connsiteY28" fmla="*/ 1626499 h 2548991"/>
              <a:gd name="connsiteX29" fmla="*/ 19302 w 2155600"/>
              <a:gd name="connsiteY29" fmla="*/ 1723603 h 2548991"/>
              <a:gd name="connsiteX30" fmla="*/ 27394 w 2155600"/>
              <a:gd name="connsiteY30" fmla="*/ 1828800 h 2548991"/>
              <a:gd name="connsiteX31" fmla="*/ 35486 w 2155600"/>
              <a:gd name="connsiteY31" fmla="*/ 1950180 h 2548991"/>
              <a:gd name="connsiteX32" fmla="*/ 51670 w 2155600"/>
              <a:gd name="connsiteY32" fmla="*/ 2023008 h 2548991"/>
              <a:gd name="connsiteX33" fmla="*/ 84038 w 2155600"/>
              <a:gd name="connsiteY33" fmla="*/ 2055377 h 2548991"/>
              <a:gd name="connsiteX34" fmla="*/ 108315 w 2155600"/>
              <a:gd name="connsiteY34" fmla="*/ 2120113 h 2548991"/>
              <a:gd name="connsiteX35" fmla="*/ 140683 w 2155600"/>
              <a:gd name="connsiteY35" fmla="*/ 2201033 h 2548991"/>
              <a:gd name="connsiteX36" fmla="*/ 173051 w 2155600"/>
              <a:gd name="connsiteY36" fmla="*/ 2225309 h 2548991"/>
              <a:gd name="connsiteX37" fmla="*/ 229695 w 2155600"/>
              <a:gd name="connsiteY37" fmla="*/ 2265769 h 2548991"/>
              <a:gd name="connsiteX38" fmla="*/ 278247 w 2155600"/>
              <a:gd name="connsiteY38" fmla="*/ 2330506 h 2548991"/>
              <a:gd name="connsiteX39" fmla="*/ 318708 w 2155600"/>
              <a:gd name="connsiteY39" fmla="*/ 2338598 h 2548991"/>
              <a:gd name="connsiteX40" fmla="*/ 334892 w 2155600"/>
              <a:gd name="connsiteY40" fmla="*/ 2362874 h 2548991"/>
              <a:gd name="connsiteX41" fmla="*/ 407720 w 2155600"/>
              <a:gd name="connsiteY41" fmla="*/ 2387150 h 2548991"/>
              <a:gd name="connsiteX42" fmla="*/ 504824 w 2155600"/>
              <a:gd name="connsiteY42" fmla="*/ 2387150 h 2548991"/>
              <a:gd name="connsiteX43" fmla="*/ 545285 w 2155600"/>
              <a:gd name="connsiteY43" fmla="*/ 2411426 h 2548991"/>
              <a:gd name="connsiteX44" fmla="*/ 618113 w 2155600"/>
              <a:gd name="connsiteY44" fmla="*/ 2419518 h 2548991"/>
              <a:gd name="connsiteX45" fmla="*/ 966070 w 2155600"/>
              <a:gd name="connsiteY45" fmla="*/ 2443794 h 2548991"/>
              <a:gd name="connsiteX46" fmla="*/ 1014623 w 2155600"/>
              <a:gd name="connsiteY46" fmla="*/ 2468070 h 2548991"/>
              <a:gd name="connsiteX47" fmla="*/ 1055083 w 2155600"/>
              <a:gd name="connsiteY47" fmla="*/ 2476162 h 2548991"/>
              <a:gd name="connsiteX48" fmla="*/ 1111727 w 2155600"/>
              <a:gd name="connsiteY48" fmla="*/ 2492346 h 2548991"/>
              <a:gd name="connsiteX49" fmla="*/ 1403040 w 2155600"/>
              <a:gd name="connsiteY49" fmla="*/ 2516623 h 2548991"/>
              <a:gd name="connsiteX50" fmla="*/ 1589157 w 2155600"/>
              <a:gd name="connsiteY50" fmla="*/ 2532807 h 2548991"/>
              <a:gd name="connsiteX51" fmla="*/ 1840010 w 2155600"/>
              <a:gd name="connsiteY51" fmla="*/ 2548991 h 2548991"/>
              <a:gd name="connsiteX52" fmla="*/ 1969483 w 2155600"/>
              <a:gd name="connsiteY52" fmla="*/ 2540899 h 2548991"/>
              <a:gd name="connsiteX53" fmla="*/ 2009943 w 2155600"/>
              <a:gd name="connsiteY53" fmla="*/ 2500438 h 2548991"/>
              <a:gd name="connsiteX54" fmla="*/ 2058495 w 2155600"/>
              <a:gd name="connsiteY54" fmla="*/ 2459978 h 2548991"/>
              <a:gd name="connsiteX55" fmla="*/ 2082771 w 2155600"/>
              <a:gd name="connsiteY55" fmla="*/ 2411426 h 2548991"/>
              <a:gd name="connsiteX56" fmla="*/ 2098955 w 2155600"/>
              <a:gd name="connsiteY56" fmla="*/ 2370966 h 2548991"/>
              <a:gd name="connsiteX57" fmla="*/ 2115139 w 2155600"/>
              <a:gd name="connsiteY57" fmla="*/ 2338598 h 2548991"/>
              <a:gd name="connsiteX58" fmla="*/ 2123231 w 2155600"/>
              <a:gd name="connsiteY58" fmla="*/ 2290046 h 2548991"/>
              <a:gd name="connsiteX59" fmla="*/ 2139415 w 2155600"/>
              <a:gd name="connsiteY59" fmla="*/ 2273861 h 2548991"/>
              <a:gd name="connsiteX60" fmla="*/ 2147508 w 2155600"/>
              <a:gd name="connsiteY60" fmla="*/ 2225309 h 2548991"/>
              <a:gd name="connsiteX61" fmla="*/ 2155600 w 2155600"/>
              <a:gd name="connsiteY61" fmla="*/ 2192941 h 2548991"/>
              <a:gd name="connsiteX62" fmla="*/ 2136078 w 2155600"/>
              <a:gd name="connsiteY62" fmla="*/ 2094421 h 2548991"/>
              <a:gd name="connsiteX63" fmla="*/ 2123231 w 2155600"/>
              <a:gd name="connsiteY63" fmla="*/ 2063469 h 2548991"/>
              <a:gd name="connsiteX64" fmla="*/ 2074679 w 2155600"/>
              <a:gd name="connsiteY64" fmla="*/ 2055377 h 2548991"/>
              <a:gd name="connsiteX65" fmla="*/ 2034219 w 2155600"/>
              <a:gd name="connsiteY65" fmla="*/ 2047284 h 2548991"/>
              <a:gd name="connsiteX66" fmla="*/ 2009943 w 2155600"/>
              <a:gd name="connsiteY66" fmla="*/ 2031100 h 2548991"/>
              <a:gd name="connsiteX67" fmla="*/ 1896654 w 2155600"/>
              <a:gd name="connsiteY67" fmla="*/ 2039192 h 2548991"/>
              <a:gd name="connsiteX0" fmla="*/ 1589157 w 2155600"/>
              <a:gd name="connsiteY0" fmla="*/ 0 h 2548991"/>
              <a:gd name="connsiteX1" fmla="*/ 1597249 w 2155600"/>
              <a:gd name="connsiteY1" fmla="*/ 178024 h 2548991"/>
              <a:gd name="connsiteX2" fmla="*/ 1589157 w 2155600"/>
              <a:gd name="connsiteY2" fmla="*/ 242761 h 2548991"/>
              <a:gd name="connsiteX3" fmla="*/ 1564881 w 2155600"/>
              <a:gd name="connsiteY3" fmla="*/ 258945 h 2548991"/>
              <a:gd name="connsiteX4" fmla="*/ 1548697 w 2155600"/>
              <a:gd name="connsiteY4" fmla="*/ 283221 h 2548991"/>
              <a:gd name="connsiteX5" fmla="*/ 1492053 w 2155600"/>
              <a:gd name="connsiteY5" fmla="*/ 307497 h 2548991"/>
              <a:gd name="connsiteX6" fmla="*/ 1394948 w 2155600"/>
              <a:gd name="connsiteY6" fmla="*/ 299405 h 2548991"/>
              <a:gd name="connsiteX7" fmla="*/ 1281660 w 2155600"/>
              <a:gd name="connsiteY7" fmla="*/ 291313 h 2548991"/>
              <a:gd name="connsiteX8" fmla="*/ 1208831 w 2155600"/>
              <a:gd name="connsiteY8" fmla="*/ 275129 h 2548991"/>
              <a:gd name="connsiteX9" fmla="*/ 1184555 w 2155600"/>
              <a:gd name="connsiteY9" fmla="*/ 267037 h 2548991"/>
              <a:gd name="connsiteX10" fmla="*/ 1144095 w 2155600"/>
              <a:gd name="connsiteY10" fmla="*/ 258945 h 2548991"/>
              <a:gd name="connsiteX11" fmla="*/ 1119819 w 2155600"/>
              <a:gd name="connsiteY11" fmla="*/ 242761 h 2548991"/>
              <a:gd name="connsiteX12" fmla="*/ 707125 w 2155600"/>
              <a:gd name="connsiteY12" fmla="*/ 242761 h 2548991"/>
              <a:gd name="connsiteX13" fmla="*/ 585745 w 2155600"/>
              <a:gd name="connsiteY13" fmla="*/ 258945 h 2548991"/>
              <a:gd name="connsiteX14" fmla="*/ 553377 w 2155600"/>
              <a:gd name="connsiteY14" fmla="*/ 267037 h 2548991"/>
              <a:gd name="connsiteX15" fmla="*/ 490545 w 2155600"/>
              <a:gd name="connsiteY15" fmla="*/ 314156 h 2548991"/>
              <a:gd name="connsiteX16" fmla="*/ 448180 w 2155600"/>
              <a:gd name="connsiteY16" fmla="*/ 331773 h 2548991"/>
              <a:gd name="connsiteX17" fmla="*/ 423904 w 2155600"/>
              <a:gd name="connsiteY17" fmla="*/ 356049 h 2548991"/>
              <a:gd name="connsiteX18" fmla="*/ 391536 w 2155600"/>
              <a:gd name="connsiteY18" fmla="*/ 404601 h 2548991"/>
              <a:gd name="connsiteX19" fmla="*/ 334892 w 2155600"/>
              <a:gd name="connsiteY19" fmla="*/ 453154 h 2548991"/>
              <a:gd name="connsiteX20" fmla="*/ 286339 w 2155600"/>
              <a:gd name="connsiteY20" fmla="*/ 509798 h 2548991"/>
              <a:gd name="connsiteX21" fmla="*/ 243030 w 2155600"/>
              <a:gd name="connsiteY21" fmla="*/ 567875 h 2548991"/>
              <a:gd name="connsiteX22" fmla="*/ 193062 w 2155600"/>
              <a:gd name="connsiteY22" fmla="*/ 675937 h 2548991"/>
              <a:gd name="connsiteX23" fmla="*/ 173540 w 2155600"/>
              <a:gd name="connsiteY23" fmla="*/ 770698 h 2548991"/>
              <a:gd name="connsiteX24" fmla="*/ 143060 w 2155600"/>
              <a:gd name="connsiteY24" fmla="*/ 971027 h 2548991"/>
              <a:gd name="connsiteX25" fmla="*/ 116407 w 2155600"/>
              <a:gd name="connsiteY25" fmla="*/ 1043872 h 2548991"/>
              <a:gd name="connsiteX26" fmla="*/ 51670 w 2155600"/>
              <a:gd name="connsiteY26" fmla="*/ 1173345 h 2548991"/>
              <a:gd name="connsiteX27" fmla="*/ 34542 w 2155600"/>
              <a:gd name="connsiteY27" fmla="*/ 1241436 h 2548991"/>
              <a:gd name="connsiteX28" fmla="*/ 3118 w 2155600"/>
              <a:gd name="connsiteY28" fmla="*/ 1626499 h 2548991"/>
              <a:gd name="connsiteX29" fmla="*/ 19302 w 2155600"/>
              <a:gd name="connsiteY29" fmla="*/ 1723603 h 2548991"/>
              <a:gd name="connsiteX30" fmla="*/ 27394 w 2155600"/>
              <a:gd name="connsiteY30" fmla="*/ 1828800 h 2548991"/>
              <a:gd name="connsiteX31" fmla="*/ 35486 w 2155600"/>
              <a:gd name="connsiteY31" fmla="*/ 1950180 h 2548991"/>
              <a:gd name="connsiteX32" fmla="*/ 51670 w 2155600"/>
              <a:gd name="connsiteY32" fmla="*/ 2023008 h 2548991"/>
              <a:gd name="connsiteX33" fmla="*/ 84038 w 2155600"/>
              <a:gd name="connsiteY33" fmla="*/ 2055377 h 2548991"/>
              <a:gd name="connsiteX34" fmla="*/ 108315 w 2155600"/>
              <a:gd name="connsiteY34" fmla="*/ 2120113 h 2548991"/>
              <a:gd name="connsiteX35" fmla="*/ 140683 w 2155600"/>
              <a:gd name="connsiteY35" fmla="*/ 2201033 h 2548991"/>
              <a:gd name="connsiteX36" fmla="*/ 173051 w 2155600"/>
              <a:gd name="connsiteY36" fmla="*/ 2225309 h 2548991"/>
              <a:gd name="connsiteX37" fmla="*/ 229695 w 2155600"/>
              <a:gd name="connsiteY37" fmla="*/ 2265769 h 2548991"/>
              <a:gd name="connsiteX38" fmla="*/ 278247 w 2155600"/>
              <a:gd name="connsiteY38" fmla="*/ 2330506 h 2548991"/>
              <a:gd name="connsiteX39" fmla="*/ 318708 w 2155600"/>
              <a:gd name="connsiteY39" fmla="*/ 2338598 h 2548991"/>
              <a:gd name="connsiteX40" fmla="*/ 334892 w 2155600"/>
              <a:gd name="connsiteY40" fmla="*/ 2362874 h 2548991"/>
              <a:gd name="connsiteX41" fmla="*/ 407720 w 2155600"/>
              <a:gd name="connsiteY41" fmla="*/ 2387150 h 2548991"/>
              <a:gd name="connsiteX42" fmla="*/ 504824 w 2155600"/>
              <a:gd name="connsiteY42" fmla="*/ 2387150 h 2548991"/>
              <a:gd name="connsiteX43" fmla="*/ 545285 w 2155600"/>
              <a:gd name="connsiteY43" fmla="*/ 2411426 h 2548991"/>
              <a:gd name="connsiteX44" fmla="*/ 618113 w 2155600"/>
              <a:gd name="connsiteY44" fmla="*/ 2419518 h 2548991"/>
              <a:gd name="connsiteX45" fmla="*/ 966070 w 2155600"/>
              <a:gd name="connsiteY45" fmla="*/ 2443794 h 2548991"/>
              <a:gd name="connsiteX46" fmla="*/ 1014623 w 2155600"/>
              <a:gd name="connsiteY46" fmla="*/ 2468070 h 2548991"/>
              <a:gd name="connsiteX47" fmla="*/ 1055083 w 2155600"/>
              <a:gd name="connsiteY47" fmla="*/ 2476162 h 2548991"/>
              <a:gd name="connsiteX48" fmla="*/ 1111727 w 2155600"/>
              <a:gd name="connsiteY48" fmla="*/ 2492346 h 2548991"/>
              <a:gd name="connsiteX49" fmla="*/ 1403040 w 2155600"/>
              <a:gd name="connsiteY49" fmla="*/ 2516623 h 2548991"/>
              <a:gd name="connsiteX50" fmla="*/ 1589157 w 2155600"/>
              <a:gd name="connsiteY50" fmla="*/ 2532807 h 2548991"/>
              <a:gd name="connsiteX51" fmla="*/ 1840010 w 2155600"/>
              <a:gd name="connsiteY51" fmla="*/ 2548991 h 2548991"/>
              <a:gd name="connsiteX52" fmla="*/ 1969483 w 2155600"/>
              <a:gd name="connsiteY52" fmla="*/ 2540899 h 2548991"/>
              <a:gd name="connsiteX53" fmla="*/ 2009943 w 2155600"/>
              <a:gd name="connsiteY53" fmla="*/ 2500438 h 2548991"/>
              <a:gd name="connsiteX54" fmla="*/ 2058495 w 2155600"/>
              <a:gd name="connsiteY54" fmla="*/ 2459978 h 2548991"/>
              <a:gd name="connsiteX55" fmla="*/ 2082771 w 2155600"/>
              <a:gd name="connsiteY55" fmla="*/ 2411426 h 2548991"/>
              <a:gd name="connsiteX56" fmla="*/ 2098955 w 2155600"/>
              <a:gd name="connsiteY56" fmla="*/ 2370966 h 2548991"/>
              <a:gd name="connsiteX57" fmla="*/ 2115139 w 2155600"/>
              <a:gd name="connsiteY57" fmla="*/ 2338598 h 2548991"/>
              <a:gd name="connsiteX58" fmla="*/ 2123231 w 2155600"/>
              <a:gd name="connsiteY58" fmla="*/ 2290046 h 2548991"/>
              <a:gd name="connsiteX59" fmla="*/ 2139415 w 2155600"/>
              <a:gd name="connsiteY59" fmla="*/ 2273861 h 2548991"/>
              <a:gd name="connsiteX60" fmla="*/ 2147508 w 2155600"/>
              <a:gd name="connsiteY60" fmla="*/ 2225309 h 2548991"/>
              <a:gd name="connsiteX61" fmla="*/ 2155600 w 2155600"/>
              <a:gd name="connsiteY61" fmla="*/ 2192941 h 2548991"/>
              <a:gd name="connsiteX62" fmla="*/ 2136078 w 2155600"/>
              <a:gd name="connsiteY62" fmla="*/ 2094421 h 2548991"/>
              <a:gd name="connsiteX63" fmla="*/ 2113706 w 2155600"/>
              <a:gd name="connsiteY63" fmla="*/ 2076804 h 2548991"/>
              <a:gd name="connsiteX64" fmla="*/ 2074679 w 2155600"/>
              <a:gd name="connsiteY64" fmla="*/ 2055377 h 2548991"/>
              <a:gd name="connsiteX65" fmla="*/ 2034219 w 2155600"/>
              <a:gd name="connsiteY65" fmla="*/ 2047284 h 2548991"/>
              <a:gd name="connsiteX66" fmla="*/ 2009943 w 2155600"/>
              <a:gd name="connsiteY66" fmla="*/ 2031100 h 2548991"/>
              <a:gd name="connsiteX67" fmla="*/ 1896654 w 2155600"/>
              <a:gd name="connsiteY67" fmla="*/ 2039192 h 2548991"/>
              <a:gd name="connsiteX0" fmla="*/ 1589157 w 2155600"/>
              <a:gd name="connsiteY0" fmla="*/ 0 h 2548991"/>
              <a:gd name="connsiteX1" fmla="*/ 1597249 w 2155600"/>
              <a:gd name="connsiteY1" fmla="*/ 178024 h 2548991"/>
              <a:gd name="connsiteX2" fmla="*/ 1589157 w 2155600"/>
              <a:gd name="connsiteY2" fmla="*/ 242761 h 2548991"/>
              <a:gd name="connsiteX3" fmla="*/ 1564881 w 2155600"/>
              <a:gd name="connsiteY3" fmla="*/ 258945 h 2548991"/>
              <a:gd name="connsiteX4" fmla="*/ 1548697 w 2155600"/>
              <a:gd name="connsiteY4" fmla="*/ 283221 h 2548991"/>
              <a:gd name="connsiteX5" fmla="*/ 1492053 w 2155600"/>
              <a:gd name="connsiteY5" fmla="*/ 307497 h 2548991"/>
              <a:gd name="connsiteX6" fmla="*/ 1394948 w 2155600"/>
              <a:gd name="connsiteY6" fmla="*/ 299405 h 2548991"/>
              <a:gd name="connsiteX7" fmla="*/ 1281660 w 2155600"/>
              <a:gd name="connsiteY7" fmla="*/ 291313 h 2548991"/>
              <a:gd name="connsiteX8" fmla="*/ 1208831 w 2155600"/>
              <a:gd name="connsiteY8" fmla="*/ 275129 h 2548991"/>
              <a:gd name="connsiteX9" fmla="*/ 1184555 w 2155600"/>
              <a:gd name="connsiteY9" fmla="*/ 267037 h 2548991"/>
              <a:gd name="connsiteX10" fmla="*/ 1144095 w 2155600"/>
              <a:gd name="connsiteY10" fmla="*/ 258945 h 2548991"/>
              <a:gd name="connsiteX11" fmla="*/ 1119819 w 2155600"/>
              <a:gd name="connsiteY11" fmla="*/ 242761 h 2548991"/>
              <a:gd name="connsiteX12" fmla="*/ 707125 w 2155600"/>
              <a:gd name="connsiteY12" fmla="*/ 242761 h 2548991"/>
              <a:gd name="connsiteX13" fmla="*/ 585745 w 2155600"/>
              <a:gd name="connsiteY13" fmla="*/ 258945 h 2548991"/>
              <a:gd name="connsiteX14" fmla="*/ 553377 w 2155600"/>
              <a:gd name="connsiteY14" fmla="*/ 267037 h 2548991"/>
              <a:gd name="connsiteX15" fmla="*/ 490545 w 2155600"/>
              <a:gd name="connsiteY15" fmla="*/ 314156 h 2548991"/>
              <a:gd name="connsiteX16" fmla="*/ 448180 w 2155600"/>
              <a:gd name="connsiteY16" fmla="*/ 331773 h 2548991"/>
              <a:gd name="connsiteX17" fmla="*/ 423904 w 2155600"/>
              <a:gd name="connsiteY17" fmla="*/ 356049 h 2548991"/>
              <a:gd name="connsiteX18" fmla="*/ 391536 w 2155600"/>
              <a:gd name="connsiteY18" fmla="*/ 404601 h 2548991"/>
              <a:gd name="connsiteX19" fmla="*/ 334892 w 2155600"/>
              <a:gd name="connsiteY19" fmla="*/ 453154 h 2548991"/>
              <a:gd name="connsiteX20" fmla="*/ 286339 w 2155600"/>
              <a:gd name="connsiteY20" fmla="*/ 509798 h 2548991"/>
              <a:gd name="connsiteX21" fmla="*/ 243030 w 2155600"/>
              <a:gd name="connsiteY21" fmla="*/ 567875 h 2548991"/>
              <a:gd name="connsiteX22" fmla="*/ 193062 w 2155600"/>
              <a:gd name="connsiteY22" fmla="*/ 675937 h 2548991"/>
              <a:gd name="connsiteX23" fmla="*/ 173540 w 2155600"/>
              <a:gd name="connsiteY23" fmla="*/ 770698 h 2548991"/>
              <a:gd name="connsiteX24" fmla="*/ 143060 w 2155600"/>
              <a:gd name="connsiteY24" fmla="*/ 971027 h 2548991"/>
              <a:gd name="connsiteX25" fmla="*/ 116407 w 2155600"/>
              <a:gd name="connsiteY25" fmla="*/ 1043872 h 2548991"/>
              <a:gd name="connsiteX26" fmla="*/ 51670 w 2155600"/>
              <a:gd name="connsiteY26" fmla="*/ 1173345 h 2548991"/>
              <a:gd name="connsiteX27" fmla="*/ 34542 w 2155600"/>
              <a:gd name="connsiteY27" fmla="*/ 1241436 h 2548991"/>
              <a:gd name="connsiteX28" fmla="*/ 3118 w 2155600"/>
              <a:gd name="connsiteY28" fmla="*/ 1626499 h 2548991"/>
              <a:gd name="connsiteX29" fmla="*/ 19302 w 2155600"/>
              <a:gd name="connsiteY29" fmla="*/ 1723603 h 2548991"/>
              <a:gd name="connsiteX30" fmla="*/ 27394 w 2155600"/>
              <a:gd name="connsiteY30" fmla="*/ 1828800 h 2548991"/>
              <a:gd name="connsiteX31" fmla="*/ 35486 w 2155600"/>
              <a:gd name="connsiteY31" fmla="*/ 1950180 h 2548991"/>
              <a:gd name="connsiteX32" fmla="*/ 51670 w 2155600"/>
              <a:gd name="connsiteY32" fmla="*/ 2023008 h 2548991"/>
              <a:gd name="connsiteX33" fmla="*/ 84038 w 2155600"/>
              <a:gd name="connsiteY33" fmla="*/ 2055377 h 2548991"/>
              <a:gd name="connsiteX34" fmla="*/ 108315 w 2155600"/>
              <a:gd name="connsiteY34" fmla="*/ 2120113 h 2548991"/>
              <a:gd name="connsiteX35" fmla="*/ 140683 w 2155600"/>
              <a:gd name="connsiteY35" fmla="*/ 2201033 h 2548991"/>
              <a:gd name="connsiteX36" fmla="*/ 173051 w 2155600"/>
              <a:gd name="connsiteY36" fmla="*/ 2225309 h 2548991"/>
              <a:gd name="connsiteX37" fmla="*/ 229695 w 2155600"/>
              <a:gd name="connsiteY37" fmla="*/ 2265769 h 2548991"/>
              <a:gd name="connsiteX38" fmla="*/ 278247 w 2155600"/>
              <a:gd name="connsiteY38" fmla="*/ 2330506 h 2548991"/>
              <a:gd name="connsiteX39" fmla="*/ 318708 w 2155600"/>
              <a:gd name="connsiteY39" fmla="*/ 2338598 h 2548991"/>
              <a:gd name="connsiteX40" fmla="*/ 334892 w 2155600"/>
              <a:gd name="connsiteY40" fmla="*/ 2362874 h 2548991"/>
              <a:gd name="connsiteX41" fmla="*/ 407720 w 2155600"/>
              <a:gd name="connsiteY41" fmla="*/ 2387150 h 2548991"/>
              <a:gd name="connsiteX42" fmla="*/ 504824 w 2155600"/>
              <a:gd name="connsiteY42" fmla="*/ 2387150 h 2548991"/>
              <a:gd name="connsiteX43" fmla="*/ 545285 w 2155600"/>
              <a:gd name="connsiteY43" fmla="*/ 2411426 h 2548991"/>
              <a:gd name="connsiteX44" fmla="*/ 618113 w 2155600"/>
              <a:gd name="connsiteY44" fmla="*/ 2419518 h 2548991"/>
              <a:gd name="connsiteX45" fmla="*/ 966070 w 2155600"/>
              <a:gd name="connsiteY45" fmla="*/ 2443794 h 2548991"/>
              <a:gd name="connsiteX46" fmla="*/ 1014623 w 2155600"/>
              <a:gd name="connsiteY46" fmla="*/ 2468070 h 2548991"/>
              <a:gd name="connsiteX47" fmla="*/ 1055083 w 2155600"/>
              <a:gd name="connsiteY47" fmla="*/ 2476162 h 2548991"/>
              <a:gd name="connsiteX48" fmla="*/ 1111727 w 2155600"/>
              <a:gd name="connsiteY48" fmla="*/ 2492346 h 2548991"/>
              <a:gd name="connsiteX49" fmla="*/ 1403040 w 2155600"/>
              <a:gd name="connsiteY49" fmla="*/ 2516623 h 2548991"/>
              <a:gd name="connsiteX50" fmla="*/ 1589157 w 2155600"/>
              <a:gd name="connsiteY50" fmla="*/ 2532807 h 2548991"/>
              <a:gd name="connsiteX51" fmla="*/ 1840010 w 2155600"/>
              <a:gd name="connsiteY51" fmla="*/ 2548991 h 2548991"/>
              <a:gd name="connsiteX52" fmla="*/ 1969483 w 2155600"/>
              <a:gd name="connsiteY52" fmla="*/ 2540899 h 2548991"/>
              <a:gd name="connsiteX53" fmla="*/ 2009943 w 2155600"/>
              <a:gd name="connsiteY53" fmla="*/ 2500438 h 2548991"/>
              <a:gd name="connsiteX54" fmla="*/ 2058495 w 2155600"/>
              <a:gd name="connsiteY54" fmla="*/ 2459978 h 2548991"/>
              <a:gd name="connsiteX55" fmla="*/ 2082771 w 2155600"/>
              <a:gd name="connsiteY55" fmla="*/ 2411426 h 2548991"/>
              <a:gd name="connsiteX56" fmla="*/ 2098955 w 2155600"/>
              <a:gd name="connsiteY56" fmla="*/ 2370966 h 2548991"/>
              <a:gd name="connsiteX57" fmla="*/ 2115139 w 2155600"/>
              <a:gd name="connsiteY57" fmla="*/ 2338598 h 2548991"/>
              <a:gd name="connsiteX58" fmla="*/ 2123231 w 2155600"/>
              <a:gd name="connsiteY58" fmla="*/ 2290046 h 2548991"/>
              <a:gd name="connsiteX59" fmla="*/ 2139415 w 2155600"/>
              <a:gd name="connsiteY59" fmla="*/ 2273861 h 2548991"/>
              <a:gd name="connsiteX60" fmla="*/ 2147508 w 2155600"/>
              <a:gd name="connsiteY60" fmla="*/ 2225309 h 2548991"/>
              <a:gd name="connsiteX61" fmla="*/ 2155600 w 2155600"/>
              <a:gd name="connsiteY61" fmla="*/ 2192941 h 2548991"/>
              <a:gd name="connsiteX62" fmla="*/ 2132268 w 2155600"/>
              <a:gd name="connsiteY62" fmla="*/ 2096326 h 2548991"/>
              <a:gd name="connsiteX63" fmla="*/ 2113706 w 2155600"/>
              <a:gd name="connsiteY63" fmla="*/ 2076804 h 2548991"/>
              <a:gd name="connsiteX64" fmla="*/ 2074679 w 2155600"/>
              <a:gd name="connsiteY64" fmla="*/ 2055377 h 2548991"/>
              <a:gd name="connsiteX65" fmla="*/ 2034219 w 2155600"/>
              <a:gd name="connsiteY65" fmla="*/ 2047284 h 2548991"/>
              <a:gd name="connsiteX66" fmla="*/ 2009943 w 2155600"/>
              <a:gd name="connsiteY66" fmla="*/ 2031100 h 2548991"/>
              <a:gd name="connsiteX67" fmla="*/ 1896654 w 2155600"/>
              <a:gd name="connsiteY67" fmla="*/ 2039192 h 254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155600" h="2548991">
                <a:moveTo>
                  <a:pt x="1589157" y="0"/>
                </a:moveTo>
                <a:cubicBezTo>
                  <a:pt x="1591854" y="59341"/>
                  <a:pt x="1597249" y="118621"/>
                  <a:pt x="1597249" y="178024"/>
                </a:cubicBezTo>
                <a:cubicBezTo>
                  <a:pt x="1597249" y="199771"/>
                  <a:pt x="1597234" y="222569"/>
                  <a:pt x="1589157" y="242761"/>
                </a:cubicBezTo>
                <a:cubicBezTo>
                  <a:pt x="1585545" y="251791"/>
                  <a:pt x="1572973" y="253550"/>
                  <a:pt x="1564881" y="258945"/>
                </a:cubicBezTo>
                <a:cubicBezTo>
                  <a:pt x="1559486" y="267037"/>
                  <a:pt x="1556168" y="276995"/>
                  <a:pt x="1548697" y="283221"/>
                </a:cubicBezTo>
                <a:cubicBezTo>
                  <a:pt x="1535365" y="294331"/>
                  <a:pt x="1508918" y="301875"/>
                  <a:pt x="1492053" y="307497"/>
                </a:cubicBezTo>
                <a:lnTo>
                  <a:pt x="1394948" y="299405"/>
                </a:lnTo>
                <a:cubicBezTo>
                  <a:pt x="1357201" y="296501"/>
                  <a:pt x="1319311" y="295276"/>
                  <a:pt x="1281660" y="291313"/>
                </a:cubicBezTo>
                <a:cubicBezTo>
                  <a:pt x="1268451" y="289923"/>
                  <a:pt x="1223688" y="279374"/>
                  <a:pt x="1208831" y="275129"/>
                </a:cubicBezTo>
                <a:cubicBezTo>
                  <a:pt x="1200629" y="272786"/>
                  <a:pt x="1192830" y="269106"/>
                  <a:pt x="1184555" y="267037"/>
                </a:cubicBezTo>
                <a:cubicBezTo>
                  <a:pt x="1171212" y="263701"/>
                  <a:pt x="1157582" y="261642"/>
                  <a:pt x="1144095" y="258945"/>
                </a:cubicBezTo>
                <a:cubicBezTo>
                  <a:pt x="1136003" y="253550"/>
                  <a:pt x="1129412" y="244360"/>
                  <a:pt x="1119819" y="242761"/>
                </a:cubicBezTo>
                <a:cubicBezTo>
                  <a:pt x="1013784" y="225089"/>
                  <a:pt x="770013" y="241014"/>
                  <a:pt x="707125" y="242761"/>
                </a:cubicBezTo>
                <a:cubicBezTo>
                  <a:pt x="666665" y="248156"/>
                  <a:pt x="626064" y="252579"/>
                  <a:pt x="585745" y="258945"/>
                </a:cubicBezTo>
                <a:cubicBezTo>
                  <a:pt x="574760" y="260680"/>
                  <a:pt x="569244" y="257835"/>
                  <a:pt x="553377" y="267037"/>
                </a:cubicBezTo>
                <a:cubicBezTo>
                  <a:pt x="537510" y="276239"/>
                  <a:pt x="640747" y="230710"/>
                  <a:pt x="490545" y="314156"/>
                </a:cubicBezTo>
                <a:cubicBezTo>
                  <a:pt x="478522" y="320835"/>
                  <a:pt x="461667" y="329076"/>
                  <a:pt x="448180" y="331773"/>
                </a:cubicBezTo>
                <a:cubicBezTo>
                  <a:pt x="440088" y="339865"/>
                  <a:pt x="430930" y="347016"/>
                  <a:pt x="423904" y="356049"/>
                </a:cubicBezTo>
                <a:cubicBezTo>
                  <a:pt x="411962" y="371402"/>
                  <a:pt x="404679" y="390263"/>
                  <a:pt x="391536" y="404601"/>
                </a:cubicBezTo>
                <a:cubicBezTo>
                  <a:pt x="374732" y="422933"/>
                  <a:pt x="352477" y="435569"/>
                  <a:pt x="334892" y="453154"/>
                </a:cubicBezTo>
                <a:cubicBezTo>
                  <a:pt x="317307" y="470739"/>
                  <a:pt x="301649" y="490678"/>
                  <a:pt x="286339" y="509798"/>
                </a:cubicBezTo>
                <a:cubicBezTo>
                  <a:pt x="271029" y="528918"/>
                  <a:pt x="258576" y="540185"/>
                  <a:pt x="243030" y="567875"/>
                </a:cubicBezTo>
                <a:cubicBezTo>
                  <a:pt x="227484" y="595565"/>
                  <a:pt x="216713" y="644402"/>
                  <a:pt x="193062" y="675937"/>
                </a:cubicBezTo>
                <a:cubicBezTo>
                  <a:pt x="190365" y="684029"/>
                  <a:pt x="181874" y="721516"/>
                  <a:pt x="173540" y="770698"/>
                </a:cubicBezTo>
                <a:cubicBezTo>
                  <a:pt x="165206" y="819880"/>
                  <a:pt x="152582" y="925498"/>
                  <a:pt x="143060" y="971027"/>
                </a:cubicBezTo>
                <a:cubicBezTo>
                  <a:pt x="133538" y="1016556"/>
                  <a:pt x="127196" y="1030385"/>
                  <a:pt x="116407" y="1043872"/>
                </a:cubicBezTo>
                <a:cubicBezTo>
                  <a:pt x="95672" y="1099165"/>
                  <a:pt x="65314" y="1140418"/>
                  <a:pt x="51670" y="1173345"/>
                </a:cubicBezTo>
                <a:cubicBezTo>
                  <a:pt x="38026" y="1206272"/>
                  <a:pt x="45331" y="1233344"/>
                  <a:pt x="34542" y="1241436"/>
                </a:cubicBezTo>
                <a:cubicBezTo>
                  <a:pt x="-4428" y="1397317"/>
                  <a:pt x="-2641" y="1275183"/>
                  <a:pt x="3118" y="1626499"/>
                </a:cubicBezTo>
                <a:cubicBezTo>
                  <a:pt x="3656" y="1659309"/>
                  <a:pt x="13907" y="1691235"/>
                  <a:pt x="19302" y="1723603"/>
                </a:cubicBezTo>
                <a:cubicBezTo>
                  <a:pt x="21999" y="1758669"/>
                  <a:pt x="24888" y="1793720"/>
                  <a:pt x="27394" y="1828800"/>
                </a:cubicBezTo>
                <a:cubicBezTo>
                  <a:pt x="30283" y="1869247"/>
                  <a:pt x="31642" y="1909813"/>
                  <a:pt x="35486" y="1950180"/>
                </a:cubicBezTo>
                <a:cubicBezTo>
                  <a:pt x="35794" y="1953412"/>
                  <a:pt x="43165" y="2011101"/>
                  <a:pt x="51670" y="2023008"/>
                </a:cubicBezTo>
                <a:cubicBezTo>
                  <a:pt x="60539" y="2035425"/>
                  <a:pt x="73249" y="2044587"/>
                  <a:pt x="84038" y="2055377"/>
                </a:cubicBezTo>
                <a:cubicBezTo>
                  <a:pt x="98959" y="2115056"/>
                  <a:pt x="82925" y="2060869"/>
                  <a:pt x="108315" y="2120113"/>
                </a:cubicBezTo>
                <a:cubicBezTo>
                  <a:pt x="119759" y="2146815"/>
                  <a:pt x="125457" y="2176291"/>
                  <a:pt x="140683" y="2201033"/>
                </a:cubicBezTo>
                <a:cubicBezTo>
                  <a:pt x="147751" y="2212519"/>
                  <a:pt x="162901" y="2216428"/>
                  <a:pt x="173051" y="2225309"/>
                </a:cubicBezTo>
                <a:cubicBezTo>
                  <a:pt x="220312" y="2266662"/>
                  <a:pt x="185990" y="2251201"/>
                  <a:pt x="229695" y="2265769"/>
                </a:cubicBezTo>
                <a:cubicBezTo>
                  <a:pt x="242754" y="2291888"/>
                  <a:pt x="249933" y="2314776"/>
                  <a:pt x="278247" y="2330506"/>
                </a:cubicBezTo>
                <a:cubicBezTo>
                  <a:pt x="290270" y="2337186"/>
                  <a:pt x="305221" y="2335901"/>
                  <a:pt x="318708" y="2338598"/>
                </a:cubicBezTo>
                <a:cubicBezTo>
                  <a:pt x="324103" y="2346690"/>
                  <a:pt x="328015" y="2355997"/>
                  <a:pt x="334892" y="2362874"/>
                </a:cubicBezTo>
                <a:cubicBezTo>
                  <a:pt x="357649" y="2385631"/>
                  <a:pt x="375169" y="2381725"/>
                  <a:pt x="407720" y="2387150"/>
                </a:cubicBezTo>
                <a:cubicBezTo>
                  <a:pt x="448491" y="2376957"/>
                  <a:pt x="453874" y="2371473"/>
                  <a:pt x="504824" y="2387150"/>
                </a:cubicBezTo>
                <a:cubicBezTo>
                  <a:pt x="519857" y="2391775"/>
                  <a:pt x="530162" y="2407105"/>
                  <a:pt x="545285" y="2411426"/>
                </a:cubicBezTo>
                <a:cubicBezTo>
                  <a:pt x="568771" y="2418136"/>
                  <a:pt x="593760" y="2417645"/>
                  <a:pt x="618113" y="2419518"/>
                </a:cubicBezTo>
                <a:lnTo>
                  <a:pt x="966070" y="2443794"/>
                </a:lnTo>
                <a:cubicBezTo>
                  <a:pt x="982254" y="2451886"/>
                  <a:pt x="997618" y="2461886"/>
                  <a:pt x="1014623" y="2468070"/>
                </a:cubicBezTo>
                <a:cubicBezTo>
                  <a:pt x="1027549" y="2472770"/>
                  <a:pt x="1041740" y="2472826"/>
                  <a:pt x="1055083" y="2476162"/>
                </a:cubicBezTo>
                <a:cubicBezTo>
                  <a:pt x="1074134" y="2480925"/>
                  <a:pt x="1092593" y="2487930"/>
                  <a:pt x="1111727" y="2492346"/>
                </a:cubicBezTo>
                <a:cubicBezTo>
                  <a:pt x="1190060" y="2510423"/>
                  <a:pt x="1392120" y="2515895"/>
                  <a:pt x="1403040" y="2516623"/>
                </a:cubicBezTo>
                <a:cubicBezTo>
                  <a:pt x="1478949" y="2541926"/>
                  <a:pt x="1416324" y="2523465"/>
                  <a:pt x="1589157" y="2532807"/>
                </a:cubicBezTo>
                <a:cubicBezTo>
                  <a:pt x="1716380" y="2539684"/>
                  <a:pt x="1720578" y="2540460"/>
                  <a:pt x="1840010" y="2548991"/>
                </a:cubicBezTo>
                <a:cubicBezTo>
                  <a:pt x="1883168" y="2546294"/>
                  <a:pt x="1926770" y="2547643"/>
                  <a:pt x="1969483" y="2540899"/>
                </a:cubicBezTo>
                <a:cubicBezTo>
                  <a:pt x="1992261" y="2537302"/>
                  <a:pt x="1997955" y="2514824"/>
                  <a:pt x="2009943" y="2500438"/>
                </a:cubicBezTo>
                <a:cubicBezTo>
                  <a:pt x="2029413" y="2477074"/>
                  <a:pt x="2034626" y="2475891"/>
                  <a:pt x="2058495" y="2459978"/>
                </a:cubicBezTo>
                <a:cubicBezTo>
                  <a:pt x="2078834" y="2398960"/>
                  <a:pt x="2051398" y="2474172"/>
                  <a:pt x="2082771" y="2411426"/>
                </a:cubicBezTo>
                <a:cubicBezTo>
                  <a:pt x="2089267" y="2398434"/>
                  <a:pt x="2093056" y="2384240"/>
                  <a:pt x="2098955" y="2370966"/>
                </a:cubicBezTo>
                <a:cubicBezTo>
                  <a:pt x="2103854" y="2359943"/>
                  <a:pt x="2109744" y="2349387"/>
                  <a:pt x="2115139" y="2338598"/>
                </a:cubicBezTo>
                <a:cubicBezTo>
                  <a:pt x="2117836" y="2322414"/>
                  <a:pt x="2117470" y="2305409"/>
                  <a:pt x="2123231" y="2290046"/>
                </a:cubicBezTo>
                <a:cubicBezTo>
                  <a:pt x="2125910" y="2282902"/>
                  <a:pt x="2136736" y="2281005"/>
                  <a:pt x="2139415" y="2273861"/>
                </a:cubicBezTo>
                <a:cubicBezTo>
                  <a:pt x="2145176" y="2258498"/>
                  <a:pt x="2144290" y="2241398"/>
                  <a:pt x="2147508" y="2225309"/>
                </a:cubicBezTo>
                <a:cubicBezTo>
                  <a:pt x="2149689" y="2214404"/>
                  <a:pt x="2152903" y="2203730"/>
                  <a:pt x="2155600" y="2192941"/>
                </a:cubicBezTo>
                <a:cubicBezTo>
                  <a:pt x="2152903" y="2152481"/>
                  <a:pt x="2139250" y="2115682"/>
                  <a:pt x="2132268" y="2096326"/>
                </a:cubicBezTo>
                <a:cubicBezTo>
                  <a:pt x="2125286" y="2076970"/>
                  <a:pt x="2123304" y="2083629"/>
                  <a:pt x="2113706" y="2076804"/>
                </a:cubicBezTo>
                <a:cubicBezTo>
                  <a:pt x="2104108" y="2069979"/>
                  <a:pt x="2087927" y="2060297"/>
                  <a:pt x="2074679" y="2055377"/>
                </a:cubicBezTo>
                <a:cubicBezTo>
                  <a:pt x="2061431" y="2050457"/>
                  <a:pt x="2047706" y="2049982"/>
                  <a:pt x="2034219" y="2047284"/>
                </a:cubicBezTo>
                <a:cubicBezTo>
                  <a:pt x="2026127" y="2041889"/>
                  <a:pt x="2019652" y="2031671"/>
                  <a:pt x="2009943" y="2031100"/>
                </a:cubicBezTo>
                <a:cubicBezTo>
                  <a:pt x="1972149" y="2028877"/>
                  <a:pt x="1896654" y="2039192"/>
                  <a:pt x="1896654" y="2039192"/>
                </a:cubicBezTo>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58864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63346" cy="6857998"/>
          </a:xfrm>
          <a:prstGeom prst="rect">
            <a:avLst/>
          </a:prstGeom>
        </p:spPr>
      </p:pic>
      <p:sp>
        <p:nvSpPr>
          <p:cNvPr id="3" name="Rectangle 2"/>
          <p:cNvSpPr/>
          <p:nvPr/>
        </p:nvSpPr>
        <p:spPr>
          <a:xfrm>
            <a:off x="2971800" y="0"/>
            <a:ext cx="3505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00400" y="6634120"/>
            <a:ext cx="4572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24800" y="3657600"/>
            <a:ext cx="1219200" cy="32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5562600" y="6172200"/>
            <a:ext cx="20574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7543800" y="1828800"/>
            <a:ext cx="0" cy="43434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5830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874" y="0"/>
            <a:ext cx="5304252" cy="6858000"/>
          </a:xfrm>
          <a:prstGeom prst="rect">
            <a:avLst/>
          </a:prstGeom>
        </p:spPr>
      </p:pic>
      <p:sp>
        <p:nvSpPr>
          <p:cNvPr id="5" name="Freeform 4"/>
          <p:cNvSpPr/>
          <p:nvPr/>
        </p:nvSpPr>
        <p:spPr>
          <a:xfrm>
            <a:off x="2192015" y="836329"/>
            <a:ext cx="143699" cy="520889"/>
          </a:xfrm>
          <a:custGeom>
            <a:avLst/>
            <a:gdLst>
              <a:gd name="connsiteX0" fmla="*/ 169934 w 180141"/>
              <a:gd name="connsiteY0" fmla="*/ 0 h 529788"/>
              <a:gd name="connsiteX1" fmla="*/ 169934 w 180141"/>
              <a:gd name="connsiteY1" fmla="*/ 121380 h 529788"/>
              <a:gd name="connsiteX2" fmla="*/ 145658 w 180141"/>
              <a:gd name="connsiteY2" fmla="*/ 145656 h 529788"/>
              <a:gd name="connsiteX3" fmla="*/ 121382 w 180141"/>
              <a:gd name="connsiteY3" fmla="*/ 202301 h 529788"/>
              <a:gd name="connsiteX4" fmla="*/ 105198 w 180141"/>
              <a:gd name="connsiteY4" fmla="*/ 283221 h 529788"/>
              <a:gd name="connsiteX5" fmla="*/ 97106 w 180141"/>
              <a:gd name="connsiteY5" fmla="*/ 347957 h 529788"/>
              <a:gd name="connsiteX6" fmla="*/ 89014 w 180141"/>
              <a:gd name="connsiteY6" fmla="*/ 372233 h 529788"/>
              <a:gd name="connsiteX7" fmla="*/ 64738 w 180141"/>
              <a:gd name="connsiteY7" fmla="*/ 388417 h 529788"/>
              <a:gd name="connsiteX8" fmla="*/ 16185 w 180141"/>
              <a:gd name="connsiteY8" fmla="*/ 428878 h 529788"/>
              <a:gd name="connsiteX9" fmla="*/ 8093 w 180141"/>
              <a:gd name="connsiteY9" fmla="*/ 453154 h 529788"/>
              <a:gd name="connsiteX10" fmla="*/ 1 w 180141"/>
              <a:gd name="connsiteY10" fmla="*/ 517890 h 529788"/>
              <a:gd name="connsiteX0" fmla="*/ 163273 w 173480"/>
              <a:gd name="connsiteY0" fmla="*/ 0 h 507026"/>
              <a:gd name="connsiteX1" fmla="*/ 163273 w 173480"/>
              <a:gd name="connsiteY1" fmla="*/ 121380 h 507026"/>
              <a:gd name="connsiteX2" fmla="*/ 138997 w 173480"/>
              <a:gd name="connsiteY2" fmla="*/ 145656 h 507026"/>
              <a:gd name="connsiteX3" fmla="*/ 114721 w 173480"/>
              <a:gd name="connsiteY3" fmla="*/ 202301 h 507026"/>
              <a:gd name="connsiteX4" fmla="*/ 98537 w 173480"/>
              <a:gd name="connsiteY4" fmla="*/ 283221 h 507026"/>
              <a:gd name="connsiteX5" fmla="*/ 90445 w 173480"/>
              <a:gd name="connsiteY5" fmla="*/ 347957 h 507026"/>
              <a:gd name="connsiteX6" fmla="*/ 82353 w 173480"/>
              <a:gd name="connsiteY6" fmla="*/ 372233 h 507026"/>
              <a:gd name="connsiteX7" fmla="*/ 58077 w 173480"/>
              <a:gd name="connsiteY7" fmla="*/ 388417 h 507026"/>
              <a:gd name="connsiteX8" fmla="*/ 9524 w 173480"/>
              <a:gd name="connsiteY8" fmla="*/ 428878 h 507026"/>
              <a:gd name="connsiteX9" fmla="*/ 1432 w 173480"/>
              <a:gd name="connsiteY9" fmla="*/ 453154 h 507026"/>
              <a:gd name="connsiteX10" fmla="*/ 40965 w 173480"/>
              <a:gd name="connsiteY10" fmla="*/ 496935 h 507026"/>
              <a:gd name="connsiteX0" fmla="*/ 162136 w 172343"/>
              <a:gd name="connsiteY0" fmla="*/ 0 h 507121"/>
              <a:gd name="connsiteX1" fmla="*/ 162136 w 172343"/>
              <a:gd name="connsiteY1" fmla="*/ 121380 h 507121"/>
              <a:gd name="connsiteX2" fmla="*/ 137860 w 172343"/>
              <a:gd name="connsiteY2" fmla="*/ 145656 h 507121"/>
              <a:gd name="connsiteX3" fmla="*/ 113584 w 172343"/>
              <a:gd name="connsiteY3" fmla="*/ 202301 h 507121"/>
              <a:gd name="connsiteX4" fmla="*/ 97400 w 172343"/>
              <a:gd name="connsiteY4" fmla="*/ 283221 h 507121"/>
              <a:gd name="connsiteX5" fmla="*/ 89308 w 172343"/>
              <a:gd name="connsiteY5" fmla="*/ 347957 h 507121"/>
              <a:gd name="connsiteX6" fmla="*/ 81216 w 172343"/>
              <a:gd name="connsiteY6" fmla="*/ 372233 h 507121"/>
              <a:gd name="connsiteX7" fmla="*/ 56940 w 172343"/>
              <a:gd name="connsiteY7" fmla="*/ 388417 h 507121"/>
              <a:gd name="connsiteX8" fmla="*/ 65537 w 172343"/>
              <a:gd name="connsiteY8" fmla="*/ 423163 h 507121"/>
              <a:gd name="connsiteX9" fmla="*/ 295 w 172343"/>
              <a:gd name="connsiteY9" fmla="*/ 453154 h 507121"/>
              <a:gd name="connsiteX10" fmla="*/ 39828 w 172343"/>
              <a:gd name="connsiteY10" fmla="*/ 496935 h 507121"/>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17112 w 132515"/>
              <a:gd name="connsiteY7" fmla="*/ 388417 h 507554"/>
              <a:gd name="connsiteX8" fmla="*/ 25709 w 132515"/>
              <a:gd name="connsiteY8" fmla="*/ 423163 h 507554"/>
              <a:gd name="connsiteX9" fmla="*/ 15712 w 132515"/>
              <a:gd name="connsiteY9" fmla="*/ 456964 h 507554"/>
              <a:gd name="connsiteX10" fmla="*/ 0 w 132515"/>
              <a:gd name="connsiteY10" fmla="*/ 496935 h 507554"/>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34257 w 132515"/>
              <a:gd name="connsiteY7" fmla="*/ 390322 h 507554"/>
              <a:gd name="connsiteX8" fmla="*/ 25709 w 132515"/>
              <a:gd name="connsiteY8" fmla="*/ 423163 h 507554"/>
              <a:gd name="connsiteX9" fmla="*/ 15712 w 132515"/>
              <a:gd name="connsiteY9" fmla="*/ 456964 h 507554"/>
              <a:gd name="connsiteX10" fmla="*/ 0 w 132515"/>
              <a:gd name="connsiteY10" fmla="*/ 496935 h 507554"/>
              <a:gd name="connsiteX0" fmla="*/ 141358 w 143747"/>
              <a:gd name="connsiteY0" fmla="*/ 0 h 520889"/>
              <a:gd name="connsiteX1" fmla="*/ 122308 w 143747"/>
              <a:gd name="connsiteY1" fmla="*/ 134715 h 520889"/>
              <a:gd name="connsiteX2" fmla="*/ 98032 w 143747"/>
              <a:gd name="connsiteY2" fmla="*/ 158991 h 520889"/>
              <a:gd name="connsiteX3" fmla="*/ 73756 w 143747"/>
              <a:gd name="connsiteY3" fmla="*/ 215636 h 520889"/>
              <a:gd name="connsiteX4" fmla="*/ 57572 w 143747"/>
              <a:gd name="connsiteY4" fmla="*/ 296556 h 520889"/>
              <a:gd name="connsiteX5" fmla="*/ 49480 w 143747"/>
              <a:gd name="connsiteY5" fmla="*/ 361292 h 520889"/>
              <a:gd name="connsiteX6" fmla="*/ 41388 w 143747"/>
              <a:gd name="connsiteY6" fmla="*/ 385568 h 520889"/>
              <a:gd name="connsiteX7" fmla="*/ 34257 w 143747"/>
              <a:gd name="connsiteY7" fmla="*/ 403657 h 520889"/>
              <a:gd name="connsiteX8" fmla="*/ 25709 w 143747"/>
              <a:gd name="connsiteY8" fmla="*/ 436498 h 520889"/>
              <a:gd name="connsiteX9" fmla="*/ 15712 w 143747"/>
              <a:gd name="connsiteY9" fmla="*/ 470299 h 520889"/>
              <a:gd name="connsiteX10" fmla="*/ 0 w 143747"/>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3756 w 143699"/>
              <a:gd name="connsiteY3" fmla="*/ 215636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9471 w 143699"/>
              <a:gd name="connsiteY3" fmla="*/ 225161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699" h="520889">
                <a:moveTo>
                  <a:pt x="141358" y="0"/>
                </a:moveTo>
                <a:cubicBezTo>
                  <a:pt x="150839" y="47405"/>
                  <a:pt x="128894" y="106947"/>
                  <a:pt x="122308" y="134715"/>
                </a:cubicBezTo>
                <a:cubicBezTo>
                  <a:pt x="115722" y="162484"/>
                  <a:pt x="109934" y="158519"/>
                  <a:pt x="101842" y="166611"/>
                </a:cubicBezTo>
                <a:cubicBezTo>
                  <a:pt x="78611" y="259536"/>
                  <a:pt x="86849" y="203504"/>
                  <a:pt x="79471" y="225161"/>
                </a:cubicBezTo>
                <a:cubicBezTo>
                  <a:pt x="72093" y="246818"/>
                  <a:pt x="62570" y="273868"/>
                  <a:pt x="57572" y="296556"/>
                </a:cubicBezTo>
                <a:cubicBezTo>
                  <a:pt x="52574" y="319244"/>
                  <a:pt x="53370" y="339896"/>
                  <a:pt x="49480" y="361292"/>
                </a:cubicBezTo>
                <a:cubicBezTo>
                  <a:pt x="47954" y="369684"/>
                  <a:pt x="43925" y="378507"/>
                  <a:pt x="41388" y="385568"/>
                </a:cubicBezTo>
                <a:cubicBezTo>
                  <a:pt x="38851" y="392629"/>
                  <a:pt x="36870" y="395169"/>
                  <a:pt x="34257" y="403657"/>
                </a:cubicBezTo>
                <a:cubicBezTo>
                  <a:pt x="31644" y="412145"/>
                  <a:pt x="48709" y="413500"/>
                  <a:pt x="25709" y="436498"/>
                </a:cubicBezTo>
                <a:cubicBezTo>
                  <a:pt x="23012" y="444590"/>
                  <a:pt x="19997" y="458004"/>
                  <a:pt x="15712" y="470299"/>
                </a:cubicBezTo>
                <a:cubicBezTo>
                  <a:pt x="11427" y="482594"/>
                  <a:pt x="0" y="545567"/>
                  <a:pt x="0" y="51027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2192942" y="1294726"/>
            <a:ext cx="227714" cy="64736"/>
          </a:xfrm>
          <a:custGeom>
            <a:avLst/>
            <a:gdLst>
              <a:gd name="connsiteX0" fmla="*/ 0 w 227714"/>
              <a:gd name="connsiteY0" fmla="*/ 56644 h 64736"/>
              <a:gd name="connsiteX1" fmla="*/ 64736 w 227714"/>
              <a:gd name="connsiteY1" fmla="*/ 48552 h 64736"/>
              <a:gd name="connsiteX2" fmla="*/ 89012 w 227714"/>
              <a:gd name="connsiteY2" fmla="*/ 24276 h 64736"/>
              <a:gd name="connsiteX3" fmla="*/ 137564 w 227714"/>
              <a:gd name="connsiteY3" fmla="*/ 0 h 64736"/>
              <a:gd name="connsiteX4" fmla="*/ 178024 w 227714"/>
              <a:gd name="connsiteY4" fmla="*/ 8092 h 64736"/>
              <a:gd name="connsiteX5" fmla="*/ 226577 w 227714"/>
              <a:gd name="connsiteY5" fmla="*/ 40460 h 64736"/>
              <a:gd name="connsiteX6" fmla="*/ 226577 w 227714"/>
              <a:gd name="connsiteY6" fmla="*/ 64736 h 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714" h="64736">
                <a:moveTo>
                  <a:pt x="0" y="56644"/>
                </a:moveTo>
                <a:cubicBezTo>
                  <a:pt x="21579" y="53947"/>
                  <a:pt x="44299" y="55984"/>
                  <a:pt x="64736" y="48552"/>
                </a:cubicBezTo>
                <a:cubicBezTo>
                  <a:pt x="75491" y="44641"/>
                  <a:pt x="80221" y="31602"/>
                  <a:pt x="89012" y="24276"/>
                </a:cubicBezTo>
                <a:cubicBezTo>
                  <a:pt x="109927" y="6846"/>
                  <a:pt x="113234" y="8110"/>
                  <a:pt x="137564" y="0"/>
                </a:cubicBezTo>
                <a:cubicBezTo>
                  <a:pt x="151051" y="2697"/>
                  <a:pt x="164598" y="5108"/>
                  <a:pt x="178024" y="8092"/>
                </a:cubicBezTo>
                <a:cubicBezTo>
                  <a:pt x="205606" y="14221"/>
                  <a:pt x="216660" y="10709"/>
                  <a:pt x="226577" y="40460"/>
                </a:cubicBezTo>
                <a:cubicBezTo>
                  <a:pt x="229136" y="48137"/>
                  <a:pt x="226577" y="56644"/>
                  <a:pt x="226577" y="6473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435703" y="1380688"/>
            <a:ext cx="2484255" cy="982187"/>
          </a:xfrm>
          <a:custGeom>
            <a:avLst/>
            <a:gdLst>
              <a:gd name="connsiteX0" fmla="*/ 0 w 2484255"/>
              <a:gd name="connsiteY0" fmla="*/ 504756 h 982187"/>
              <a:gd name="connsiteX1" fmla="*/ 8092 w 2484255"/>
              <a:gd name="connsiteY1" fmla="*/ 601861 h 982187"/>
              <a:gd name="connsiteX2" fmla="*/ 16184 w 2484255"/>
              <a:gd name="connsiteY2" fmla="*/ 626137 h 982187"/>
              <a:gd name="connsiteX3" fmla="*/ 24276 w 2484255"/>
              <a:gd name="connsiteY3" fmla="*/ 666597 h 982187"/>
              <a:gd name="connsiteX4" fmla="*/ 32368 w 2484255"/>
              <a:gd name="connsiteY4" fmla="*/ 715149 h 982187"/>
              <a:gd name="connsiteX5" fmla="*/ 72828 w 2484255"/>
              <a:gd name="connsiteY5" fmla="*/ 755609 h 982187"/>
              <a:gd name="connsiteX6" fmla="*/ 97104 w 2484255"/>
              <a:gd name="connsiteY6" fmla="*/ 779885 h 982187"/>
              <a:gd name="connsiteX7" fmla="*/ 145656 w 2484255"/>
              <a:gd name="connsiteY7" fmla="*/ 804162 h 982187"/>
              <a:gd name="connsiteX8" fmla="*/ 169932 w 2484255"/>
              <a:gd name="connsiteY8" fmla="*/ 820346 h 982187"/>
              <a:gd name="connsiteX9" fmla="*/ 234669 w 2484255"/>
              <a:gd name="connsiteY9" fmla="*/ 836530 h 982187"/>
              <a:gd name="connsiteX10" fmla="*/ 258945 w 2484255"/>
              <a:gd name="connsiteY10" fmla="*/ 844622 h 982187"/>
              <a:gd name="connsiteX11" fmla="*/ 445062 w 2484255"/>
              <a:gd name="connsiteY11" fmla="*/ 868898 h 982187"/>
              <a:gd name="connsiteX12" fmla="*/ 469338 w 2484255"/>
              <a:gd name="connsiteY12" fmla="*/ 885082 h 982187"/>
              <a:gd name="connsiteX13" fmla="*/ 501706 w 2484255"/>
              <a:gd name="connsiteY13" fmla="*/ 893174 h 982187"/>
              <a:gd name="connsiteX14" fmla="*/ 655455 w 2484255"/>
              <a:gd name="connsiteY14" fmla="*/ 909358 h 982187"/>
              <a:gd name="connsiteX15" fmla="*/ 760651 w 2484255"/>
              <a:gd name="connsiteY15" fmla="*/ 933634 h 982187"/>
              <a:gd name="connsiteX16" fmla="*/ 841571 w 2484255"/>
              <a:gd name="connsiteY16" fmla="*/ 941726 h 982187"/>
              <a:gd name="connsiteX17" fmla="*/ 882032 w 2484255"/>
              <a:gd name="connsiteY17" fmla="*/ 949818 h 982187"/>
              <a:gd name="connsiteX18" fmla="*/ 938676 w 2484255"/>
              <a:gd name="connsiteY18" fmla="*/ 974094 h 982187"/>
              <a:gd name="connsiteX19" fmla="*/ 1205713 w 2484255"/>
              <a:gd name="connsiteY19" fmla="*/ 974094 h 982187"/>
              <a:gd name="connsiteX20" fmla="*/ 1286633 w 2484255"/>
              <a:gd name="connsiteY20" fmla="*/ 957910 h 982187"/>
              <a:gd name="connsiteX21" fmla="*/ 1310909 w 2484255"/>
              <a:gd name="connsiteY21" fmla="*/ 941726 h 982187"/>
              <a:gd name="connsiteX22" fmla="*/ 1343278 w 2484255"/>
              <a:gd name="connsiteY22" fmla="*/ 925542 h 982187"/>
              <a:gd name="connsiteX23" fmla="*/ 1383738 w 2484255"/>
              <a:gd name="connsiteY23" fmla="*/ 917450 h 982187"/>
              <a:gd name="connsiteX24" fmla="*/ 1408014 w 2484255"/>
              <a:gd name="connsiteY24" fmla="*/ 901266 h 982187"/>
              <a:gd name="connsiteX25" fmla="*/ 1464658 w 2484255"/>
              <a:gd name="connsiteY25" fmla="*/ 885082 h 982187"/>
              <a:gd name="connsiteX26" fmla="*/ 1586039 w 2484255"/>
              <a:gd name="connsiteY26" fmla="*/ 868898 h 982187"/>
              <a:gd name="connsiteX27" fmla="*/ 1626499 w 2484255"/>
              <a:gd name="connsiteY27" fmla="*/ 860806 h 982187"/>
              <a:gd name="connsiteX28" fmla="*/ 1675051 w 2484255"/>
              <a:gd name="connsiteY28" fmla="*/ 844622 h 982187"/>
              <a:gd name="connsiteX29" fmla="*/ 1707419 w 2484255"/>
              <a:gd name="connsiteY29" fmla="*/ 836530 h 982187"/>
              <a:gd name="connsiteX30" fmla="*/ 1755971 w 2484255"/>
              <a:gd name="connsiteY30" fmla="*/ 812254 h 982187"/>
              <a:gd name="connsiteX31" fmla="*/ 1796432 w 2484255"/>
              <a:gd name="connsiteY31" fmla="*/ 779885 h 982187"/>
              <a:gd name="connsiteX32" fmla="*/ 1820708 w 2484255"/>
              <a:gd name="connsiteY32" fmla="*/ 763701 h 982187"/>
              <a:gd name="connsiteX33" fmla="*/ 1861168 w 2484255"/>
              <a:gd name="connsiteY33" fmla="*/ 723241 h 982187"/>
              <a:gd name="connsiteX34" fmla="*/ 1909720 w 2484255"/>
              <a:gd name="connsiteY34" fmla="*/ 682781 h 982187"/>
              <a:gd name="connsiteX35" fmla="*/ 1933996 w 2484255"/>
              <a:gd name="connsiteY35" fmla="*/ 634229 h 982187"/>
              <a:gd name="connsiteX36" fmla="*/ 1990640 w 2484255"/>
              <a:gd name="connsiteY36" fmla="*/ 561400 h 982187"/>
              <a:gd name="connsiteX37" fmla="*/ 2014916 w 2484255"/>
              <a:gd name="connsiteY37" fmla="*/ 545216 h 982187"/>
              <a:gd name="connsiteX38" fmla="*/ 2031101 w 2484255"/>
              <a:gd name="connsiteY38" fmla="*/ 512848 h 982187"/>
              <a:gd name="connsiteX39" fmla="*/ 2047285 w 2484255"/>
              <a:gd name="connsiteY39" fmla="*/ 488572 h 982187"/>
              <a:gd name="connsiteX40" fmla="*/ 2071561 w 2484255"/>
              <a:gd name="connsiteY40" fmla="*/ 440020 h 982187"/>
              <a:gd name="connsiteX41" fmla="*/ 2087745 w 2484255"/>
              <a:gd name="connsiteY41" fmla="*/ 342916 h 982187"/>
              <a:gd name="connsiteX42" fmla="*/ 2103929 w 2484255"/>
              <a:gd name="connsiteY42" fmla="*/ 326731 h 982187"/>
              <a:gd name="connsiteX43" fmla="*/ 2112021 w 2484255"/>
              <a:gd name="connsiteY43" fmla="*/ 302455 h 982187"/>
              <a:gd name="connsiteX44" fmla="*/ 2136297 w 2484255"/>
              <a:gd name="connsiteY44" fmla="*/ 270087 h 982187"/>
              <a:gd name="connsiteX45" fmla="*/ 2168665 w 2484255"/>
              <a:gd name="connsiteY45" fmla="*/ 189167 h 982187"/>
              <a:gd name="connsiteX46" fmla="*/ 2192941 w 2484255"/>
              <a:gd name="connsiteY46" fmla="*/ 181075 h 982187"/>
              <a:gd name="connsiteX47" fmla="*/ 2209125 w 2484255"/>
              <a:gd name="connsiteY47" fmla="*/ 156799 h 982187"/>
              <a:gd name="connsiteX48" fmla="*/ 2225309 w 2484255"/>
              <a:gd name="connsiteY48" fmla="*/ 124431 h 982187"/>
              <a:gd name="connsiteX49" fmla="*/ 2249585 w 2484255"/>
              <a:gd name="connsiteY49" fmla="*/ 108247 h 982187"/>
              <a:gd name="connsiteX50" fmla="*/ 2273862 w 2484255"/>
              <a:gd name="connsiteY50" fmla="*/ 83970 h 982187"/>
              <a:gd name="connsiteX51" fmla="*/ 2281954 w 2484255"/>
              <a:gd name="connsiteY51" fmla="*/ 51602 h 982187"/>
              <a:gd name="connsiteX52" fmla="*/ 2306230 w 2484255"/>
              <a:gd name="connsiteY52" fmla="*/ 43510 h 982187"/>
              <a:gd name="connsiteX53" fmla="*/ 2338598 w 2484255"/>
              <a:gd name="connsiteY53" fmla="*/ 35418 h 982187"/>
              <a:gd name="connsiteX54" fmla="*/ 2387150 w 2484255"/>
              <a:gd name="connsiteY54" fmla="*/ 19234 h 982187"/>
              <a:gd name="connsiteX55" fmla="*/ 2484255 w 2484255"/>
              <a:gd name="connsiteY55" fmla="*/ 3050 h 98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84255" h="982187">
                <a:moveTo>
                  <a:pt x="0" y="504756"/>
                </a:moveTo>
                <a:cubicBezTo>
                  <a:pt x="2697" y="537124"/>
                  <a:pt x="3799" y="569665"/>
                  <a:pt x="8092" y="601861"/>
                </a:cubicBezTo>
                <a:cubicBezTo>
                  <a:pt x="9219" y="610316"/>
                  <a:pt x="14115" y="617862"/>
                  <a:pt x="16184" y="626137"/>
                </a:cubicBezTo>
                <a:cubicBezTo>
                  <a:pt x="19520" y="639480"/>
                  <a:pt x="21816" y="653065"/>
                  <a:pt x="24276" y="666597"/>
                </a:cubicBezTo>
                <a:cubicBezTo>
                  <a:pt x="27211" y="682740"/>
                  <a:pt x="27180" y="699584"/>
                  <a:pt x="32368" y="715149"/>
                </a:cubicBezTo>
                <a:cubicBezTo>
                  <a:pt x="41497" y="742537"/>
                  <a:pt x="52909" y="739010"/>
                  <a:pt x="72828" y="755609"/>
                </a:cubicBezTo>
                <a:cubicBezTo>
                  <a:pt x="81619" y="762935"/>
                  <a:pt x="88313" y="772559"/>
                  <a:pt x="97104" y="779885"/>
                </a:cubicBezTo>
                <a:cubicBezTo>
                  <a:pt x="118021" y="797316"/>
                  <a:pt x="121324" y="796051"/>
                  <a:pt x="145656" y="804162"/>
                </a:cubicBezTo>
                <a:cubicBezTo>
                  <a:pt x="153748" y="809557"/>
                  <a:pt x="160792" y="817022"/>
                  <a:pt x="169932" y="820346"/>
                </a:cubicBezTo>
                <a:cubicBezTo>
                  <a:pt x="190836" y="827947"/>
                  <a:pt x="213567" y="829496"/>
                  <a:pt x="234669" y="836530"/>
                </a:cubicBezTo>
                <a:lnTo>
                  <a:pt x="258945" y="844622"/>
                </a:lnTo>
                <a:cubicBezTo>
                  <a:pt x="332797" y="893857"/>
                  <a:pt x="247775" y="843165"/>
                  <a:pt x="445062" y="868898"/>
                </a:cubicBezTo>
                <a:cubicBezTo>
                  <a:pt x="454706" y="870156"/>
                  <a:pt x="460399" y="881251"/>
                  <a:pt x="469338" y="885082"/>
                </a:cubicBezTo>
                <a:cubicBezTo>
                  <a:pt x="479560" y="889463"/>
                  <a:pt x="490682" y="891704"/>
                  <a:pt x="501706" y="893174"/>
                </a:cubicBezTo>
                <a:cubicBezTo>
                  <a:pt x="659588" y="914225"/>
                  <a:pt x="526693" y="889549"/>
                  <a:pt x="655455" y="909358"/>
                </a:cubicBezTo>
                <a:cubicBezTo>
                  <a:pt x="687835" y="914340"/>
                  <a:pt x="730911" y="926199"/>
                  <a:pt x="760651" y="933634"/>
                </a:cubicBezTo>
                <a:cubicBezTo>
                  <a:pt x="786949" y="940209"/>
                  <a:pt x="814701" y="938143"/>
                  <a:pt x="841571" y="941726"/>
                </a:cubicBezTo>
                <a:cubicBezTo>
                  <a:pt x="855204" y="943544"/>
                  <a:pt x="868545" y="947121"/>
                  <a:pt x="882032" y="949818"/>
                </a:cubicBezTo>
                <a:cubicBezTo>
                  <a:pt x="900913" y="957910"/>
                  <a:pt x="918574" y="969862"/>
                  <a:pt x="938676" y="974094"/>
                </a:cubicBezTo>
                <a:cubicBezTo>
                  <a:pt x="1016603" y="990500"/>
                  <a:pt x="1135487" y="977438"/>
                  <a:pt x="1205713" y="974094"/>
                </a:cubicBezTo>
                <a:cubicBezTo>
                  <a:pt x="1232686" y="968699"/>
                  <a:pt x="1260342" y="966000"/>
                  <a:pt x="1286633" y="957910"/>
                </a:cubicBezTo>
                <a:cubicBezTo>
                  <a:pt x="1295928" y="955050"/>
                  <a:pt x="1302465" y="946551"/>
                  <a:pt x="1310909" y="941726"/>
                </a:cubicBezTo>
                <a:cubicBezTo>
                  <a:pt x="1321383" y="935741"/>
                  <a:pt x="1331834" y="929357"/>
                  <a:pt x="1343278" y="925542"/>
                </a:cubicBezTo>
                <a:cubicBezTo>
                  <a:pt x="1356326" y="921193"/>
                  <a:pt x="1370251" y="920147"/>
                  <a:pt x="1383738" y="917450"/>
                </a:cubicBezTo>
                <a:cubicBezTo>
                  <a:pt x="1391830" y="912055"/>
                  <a:pt x="1399315" y="905615"/>
                  <a:pt x="1408014" y="901266"/>
                </a:cubicBezTo>
                <a:cubicBezTo>
                  <a:pt x="1420949" y="894799"/>
                  <a:pt x="1452559" y="888539"/>
                  <a:pt x="1464658" y="885082"/>
                </a:cubicBezTo>
                <a:cubicBezTo>
                  <a:pt x="1532710" y="865639"/>
                  <a:pt x="1431075" y="881812"/>
                  <a:pt x="1586039" y="868898"/>
                </a:cubicBezTo>
                <a:cubicBezTo>
                  <a:pt x="1599526" y="866201"/>
                  <a:pt x="1613230" y="864425"/>
                  <a:pt x="1626499" y="860806"/>
                </a:cubicBezTo>
                <a:cubicBezTo>
                  <a:pt x="1642957" y="856317"/>
                  <a:pt x="1658501" y="848760"/>
                  <a:pt x="1675051" y="844622"/>
                </a:cubicBezTo>
                <a:lnTo>
                  <a:pt x="1707419" y="836530"/>
                </a:lnTo>
                <a:cubicBezTo>
                  <a:pt x="1776991" y="790149"/>
                  <a:pt x="1688966" y="845756"/>
                  <a:pt x="1755971" y="812254"/>
                </a:cubicBezTo>
                <a:cubicBezTo>
                  <a:pt x="1789179" y="795650"/>
                  <a:pt x="1771343" y="799956"/>
                  <a:pt x="1796432" y="779885"/>
                </a:cubicBezTo>
                <a:cubicBezTo>
                  <a:pt x="1804026" y="773810"/>
                  <a:pt x="1812616" y="769096"/>
                  <a:pt x="1820708" y="763701"/>
                </a:cubicBezTo>
                <a:cubicBezTo>
                  <a:pt x="1850379" y="719195"/>
                  <a:pt x="1820708" y="756958"/>
                  <a:pt x="1861168" y="723241"/>
                </a:cubicBezTo>
                <a:cubicBezTo>
                  <a:pt x="1923474" y="671320"/>
                  <a:pt x="1849447" y="722963"/>
                  <a:pt x="1909720" y="682781"/>
                </a:cubicBezTo>
                <a:cubicBezTo>
                  <a:pt x="1917812" y="666597"/>
                  <a:pt x="1924879" y="649858"/>
                  <a:pt x="1933996" y="634229"/>
                </a:cubicBezTo>
                <a:cubicBezTo>
                  <a:pt x="1951064" y="604969"/>
                  <a:pt x="1965347" y="582478"/>
                  <a:pt x="1990640" y="561400"/>
                </a:cubicBezTo>
                <a:cubicBezTo>
                  <a:pt x="1998111" y="555174"/>
                  <a:pt x="2006824" y="550611"/>
                  <a:pt x="2014916" y="545216"/>
                </a:cubicBezTo>
                <a:cubicBezTo>
                  <a:pt x="2020311" y="534427"/>
                  <a:pt x="2025116" y="523322"/>
                  <a:pt x="2031101" y="512848"/>
                </a:cubicBezTo>
                <a:cubicBezTo>
                  <a:pt x="2035926" y="504404"/>
                  <a:pt x="2042936" y="497271"/>
                  <a:pt x="2047285" y="488572"/>
                </a:cubicBezTo>
                <a:cubicBezTo>
                  <a:pt x="2080787" y="421567"/>
                  <a:pt x="2025180" y="509592"/>
                  <a:pt x="2071561" y="440020"/>
                </a:cubicBezTo>
                <a:cubicBezTo>
                  <a:pt x="2072320" y="433944"/>
                  <a:pt x="2078834" y="360738"/>
                  <a:pt x="2087745" y="342916"/>
                </a:cubicBezTo>
                <a:cubicBezTo>
                  <a:pt x="2091157" y="336092"/>
                  <a:pt x="2098534" y="332126"/>
                  <a:pt x="2103929" y="326731"/>
                </a:cubicBezTo>
                <a:cubicBezTo>
                  <a:pt x="2106626" y="318639"/>
                  <a:pt x="2107789" y="309861"/>
                  <a:pt x="2112021" y="302455"/>
                </a:cubicBezTo>
                <a:cubicBezTo>
                  <a:pt x="2118712" y="290745"/>
                  <a:pt x="2131688" y="282762"/>
                  <a:pt x="2136297" y="270087"/>
                </a:cubicBezTo>
                <a:cubicBezTo>
                  <a:pt x="2155747" y="216601"/>
                  <a:pt x="2125059" y="218238"/>
                  <a:pt x="2168665" y="189167"/>
                </a:cubicBezTo>
                <a:cubicBezTo>
                  <a:pt x="2175762" y="184436"/>
                  <a:pt x="2184849" y="183772"/>
                  <a:pt x="2192941" y="181075"/>
                </a:cubicBezTo>
                <a:cubicBezTo>
                  <a:pt x="2198336" y="172983"/>
                  <a:pt x="2204300" y="165243"/>
                  <a:pt x="2209125" y="156799"/>
                </a:cubicBezTo>
                <a:cubicBezTo>
                  <a:pt x="2215110" y="146326"/>
                  <a:pt x="2217587" y="133698"/>
                  <a:pt x="2225309" y="124431"/>
                </a:cubicBezTo>
                <a:cubicBezTo>
                  <a:pt x="2231535" y="116960"/>
                  <a:pt x="2242114" y="114473"/>
                  <a:pt x="2249585" y="108247"/>
                </a:cubicBezTo>
                <a:cubicBezTo>
                  <a:pt x="2258377" y="100921"/>
                  <a:pt x="2265770" y="92062"/>
                  <a:pt x="2273862" y="83970"/>
                </a:cubicBezTo>
                <a:cubicBezTo>
                  <a:pt x="2276559" y="73181"/>
                  <a:pt x="2275007" y="60286"/>
                  <a:pt x="2281954" y="51602"/>
                </a:cubicBezTo>
                <a:cubicBezTo>
                  <a:pt x="2287282" y="44941"/>
                  <a:pt x="2298028" y="45853"/>
                  <a:pt x="2306230" y="43510"/>
                </a:cubicBezTo>
                <a:cubicBezTo>
                  <a:pt x="2316923" y="40455"/>
                  <a:pt x="2327946" y="38614"/>
                  <a:pt x="2338598" y="35418"/>
                </a:cubicBezTo>
                <a:cubicBezTo>
                  <a:pt x="2354938" y="30516"/>
                  <a:pt x="2387150" y="19234"/>
                  <a:pt x="2387150" y="19234"/>
                </a:cubicBezTo>
                <a:cubicBezTo>
                  <a:pt x="2431625" y="-10416"/>
                  <a:pt x="2401701" y="3050"/>
                  <a:pt x="2484255" y="305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431023" y="936545"/>
            <a:ext cx="1448474" cy="431009"/>
          </a:xfrm>
          <a:custGeom>
            <a:avLst/>
            <a:gdLst>
              <a:gd name="connsiteX0" fmla="*/ 1448474 w 1448474"/>
              <a:gd name="connsiteY0" fmla="*/ 431009 h 431009"/>
              <a:gd name="connsiteX1" fmla="*/ 1408014 w 1448474"/>
              <a:gd name="connsiteY1" fmla="*/ 414825 h 431009"/>
              <a:gd name="connsiteX2" fmla="*/ 1359462 w 1448474"/>
              <a:gd name="connsiteY2" fmla="*/ 390549 h 431009"/>
              <a:gd name="connsiteX3" fmla="*/ 1254265 w 1448474"/>
              <a:gd name="connsiteY3" fmla="*/ 382457 h 431009"/>
              <a:gd name="connsiteX4" fmla="*/ 1173345 w 1448474"/>
              <a:gd name="connsiteY4" fmla="*/ 366273 h 431009"/>
              <a:gd name="connsiteX5" fmla="*/ 1149069 w 1448474"/>
              <a:gd name="connsiteY5" fmla="*/ 341997 h 431009"/>
              <a:gd name="connsiteX6" fmla="*/ 1124793 w 1448474"/>
              <a:gd name="connsiteY6" fmla="*/ 325813 h 431009"/>
              <a:gd name="connsiteX7" fmla="*/ 1068149 w 1448474"/>
              <a:gd name="connsiteY7" fmla="*/ 269168 h 431009"/>
              <a:gd name="connsiteX8" fmla="*/ 1043873 w 1448474"/>
              <a:gd name="connsiteY8" fmla="*/ 261076 h 431009"/>
              <a:gd name="connsiteX9" fmla="*/ 1019596 w 1448474"/>
              <a:gd name="connsiteY9" fmla="*/ 244892 h 431009"/>
              <a:gd name="connsiteX10" fmla="*/ 946768 w 1448474"/>
              <a:gd name="connsiteY10" fmla="*/ 220616 h 431009"/>
              <a:gd name="connsiteX11" fmla="*/ 938676 w 1448474"/>
              <a:gd name="connsiteY11" fmla="*/ 196340 h 431009"/>
              <a:gd name="connsiteX12" fmla="*/ 890124 w 1448474"/>
              <a:gd name="connsiteY12" fmla="*/ 180156 h 431009"/>
              <a:gd name="connsiteX13" fmla="*/ 841572 w 1448474"/>
              <a:gd name="connsiteY13" fmla="*/ 115420 h 431009"/>
              <a:gd name="connsiteX14" fmla="*/ 825388 w 1448474"/>
              <a:gd name="connsiteY14" fmla="*/ 91143 h 431009"/>
              <a:gd name="connsiteX15" fmla="*/ 752559 w 1448474"/>
              <a:gd name="connsiteY15" fmla="*/ 34499 h 431009"/>
              <a:gd name="connsiteX16" fmla="*/ 679731 w 1448474"/>
              <a:gd name="connsiteY16" fmla="*/ 18315 h 431009"/>
              <a:gd name="connsiteX17" fmla="*/ 655455 w 1448474"/>
              <a:gd name="connsiteY17" fmla="*/ 10223 h 431009"/>
              <a:gd name="connsiteX18" fmla="*/ 420786 w 1448474"/>
              <a:gd name="connsiteY18" fmla="*/ 18315 h 431009"/>
              <a:gd name="connsiteX19" fmla="*/ 372234 w 1448474"/>
              <a:gd name="connsiteY19" fmla="*/ 26407 h 431009"/>
              <a:gd name="connsiteX20" fmla="*/ 291313 w 1448474"/>
              <a:gd name="connsiteY20" fmla="*/ 34499 h 431009"/>
              <a:gd name="connsiteX21" fmla="*/ 258945 w 1448474"/>
              <a:gd name="connsiteY21" fmla="*/ 50683 h 431009"/>
              <a:gd name="connsiteX22" fmla="*/ 226577 w 1448474"/>
              <a:gd name="connsiteY22" fmla="*/ 58775 h 431009"/>
              <a:gd name="connsiteX23" fmla="*/ 169933 w 1448474"/>
              <a:gd name="connsiteY23" fmla="*/ 83051 h 431009"/>
              <a:gd name="connsiteX24" fmla="*/ 113289 w 1448474"/>
              <a:gd name="connsiteY24" fmla="*/ 115420 h 431009"/>
              <a:gd name="connsiteX25" fmla="*/ 80920 w 1448474"/>
              <a:gd name="connsiteY25" fmla="*/ 131604 h 431009"/>
              <a:gd name="connsiteX26" fmla="*/ 72828 w 1448474"/>
              <a:gd name="connsiteY26" fmla="*/ 155880 h 431009"/>
              <a:gd name="connsiteX27" fmla="*/ 56644 w 1448474"/>
              <a:gd name="connsiteY27" fmla="*/ 220616 h 431009"/>
              <a:gd name="connsiteX28" fmla="*/ 32368 w 1448474"/>
              <a:gd name="connsiteY28" fmla="*/ 228708 h 431009"/>
              <a:gd name="connsiteX29" fmla="*/ 8092 w 1448474"/>
              <a:gd name="connsiteY29" fmla="*/ 317720 h 431009"/>
              <a:gd name="connsiteX30" fmla="*/ 0 w 1448474"/>
              <a:gd name="connsiteY30" fmla="*/ 414825 h 431009"/>
              <a:gd name="connsiteX0" fmla="*/ 1448474 w 1448474"/>
              <a:gd name="connsiteY0" fmla="*/ 431009 h 431009"/>
              <a:gd name="connsiteX1" fmla="*/ 1408014 w 1448474"/>
              <a:gd name="connsiteY1" fmla="*/ 414825 h 431009"/>
              <a:gd name="connsiteX2" fmla="*/ 1359462 w 1448474"/>
              <a:gd name="connsiteY2" fmla="*/ 390549 h 431009"/>
              <a:gd name="connsiteX3" fmla="*/ 1254265 w 1448474"/>
              <a:gd name="connsiteY3" fmla="*/ 382457 h 431009"/>
              <a:gd name="connsiteX4" fmla="*/ 1173345 w 1448474"/>
              <a:gd name="connsiteY4" fmla="*/ 366273 h 431009"/>
              <a:gd name="connsiteX5" fmla="*/ 1149069 w 1448474"/>
              <a:gd name="connsiteY5" fmla="*/ 341997 h 431009"/>
              <a:gd name="connsiteX6" fmla="*/ 1124793 w 1448474"/>
              <a:gd name="connsiteY6" fmla="*/ 325813 h 431009"/>
              <a:gd name="connsiteX7" fmla="*/ 1068149 w 1448474"/>
              <a:gd name="connsiteY7" fmla="*/ 269168 h 431009"/>
              <a:gd name="connsiteX8" fmla="*/ 1043873 w 1448474"/>
              <a:gd name="connsiteY8" fmla="*/ 261076 h 431009"/>
              <a:gd name="connsiteX9" fmla="*/ 1019596 w 1448474"/>
              <a:gd name="connsiteY9" fmla="*/ 244892 h 431009"/>
              <a:gd name="connsiteX10" fmla="*/ 946768 w 1448474"/>
              <a:gd name="connsiteY10" fmla="*/ 220616 h 431009"/>
              <a:gd name="connsiteX11" fmla="*/ 938676 w 1448474"/>
              <a:gd name="connsiteY11" fmla="*/ 196340 h 431009"/>
              <a:gd name="connsiteX12" fmla="*/ 890124 w 1448474"/>
              <a:gd name="connsiteY12" fmla="*/ 180156 h 431009"/>
              <a:gd name="connsiteX13" fmla="*/ 841572 w 1448474"/>
              <a:gd name="connsiteY13" fmla="*/ 115420 h 431009"/>
              <a:gd name="connsiteX14" fmla="*/ 825388 w 1448474"/>
              <a:gd name="connsiteY14" fmla="*/ 91143 h 431009"/>
              <a:gd name="connsiteX15" fmla="*/ 752559 w 1448474"/>
              <a:gd name="connsiteY15" fmla="*/ 34499 h 431009"/>
              <a:gd name="connsiteX16" fmla="*/ 679731 w 1448474"/>
              <a:gd name="connsiteY16" fmla="*/ 18315 h 431009"/>
              <a:gd name="connsiteX17" fmla="*/ 655455 w 1448474"/>
              <a:gd name="connsiteY17" fmla="*/ 10223 h 431009"/>
              <a:gd name="connsiteX18" fmla="*/ 420786 w 1448474"/>
              <a:gd name="connsiteY18" fmla="*/ 18315 h 431009"/>
              <a:gd name="connsiteX19" fmla="*/ 372234 w 1448474"/>
              <a:gd name="connsiteY19" fmla="*/ 26407 h 431009"/>
              <a:gd name="connsiteX20" fmla="*/ 291313 w 1448474"/>
              <a:gd name="connsiteY20" fmla="*/ 34499 h 431009"/>
              <a:gd name="connsiteX21" fmla="*/ 258945 w 1448474"/>
              <a:gd name="connsiteY21" fmla="*/ 50683 h 431009"/>
              <a:gd name="connsiteX22" fmla="*/ 226577 w 1448474"/>
              <a:gd name="connsiteY22" fmla="*/ 58775 h 431009"/>
              <a:gd name="connsiteX23" fmla="*/ 169933 w 1448474"/>
              <a:gd name="connsiteY23" fmla="*/ 83051 h 431009"/>
              <a:gd name="connsiteX24" fmla="*/ 113289 w 1448474"/>
              <a:gd name="connsiteY24" fmla="*/ 115420 h 431009"/>
              <a:gd name="connsiteX25" fmla="*/ 80920 w 1448474"/>
              <a:gd name="connsiteY25" fmla="*/ 131604 h 431009"/>
              <a:gd name="connsiteX26" fmla="*/ 72828 w 1448474"/>
              <a:gd name="connsiteY26" fmla="*/ 155880 h 431009"/>
              <a:gd name="connsiteX27" fmla="*/ 49024 w 1448474"/>
              <a:gd name="connsiteY27" fmla="*/ 195851 h 431009"/>
              <a:gd name="connsiteX28" fmla="*/ 32368 w 1448474"/>
              <a:gd name="connsiteY28" fmla="*/ 228708 h 431009"/>
              <a:gd name="connsiteX29" fmla="*/ 8092 w 1448474"/>
              <a:gd name="connsiteY29" fmla="*/ 317720 h 431009"/>
              <a:gd name="connsiteX30" fmla="*/ 0 w 1448474"/>
              <a:gd name="connsiteY30" fmla="*/ 414825 h 43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8474" h="431009">
                <a:moveTo>
                  <a:pt x="1448474" y="431009"/>
                </a:moveTo>
                <a:cubicBezTo>
                  <a:pt x="1434987" y="425614"/>
                  <a:pt x="1421006" y="421321"/>
                  <a:pt x="1408014" y="414825"/>
                </a:cubicBezTo>
                <a:cubicBezTo>
                  <a:pt x="1383919" y="402777"/>
                  <a:pt x="1386581" y="393939"/>
                  <a:pt x="1359462" y="390549"/>
                </a:cubicBezTo>
                <a:cubicBezTo>
                  <a:pt x="1324564" y="386187"/>
                  <a:pt x="1289331" y="385154"/>
                  <a:pt x="1254265" y="382457"/>
                </a:cubicBezTo>
                <a:cubicBezTo>
                  <a:pt x="1251312" y="381965"/>
                  <a:pt x="1183286" y="371954"/>
                  <a:pt x="1173345" y="366273"/>
                </a:cubicBezTo>
                <a:cubicBezTo>
                  <a:pt x="1163409" y="360595"/>
                  <a:pt x="1157860" y="349323"/>
                  <a:pt x="1149069" y="341997"/>
                </a:cubicBezTo>
                <a:cubicBezTo>
                  <a:pt x="1141598" y="335771"/>
                  <a:pt x="1132022" y="332319"/>
                  <a:pt x="1124793" y="325813"/>
                </a:cubicBezTo>
                <a:cubicBezTo>
                  <a:pt x="1104945" y="307950"/>
                  <a:pt x="1087030" y="288050"/>
                  <a:pt x="1068149" y="269168"/>
                </a:cubicBezTo>
                <a:cubicBezTo>
                  <a:pt x="1062118" y="263137"/>
                  <a:pt x="1051502" y="264891"/>
                  <a:pt x="1043873" y="261076"/>
                </a:cubicBezTo>
                <a:cubicBezTo>
                  <a:pt x="1035174" y="256727"/>
                  <a:pt x="1028574" y="248633"/>
                  <a:pt x="1019596" y="244892"/>
                </a:cubicBezTo>
                <a:cubicBezTo>
                  <a:pt x="995975" y="235050"/>
                  <a:pt x="946768" y="220616"/>
                  <a:pt x="946768" y="220616"/>
                </a:cubicBezTo>
                <a:cubicBezTo>
                  <a:pt x="944071" y="212524"/>
                  <a:pt x="945617" y="201298"/>
                  <a:pt x="938676" y="196340"/>
                </a:cubicBezTo>
                <a:cubicBezTo>
                  <a:pt x="924794" y="186424"/>
                  <a:pt x="890124" y="180156"/>
                  <a:pt x="890124" y="180156"/>
                </a:cubicBezTo>
                <a:cubicBezTo>
                  <a:pt x="860649" y="121206"/>
                  <a:pt x="890650" y="172679"/>
                  <a:pt x="841572" y="115420"/>
                </a:cubicBezTo>
                <a:cubicBezTo>
                  <a:pt x="835243" y="108036"/>
                  <a:pt x="831614" y="98615"/>
                  <a:pt x="825388" y="91143"/>
                </a:cubicBezTo>
                <a:cubicBezTo>
                  <a:pt x="809276" y="71808"/>
                  <a:pt x="773381" y="41440"/>
                  <a:pt x="752559" y="34499"/>
                </a:cubicBezTo>
                <a:cubicBezTo>
                  <a:pt x="712718" y="21219"/>
                  <a:pt x="736697" y="27809"/>
                  <a:pt x="679731" y="18315"/>
                </a:cubicBezTo>
                <a:cubicBezTo>
                  <a:pt x="671639" y="15618"/>
                  <a:pt x="663730" y="12292"/>
                  <a:pt x="655455" y="10223"/>
                </a:cubicBezTo>
                <a:cubicBezTo>
                  <a:pt x="566920" y="-11911"/>
                  <a:pt x="554908" y="7138"/>
                  <a:pt x="420786" y="18315"/>
                </a:cubicBezTo>
                <a:cubicBezTo>
                  <a:pt x="404602" y="21012"/>
                  <a:pt x="388515" y="24372"/>
                  <a:pt x="372234" y="26407"/>
                </a:cubicBezTo>
                <a:cubicBezTo>
                  <a:pt x="345335" y="29769"/>
                  <a:pt x="317819" y="28819"/>
                  <a:pt x="291313" y="34499"/>
                </a:cubicBezTo>
                <a:cubicBezTo>
                  <a:pt x="279518" y="37026"/>
                  <a:pt x="270240" y="46447"/>
                  <a:pt x="258945" y="50683"/>
                </a:cubicBezTo>
                <a:cubicBezTo>
                  <a:pt x="248532" y="54588"/>
                  <a:pt x="237366" y="56078"/>
                  <a:pt x="226577" y="58775"/>
                </a:cubicBezTo>
                <a:cubicBezTo>
                  <a:pt x="177378" y="91574"/>
                  <a:pt x="229655" y="60654"/>
                  <a:pt x="169933" y="83051"/>
                </a:cubicBezTo>
                <a:cubicBezTo>
                  <a:pt x="134366" y="96389"/>
                  <a:pt x="143168" y="98346"/>
                  <a:pt x="113289" y="115420"/>
                </a:cubicBezTo>
                <a:cubicBezTo>
                  <a:pt x="102815" y="121405"/>
                  <a:pt x="91710" y="126209"/>
                  <a:pt x="80920" y="131604"/>
                </a:cubicBezTo>
                <a:cubicBezTo>
                  <a:pt x="78223" y="139696"/>
                  <a:pt x="78144" y="145172"/>
                  <a:pt x="72828" y="155880"/>
                </a:cubicBezTo>
                <a:cubicBezTo>
                  <a:pt x="67512" y="166588"/>
                  <a:pt x="59826" y="176407"/>
                  <a:pt x="49024" y="195851"/>
                </a:cubicBezTo>
                <a:cubicBezTo>
                  <a:pt x="44882" y="203307"/>
                  <a:pt x="40460" y="226011"/>
                  <a:pt x="32368" y="228708"/>
                </a:cubicBezTo>
                <a:cubicBezTo>
                  <a:pt x="11835" y="290308"/>
                  <a:pt x="19530" y="260532"/>
                  <a:pt x="8092" y="317720"/>
                </a:cubicBezTo>
                <a:lnTo>
                  <a:pt x="0" y="414825"/>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390563" y="1901628"/>
            <a:ext cx="1456566" cy="687823"/>
          </a:xfrm>
          <a:custGeom>
            <a:avLst/>
            <a:gdLst>
              <a:gd name="connsiteX0" fmla="*/ 0 w 1456566"/>
              <a:gd name="connsiteY0" fmla="*/ 8092 h 687823"/>
              <a:gd name="connsiteX1" fmla="*/ 32368 w 1456566"/>
              <a:gd name="connsiteY1" fmla="*/ 64737 h 687823"/>
              <a:gd name="connsiteX2" fmla="*/ 48552 w 1456566"/>
              <a:gd name="connsiteY2" fmla="*/ 89013 h 687823"/>
              <a:gd name="connsiteX3" fmla="*/ 56644 w 1456566"/>
              <a:gd name="connsiteY3" fmla="*/ 202301 h 687823"/>
              <a:gd name="connsiteX4" fmla="*/ 72828 w 1456566"/>
              <a:gd name="connsiteY4" fmla="*/ 258945 h 687823"/>
              <a:gd name="connsiteX5" fmla="*/ 80920 w 1456566"/>
              <a:gd name="connsiteY5" fmla="*/ 299406 h 687823"/>
              <a:gd name="connsiteX6" fmla="*/ 97104 w 1456566"/>
              <a:gd name="connsiteY6" fmla="*/ 347958 h 687823"/>
              <a:gd name="connsiteX7" fmla="*/ 121380 w 1456566"/>
              <a:gd name="connsiteY7" fmla="*/ 445062 h 687823"/>
              <a:gd name="connsiteX8" fmla="*/ 137564 w 1456566"/>
              <a:gd name="connsiteY8" fmla="*/ 477430 h 687823"/>
              <a:gd name="connsiteX9" fmla="*/ 145656 w 1456566"/>
              <a:gd name="connsiteY9" fmla="*/ 501707 h 687823"/>
              <a:gd name="connsiteX10" fmla="*/ 161841 w 1456566"/>
              <a:gd name="connsiteY10" fmla="*/ 542167 h 687823"/>
              <a:gd name="connsiteX11" fmla="*/ 169933 w 1456566"/>
              <a:gd name="connsiteY11" fmla="*/ 574535 h 687823"/>
              <a:gd name="connsiteX12" fmla="*/ 186117 w 1456566"/>
              <a:gd name="connsiteY12" fmla="*/ 606903 h 687823"/>
              <a:gd name="connsiteX13" fmla="*/ 226577 w 1456566"/>
              <a:gd name="connsiteY13" fmla="*/ 614995 h 687823"/>
              <a:gd name="connsiteX14" fmla="*/ 283221 w 1456566"/>
              <a:gd name="connsiteY14" fmla="*/ 631179 h 687823"/>
              <a:gd name="connsiteX15" fmla="*/ 331773 w 1456566"/>
              <a:gd name="connsiteY15" fmla="*/ 663547 h 687823"/>
              <a:gd name="connsiteX16" fmla="*/ 388418 w 1456566"/>
              <a:gd name="connsiteY16" fmla="*/ 687823 h 687823"/>
              <a:gd name="connsiteX17" fmla="*/ 453154 w 1456566"/>
              <a:gd name="connsiteY17" fmla="*/ 679731 h 687823"/>
              <a:gd name="connsiteX18" fmla="*/ 485522 w 1456566"/>
              <a:gd name="connsiteY18" fmla="*/ 663547 h 687823"/>
              <a:gd name="connsiteX19" fmla="*/ 574534 w 1456566"/>
              <a:gd name="connsiteY19" fmla="*/ 647363 h 687823"/>
              <a:gd name="connsiteX20" fmla="*/ 606902 w 1456566"/>
              <a:gd name="connsiteY20" fmla="*/ 623087 h 687823"/>
              <a:gd name="connsiteX21" fmla="*/ 631179 w 1456566"/>
              <a:gd name="connsiteY21" fmla="*/ 614995 h 687823"/>
              <a:gd name="connsiteX22" fmla="*/ 655455 w 1456566"/>
              <a:gd name="connsiteY22" fmla="*/ 590719 h 687823"/>
              <a:gd name="connsiteX23" fmla="*/ 695915 w 1456566"/>
              <a:gd name="connsiteY23" fmla="*/ 582627 h 687823"/>
              <a:gd name="connsiteX24" fmla="*/ 720191 w 1456566"/>
              <a:gd name="connsiteY24" fmla="*/ 574535 h 687823"/>
              <a:gd name="connsiteX25" fmla="*/ 736375 w 1456566"/>
              <a:gd name="connsiteY25" fmla="*/ 550259 h 687823"/>
              <a:gd name="connsiteX26" fmla="*/ 760651 w 1456566"/>
              <a:gd name="connsiteY26" fmla="*/ 542167 h 687823"/>
              <a:gd name="connsiteX27" fmla="*/ 793019 w 1456566"/>
              <a:gd name="connsiteY27" fmla="*/ 525983 h 687823"/>
              <a:gd name="connsiteX28" fmla="*/ 833479 w 1456566"/>
              <a:gd name="connsiteY28" fmla="*/ 485522 h 687823"/>
              <a:gd name="connsiteX29" fmla="*/ 849664 w 1456566"/>
              <a:gd name="connsiteY29" fmla="*/ 469338 h 687823"/>
              <a:gd name="connsiteX30" fmla="*/ 882032 w 1456566"/>
              <a:gd name="connsiteY30" fmla="*/ 436970 h 687823"/>
              <a:gd name="connsiteX31" fmla="*/ 914400 w 1456566"/>
              <a:gd name="connsiteY31" fmla="*/ 420786 h 687823"/>
              <a:gd name="connsiteX32" fmla="*/ 946768 w 1456566"/>
              <a:gd name="connsiteY32" fmla="*/ 396510 h 687823"/>
              <a:gd name="connsiteX33" fmla="*/ 995320 w 1456566"/>
              <a:gd name="connsiteY33" fmla="*/ 388418 h 687823"/>
              <a:gd name="connsiteX34" fmla="*/ 1043872 w 1456566"/>
              <a:gd name="connsiteY34" fmla="*/ 372234 h 687823"/>
              <a:gd name="connsiteX35" fmla="*/ 1068149 w 1456566"/>
              <a:gd name="connsiteY35" fmla="*/ 347958 h 687823"/>
              <a:gd name="connsiteX36" fmla="*/ 1124793 w 1456566"/>
              <a:gd name="connsiteY36" fmla="*/ 323682 h 687823"/>
              <a:gd name="connsiteX37" fmla="*/ 1157161 w 1456566"/>
              <a:gd name="connsiteY37" fmla="*/ 299406 h 687823"/>
              <a:gd name="connsiteX38" fmla="*/ 1189529 w 1456566"/>
              <a:gd name="connsiteY38" fmla="*/ 283222 h 687823"/>
              <a:gd name="connsiteX39" fmla="*/ 1238081 w 1456566"/>
              <a:gd name="connsiteY39" fmla="*/ 250853 h 687823"/>
              <a:gd name="connsiteX40" fmla="*/ 1302818 w 1456566"/>
              <a:gd name="connsiteY40" fmla="*/ 202301 h 687823"/>
              <a:gd name="connsiteX41" fmla="*/ 1327094 w 1456566"/>
              <a:gd name="connsiteY41" fmla="*/ 178025 h 687823"/>
              <a:gd name="connsiteX42" fmla="*/ 1351370 w 1456566"/>
              <a:gd name="connsiteY42" fmla="*/ 129473 h 687823"/>
              <a:gd name="connsiteX43" fmla="*/ 1383738 w 1456566"/>
              <a:gd name="connsiteY43" fmla="*/ 80921 h 687823"/>
              <a:gd name="connsiteX44" fmla="*/ 1391830 w 1456566"/>
              <a:gd name="connsiteY44" fmla="*/ 48553 h 687823"/>
              <a:gd name="connsiteX45" fmla="*/ 1416106 w 1456566"/>
              <a:gd name="connsiteY45" fmla="*/ 32368 h 687823"/>
              <a:gd name="connsiteX46" fmla="*/ 1456566 w 1456566"/>
              <a:gd name="connsiteY46" fmla="*/ 0 h 68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56566" h="687823">
                <a:moveTo>
                  <a:pt x="0" y="8092"/>
                </a:moveTo>
                <a:cubicBezTo>
                  <a:pt x="10789" y="26974"/>
                  <a:pt x="21179" y="46089"/>
                  <a:pt x="32368" y="64737"/>
                </a:cubicBezTo>
                <a:cubicBezTo>
                  <a:pt x="37372" y="73076"/>
                  <a:pt x="46862" y="79436"/>
                  <a:pt x="48552" y="89013"/>
                </a:cubicBezTo>
                <a:cubicBezTo>
                  <a:pt x="55131" y="126296"/>
                  <a:pt x="51290" y="164823"/>
                  <a:pt x="56644" y="202301"/>
                </a:cubicBezTo>
                <a:cubicBezTo>
                  <a:pt x="59421" y="221741"/>
                  <a:pt x="68065" y="239894"/>
                  <a:pt x="72828" y="258945"/>
                </a:cubicBezTo>
                <a:cubicBezTo>
                  <a:pt x="76164" y="272288"/>
                  <a:pt x="77301" y="286137"/>
                  <a:pt x="80920" y="299406"/>
                </a:cubicBezTo>
                <a:cubicBezTo>
                  <a:pt x="85409" y="315864"/>
                  <a:pt x="92708" y="331475"/>
                  <a:pt x="97104" y="347958"/>
                </a:cubicBezTo>
                <a:cubicBezTo>
                  <a:pt x="102794" y="369297"/>
                  <a:pt x="109658" y="417710"/>
                  <a:pt x="121380" y="445062"/>
                </a:cubicBezTo>
                <a:cubicBezTo>
                  <a:pt x="126132" y="456150"/>
                  <a:pt x="132812" y="466342"/>
                  <a:pt x="137564" y="477430"/>
                </a:cubicBezTo>
                <a:cubicBezTo>
                  <a:pt x="140924" y="485270"/>
                  <a:pt x="142661" y="493720"/>
                  <a:pt x="145656" y="501707"/>
                </a:cubicBezTo>
                <a:cubicBezTo>
                  <a:pt x="150756" y="515308"/>
                  <a:pt x="157247" y="528387"/>
                  <a:pt x="161841" y="542167"/>
                </a:cubicBezTo>
                <a:cubicBezTo>
                  <a:pt x="165358" y="552718"/>
                  <a:pt x="166028" y="564122"/>
                  <a:pt x="169933" y="574535"/>
                </a:cubicBezTo>
                <a:cubicBezTo>
                  <a:pt x="174169" y="585830"/>
                  <a:pt x="176301" y="599892"/>
                  <a:pt x="186117" y="606903"/>
                </a:cubicBezTo>
                <a:cubicBezTo>
                  <a:pt x="197309" y="614897"/>
                  <a:pt x="213151" y="612011"/>
                  <a:pt x="226577" y="614995"/>
                </a:cubicBezTo>
                <a:cubicBezTo>
                  <a:pt x="257059" y="621769"/>
                  <a:pt x="256187" y="622168"/>
                  <a:pt x="283221" y="631179"/>
                </a:cubicBezTo>
                <a:cubicBezTo>
                  <a:pt x="299405" y="641968"/>
                  <a:pt x="314376" y="654848"/>
                  <a:pt x="331773" y="663547"/>
                </a:cubicBezTo>
                <a:cubicBezTo>
                  <a:pt x="436292" y="715806"/>
                  <a:pt x="300043" y="628909"/>
                  <a:pt x="388418" y="687823"/>
                </a:cubicBezTo>
                <a:cubicBezTo>
                  <a:pt x="409997" y="685126"/>
                  <a:pt x="432057" y="685005"/>
                  <a:pt x="453154" y="679731"/>
                </a:cubicBezTo>
                <a:cubicBezTo>
                  <a:pt x="464857" y="676805"/>
                  <a:pt x="474078" y="667362"/>
                  <a:pt x="485522" y="663547"/>
                </a:cubicBezTo>
                <a:cubicBezTo>
                  <a:pt x="496832" y="659777"/>
                  <a:pt x="566382" y="648722"/>
                  <a:pt x="574534" y="647363"/>
                </a:cubicBezTo>
                <a:cubicBezTo>
                  <a:pt x="585323" y="639271"/>
                  <a:pt x="595192" y="629778"/>
                  <a:pt x="606902" y="623087"/>
                </a:cubicBezTo>
                <a:cubicBezTo>
                  <a:pt x="614308" y="618855"/>
                  <a:pt x="624082" y="619727"/>
                  <a:pt x="631179" y="614995"/>
                </a:cubicBezTo>
                <a:cubicBezTo>
                  <a:pt x="640701" y="608647"/>
                  <a:pt x="645219" y="595837"/>
                  <a:pt x="655455" y="590719"/>
                </a:cubicBezTo>
                <a:cubicBezTo>
                  <a:pt x="667757" y="584568"/>
                  <a:pt x="682572" y="585963"/>
                  <a:pt x="695915" y="582627"/>
                </a:cubicBezTo>
                <a:cubicBezTo>
                  <a:pt x="704190" y="580558"/>
                  <a:pt x="712099" y="577232"/>
                  <a:pt x="720191" y="574535"/>
                </a:cubicBezTo>
                <a:cubicBezTo>
                  <a:pt x="725586" y="566443"/>
                  <a:pt x="728781" y="556334"/>
                  <a:pt x="736375" y="550259"/>
                </a:cubicBezTo>
                <a:cubicBezTo>
                  <a:pt x="743036" y="544931"/>
                  <a:pt x="752811" y="545527"/>
                  <a:pt x="760651" y="542167"/>
                </a:cubicBezTo>
                <a:cubicBezTo>
                  <a:pt x="771739" y="537415"/>
                  <a:pt x="783497" y="533389"/>
                  <a:pt x="793019" y="525983"/>
                </a:cubicBezTo>
                <a:cubicBezTo>
                  <a:pt x="808074" y="514273"/>
                  <a:pt x="819992" y="499009"/>
                  <a:pt x="833479" y="485522"/>
                </a:cubicBezTo>
                <a:lnTo>
                  <a:pt x="849664" y="469338"/>
                </a:lnTo>
                <a:cubicBezTo>
                  <a:pt x="860453" y="458549"/>
                  <a:pt x="868384" y="443794"/>
                  <a:pt x="882032" y="436970"/>
                </a:cubicBezTo>
                <a:cubicBezTo>
                  <a:pt x="892821" y="431575"/>
                  <a:pt x="904171" y="427179"/>
                  <a:pt x="914400" y="420786"/>
                </a:cubicBezTo>
                <a:cubicBezTo>
                  <a:pt x="925837" y="413638"/>
                  <a:pt x="934246" y="401519"/>
                  <a:pt x="946768" y="396510"/>
                </a:cubicBezTo>
                <a:cubicBezTo>
                  <a:pt x="962002" y="390417"/>
                  <a:pt x="979136" y="391115"/>
                  <a:pt x="995320" y="388418"/>
                </a:cubicBezTo>
                <a:lnTo>
                  <a:pt x="1043872" y="372234"/>
                </a:lnTo>
                <a:cubicBezTo>
                  <a:pt x="1054729" y="368615"/>
                  <a:pt x="1058837" y="354610"/>
                  <a:pt x="1068149" y="347958"/>
                </a:cubicBezTo>
                <a:cubicBezTo>
                  <a:pt x="1085648" y="335459"/>
                  <a:pt x="1104982" y="330286"/>
                  <a:pt x="1124793" y="323682"/>
                </a:cubicBezTo>
                <a:cubicBezTo>
                  <a:pt x="1135582" y="315590"/>
                  <a:pt x="1145724" y="306554"/>
                  <a:pt x="1157161" y="299406"/>
                </a:cubicBezTo>
                <a:cubicBezTo>
                  <a:pt x="1167390" y="293013"/>
                  <a:pt x="1179713" y="290233"/>
                  <a:pt x="1189529" y="283222"/>
                </a:cubicBezTo>
                <a:cubicBezTo>
                  <a:pt x="1242568" y="245336"/>
                  <a:pt x="1186006" y="268211"/>
                  <a:pt x="1238081" y="250853"/>
                </a:cubicBezTo>
                <a:cubicBezTo>
                  <a:pt x="1295426" y="193508"/>
                  <a:pt x="1222380" y="262628"/>
                  <a:pt x="1302818" y="202301"/>
                </a:cubicBezTo>
                <a:cubicBezTo>
                  <a:pt x="1311973" y="195435"/>
                  <a:pt x="1319002" y="186117"/>
                  <a:pt x="1327094" y="178025"/>
                </a:cubicBezTo>
                <a:cubicBezTo>
                  <a:pt x="1347433" y="117007"/>
                  <a:pt x="1319997" y="192219"/>
                  <a:pt x="1351370" y="129473"/>
                </a:cubicBezTo>
                <a:cubicBezTo>
                  <a:pt x="1374792" y="82630"/>
                  <a:pt x="1337719" y="126940"/>
                  <a:pt x="1383738" y="80921"/>
                </a:cubicBezTo>
                <a:cubicBezTo>
                  <a:pt x="1386435" y="70132"/>
                  <a:pt x="1385661" y="57807"/>
                  <a:pt x="1391830" y="48553"/>
                </a:cubicBezTo>
                <a:cubicBezTo>
                  <a:pt x="1397225" y="40461"/>
                  <a:pt x="1408635" y="38594"/>
                  <a:pt x="1416106" y="32368"/>
                </a:cubicBezTo>
                <a:cubicBezTo>
                  <a:pt x="1458915" y="-3307"/>
                  <a:pt x="1422627" y="16970"/>
                  <a:pt x="1456566"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523448" y="712099"/>
            <a:ext cx="323681" cy="1173345"/>
          </a:xfrm>
          <a:custGeom>
            <a:avLst/>
            <a:gdLst>
              <a:gd name="connsiteX0" fmla="*/ 323681 w 323681"/>
              <a:gd name="connsiteY0" fmla="*/ 1149069 h 1173345"/>
              <a:gd name="connsiteX1" fmla="*/ 161840 w 323681"/>
              <a:gd name="connsiteY1" fmla="*/ 1173345 h 1173345"/>
              <a:gd name="connsiteX2" fmla="*/ 97104 w 323681"/>
              <a:gd name="connsiteY2" fmla="*/ 1165253 h 1173345"/>
              <a:gd name="connsiteX3" fmla="*/ 48552 w 323681"/>
              <a:gd name="connsiteY3" fmla="*/ 1149069 h 1173345"/>
              <a:gd name="connsiteX4" fmla="*/ 0 w 323681"/>
              <a:gd name="connsiteY4" fmla="*/ 1068149 h 1173345"/>
              <a:gd name="connsiteX5" fmla="*/ 8092 w 323681"/>
              <a:gd name="connsiteY5" fmla="*/ 598811 h 1173345"/>
              <a:gd name="connsiteX6" fmla="*/ 16184 w 323681"/>
              <a:gd name="connsiteY6" fmla="*/ 574535 h 1173345"/>
              <a:gd name="connsiteX7" fmla="*/ 24276 w 323681"/>
              <a:gd name="connsiteY7" fmla="*/ 542166 h 1173345"/>
              <a:gd name="connsiteX8" fmla="*/ 32368 w 323681"/>
              <a:gd name="connsiteY8" fmla="*/ 372234 h 1173345"/>
              <a:gd name="connsiteX9" fmla="*/ 48552 w 323681"/>
              <a:gd name="connsiteY9" fmla="*/ 267037 h 1173345"/>
              <a:gd name="connsiteX10" fmla="*/ 56644 w 323681"/>
              <a:gd name="connsiteY10" fmla="*/ 242761 h 1173345"/>
              <a:gd name="connsiteX11" fmla="*/ 80920 w 323681"/>
              <a:gd name="connsiteY11" fmla="*/ 226577 h 1173345"/>
              <a:gd name="connsiteX12" fmla="*/ 97104 w 323681"/>
              <a:gd name="connsiteY12" fmla="*/ 202301 h 1173345"/>
              <a:gd name="connsiteX13" fmla="*/ 105196 w 323681"/>
              <a:gd name="connsiteY13" fmla="*/ 161841 h 1173345"/>
              <a:gd name="connsiteX14" fmla="*/ 113288 w 323681"/>
              <a:gd name="connsiteY14" fmla="*/ 129473 h 1173345"/>
              <a:gd name="connsiteX15" fmla="*/ 129472 w 323681"/>
              <a:gd name="connsiteY15" fmla="*/ 48552 h 1173345"/>
              <a:gd name="connsiteX16" fmla="*/ 145656 w 323681"/>
              <a:gd name="connsiteY16" fmla="*/ 24276 h 1173345"/>
              <a:gd name="connsiteX17" fmla="*/ 169933 w 323681"/>
              <a:gd name="connsiteY17" fmla="*/ 0 h 117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681" h="1173345">
                <a:moveTo>
                  <a:pt x="323681" y="1149069"/>
                </a:moveTo>
                <a:cubicBezTo>
                  <a:pt x="315236" y="1150477"/>
                  <a:pt x="186166" y="1173345"/>
                  <a:pt x="161840" y="1173345"/>
                </a:cubicBezTo>
                <a:cubicBezTo>
                  <a:pt x="140093" y="1173345"/>
                  <a:pt x="118683" y="1167950"/>
                  <a:pt x="97104" y="1165253"/>
                </a:cubicBezTo>
                <a:cubicBezTo>
                  <a:pt x="80920" y="1159858"/>
                  <a:pt x="58015" y="1163263"/>
                  <a:pt x="48552" y="1149069"/>
                </a:cubicBezTo>
                <a:cubicBezTo>
                  <a:pt x="9493" y="1090480"/>
                  <a:pt x="24883" y="1117914"/>
                  <a:pt x="0" y="1068149"/>
                </a:cubicBezTo>
                <a:cubicBezTo>
                  <a:pt x="2697" y="911703"/>
                  <a:pt x="2965" y="755196"/>
                  <a:pt x="8092" y="598811"/>
                </a:cubicBezTo>
                <a:cubicBezTo>
                  <a:pt x="8372" y="590286"/>
                  <a:pt x="13841" y="582737"/>
                  <a:pt x="16184" y="574535"/>
                </a:cubicBezTo>
                <a:cubicBezTo>
                  <a:pt x="19239" y="563841"/>
                  <a:pt x="21579" y="552956"/>
                  <a:pt x="24276" y="542166"/>
                </a:cubicBezTo>
                <a:cubicBezTo>
                  <a:pt x="26973" y="485522"/>
                  <a:pt x="28466" y="428808"/>
                  <a:pt x="32368" y="372234"/>
                </a:cubicBezTo>
                <a:cubicBezTo>
                  <a:pt x="34240" y="345092"/>
                  <a:pt x="41208" y="296413"/>
                  <a:pt x="48552" y="267037"/>
                </a:cubicBezTo>
                <a:cubicBezTo>
                  <a:pt x="50621" y="258762"/>
                  <a:pt x="51316" y="249422"/>
                  <a:pt x="56644" y="242761"/>
                </a:cubicBezTo>
                <a:cubicBezTo>
                  <a:pt x="62719" y="235167"/>
                  <a:pt x="72828" y="231972"/>
                  <a:pt x="80920" y="226577"/>
                </a:cubicBezTo>
                <a:cubicBezTo>
                  <a:pt x="86315" y="218485"/>
                  <a:pt x="93689" y="211407"/>
                  <a:pt x="97104" y="202301"/>
                </a:cubicBezTo>
                <a:cubicBezTo>
                  <a:pt x="101933" y="189423"/>
                  <a:pt x="102212" y="175267"/>
                  <a:pt x="105196" y="161841"/>
                </a:cubicBezTo>
                <a:cubicBezTo>
                  <a:pt x="107609" y="150984"/>
                  <a:pt x="111107" y="140378"/>
                  <a:pt x="113288" y="129473"/>
                </a:cubicBezTo>
                <a:cubicBezTo>
                  <a:pt x="115798" y="116922"/>
                  <a:pt x="122423" y="64999"/>
                  <a:pt x="129472" y="48552"/>
                </a:cubicBezTo>
                <a:cubicBezTo>
                  <a:pt x="133303" y="39613"/>
                  <a:pt x="138779" y="31153"/>
                  <a:pt x="145656" y="24276"/>
                </a:cubicBezTo>
                <a:cubicBezTo>
                  <a:pt x="172177" y="-2245"/>
                  <a:pt x="169933" y="20270"/>
                  <a:pt x="169933"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192942" y="80892"/>
            <a:ext cx="2840304" cy="2237003"/>
          </a:xfrm>
          <a:custGeom>
            <a:avLst/>
            <a:gdLst>
              <a:gd name="connsiteX0" fmla="*/ 0 w 2840304"/>
              <a:gd name="connsiteY0" fmla="*/ 1820736 h 2237003"/>
              <a:gd name="connsiteX1" fmla="*/ 8092 w 2840304"/>
              <a:gd name="connsiteY1" fmla="*/ 2055405 h 2237003"/>
              <a:gd name="connsiteX2" fmla="*/ 24276 w 2840304"/>
              <a:gd name="connsiteY2" fmla="*/ 2079681 h 2237003"/>
              <a:gd name="connsiteX3" fmla="*/ 72828 w 2840304"/>
              <a:gd name="connsiteY3" fmla="*/ 2176786 h 2237003"/>
              <a:gd name="connsiteX4" fmla="*/ 121380 w 2840304"/>
              <a:gd name="connsiteY4" fmla="*/ 2209154 h 2237003"/>
              <a:gd name="connsiteX5" fmla="*/ 169932 w 2840304"/>
              <a:gd name="connsiteY5" fmla="*/ 2225338 h 2237003"/>
              <a:gd name="connsiteX6" fmla="*/ 380325 w 2840304"/>
              <a:gd name="connsiteY6" fmla="*/ 2233430 h 2237003"/>
              <a:gd name="connsiteX7" fmla="*/ 550258 w 2840304"/>
              <a:gd name="connsiteY7" fmla="*/ 2217246 h 2237003"/>
              <a:gd name="connsiteX8" fmla="*/ 582626 w 2840304"/>
              <a:gd name="connsiteY8" fmla="*/ 2201062 h 2237003"/>
              <a:gd name="connsiteX9" fmla="*/ 631178 w 2840304"/>
              <a:gd name="connsiteY9" fmla="*/ 2184878 h 2237003"/>
              <a:gd name="connsiteX10" fmla="*/ 679731 w 2840304"/>
              <a:gd name="connsiteY10" fmla="*/ 2152510 h 2237003"/>
              <a:gd name="connsiteX11" fmla="*/ 720191 w 2840304"/>
              <a:gd name="connsiteY11" fmla="*/ 2103958 h 2237003"/>
              <a:gd name="connsiteX12" fmla="*/ 736375 w 2840304"/>
              <a:gd name="connsiteY12" fmla="*/ 2063497 h 2237003"/>
              <a:gd name="connsiteX13" fmla="*/ 793019 w 2840304"/>
              <a:gd name="connsiteY13" fmla="*/ 2023037 h 2237003"/>
              <a:gd name="connsiteX14" fmla="*/ 817295 w 2840304"/>
              <a:gd name="connsiteY14" fmla="*/ 1942117 h 2237003"/>
              <a:gd name="connsiteX15" fmla="*/ 825387 w 2840304"/>
              <a:gd name="connsiteY15" fmla="*/ 1917841 h 2237003"/>
              <a:gd name="connsiteX16" fmla="*/ 833479 w 2840304"/>
              <a:gd name="connsiteY16" fmla="*/ 1780276 h 2237003"/>
              <a:gd name="connsiteX17" fmla="*/ 841571 w 2840304"/>
              <a:gd name="connsiteY17" fmla="*/ 1747908 h 2237003"/>
              <a:gd name="connsiteX18" fmla="*/ 865847 w 2840304"/>
              <a:gd name="connsiteY18" fmla="*/ 1602251 h 2237003"/>
              <a:gd name="connsiteX19" fmla="*/ 873939 w 2840304"/>
              <a:gd name="connsiteY19" fmla="*/ 1391858 h 2237003"/>
              <a:gd name="connsiteX20" fmla="*/ 882031 w 2840304"/>
              <a:gd name="connsiteY20" fmla="*/ 1367582 h 2237003"/>
              <a:gd name="connsiteX21" fmla="*/ 890123 w 2840304"/>
              <a:gd name="connsiteY21" fmla="*/ 1327122 h 2237003"/>
              <a:gd name="connsiteX22" fmla="*/ 898216 w 2840304"/>
              <a:gd name="connsiteY22" fmla="*/ 1294754 h 2237003"/>
              <a:gd name="connsiteX23" fmla="*/ 914400 w 2840304"/>
              <a:gd name="connsiteY23" fmla="*/ 1213834 h 2237003"/>
              <a:gd name="connsiteX24" fmla="*/ 922492 w 2840304"/>
              <a:gd name="connsiteY24" fmla="*/ 1181466 h 2237003"/>
              <a:gd name="connsiteX25" fmla="*/ 946768 w 2840304"/>
              <a:gd name="connsiteY25" fmla="*/ 1132913 h 2237003"/>
              <a:gd name="connsiteX26" fmla="*/ 962952 w 2840304"/>
              <a:gd name="connsiteY26" fmla="*/ 1084361 h 2237003"/>
              <a:gd name="connsiteX27" fmla="*/ 979136 w 2840304"/>
              <a:gd name="connsiteY27" fmla="*/ 1011533 h 2237003"/>
              <a:gd name="connsiteX28" fmla="*/ 1027688 w 2840304"/>
              <a:gd name="connsiteY28" fmla="*/ 946796 h 2237003"/>
              <a:gd name="connsiteX29" fmla="*/ 1060056 w 2840304"/>
              <a:gd name="connsiteY29" fmla="*/ 906336 h 2237003"/>
              <a:gd name="connsiteX30" fmla="*/ 1068148 w 2840304"/>
              <a:gd name="connsiteY30" fmla="*/ 873968 h 2237003"/>
              <a:gd name="connsiteX31" fmla="*/ 1124793 w 2840304"/>
              <a:gd name="connsiteY31" fmla="*/ 825416 h 2237003"/>
              <a:gd name="connsiteX32" fmla="*/ 1157161 w 2840304"/>
              <a:gd name="connsiteY32" fmla="*/ 793048 h 2237003"/>
              <a:gd name="connsiteX33" fmla="*/ 1173345 w 2840304"/>
              <a:gd name="connsiteY33" fmla="*/ 768772 h 2237003"/>
              <a:gd name="connsiteX34" fmla="*/ 1229989 w 2840304"/>
              <a:gd name="connsiteY34" fmla="*/ 736404 h 2237003"/>
              <a:gd name="connsiteX35" fmla="*/ 1254265 w 2840304"/>
              <a:gd name="connsiteY35" fmla="*/ 712127 h 2237003"/>
              <a:gd name="connsiteX36" fmla="*/ 1262357 w 2840304"/>
              <a:gd name="connsiteY36" fmla="*/ 687851 h 2237003"/>
              <a:gd name="connsiteX37" fmla="*/ 1319001 w 2840304"/>
              <a:gd name="connsiteY37" fmla="*/ 639299 h 2237003"/>
              <a:gd name="connsiteX38" fmla="*/ 1343277 w 2840304"/>
              <a:gd name="connsiteY38" fmla="*/ 615023 h 2237003"/>
              <a:gd name="connsiteX39" fmla="*/ 1351370 w 2840304"/>
              <a:gd name="connsiteY39" fmla="*/ 590747 h 2237003"/>
              <a:gd name="connsiteX40" fmla="*/ 1391830 w 2840304"/>
              <a:gd name="connsiteY40" fmla="*/ 574563 h 2237003"/>
              <a:gd name="connsiteX41" fmla="*/ 1424198 w 2840304"/>
              <a:gd name="connsiteY41" fmla="*/ 550287 h 2237003"/>
              <a:gd name="connsiteX42" fmla="*/ 1440382 w 2840304"/>
              <a:gd name="connsiteY42" fmla="*/ 526011 h 2237003"/>
              <a:gd name="connsiteX43" fmla="*/ 1505118 w 2840304"/>
              <a:gd name="connsiteY43" fmla="*/ 485550 h 2237003"/>
              <a:gd name="connsiteX44" fmla="*/ 1545578 w 2840304"/>
              <a:gd name="connsiteY44" fmla="*/ 461274 h 2237003"/>
              <a:gd name="connsiteX45" fmla="*/ 1569854 w 2840304"/>
              <a:gd name="connsiteY45" fmla="*/ 445090 h 2237003"/>
              <a:gd name="connsiteX46" fmla="*/ 1594131 w 2840304"/>
              <a:gd name="connsiteY46" fmla="*/ 436998 h 2237003"/>
              <a:gd name="connsiteX47" fmla="*/ 1699327 w 2840304"/>
              <a:gd name="connsiteY47" fmla="*/ 388446 h 2237003"/>
              <a:gd name="connsiteX48" fmla="*/ 1731695 w 2840304"/>
              <a:gd name="connsiteY48" fmla="*/ 396538 h 2237003"/>
              <a:gd name="connsiteX49" fmla="*/ 1755971 w 2840304"/>
              <a:gd name="connsiteY49" fmla="*/ 380354 h 2237003"/>
              <a:gd name="connsiteX50" fmla="*/ 1820708 w 2840304"/>
              <a:gd name="connsiteY50" fmla="*/ 356078 h 2237003"/>
              <a:gd name="connsiteX51" fmla="*/ 1885444 w 2840304"/>
              <a:gd name="connsiteY51" fmla="*/ 299434 h 2237003"/>
              <a:gd name="connsiteX52" fmla="*/ 1917812 w 2840304"/>
              <a:gd name="connsiteY52" fmla="*/ 275158 h 2237003"/>
              <a:gd name="connsiteX53" fmla="*/ 1950180 w 2840304"/>
              <a:gd name="connsiteY53" fmla="*/ 226605 h 2237003"/>
              <a:gd name="connsiteX54" fmla="*/ 2006824 w 2840304"/>
              <a:gd name="connsiteY54" fmla="*/ 194237 h 2237003"/>
              <a:gd name="connsiteX55" fmla="*/ 2063469 w 2840304"/>
              <a:gd name="connsiteY55" fmla="*/ 161869 h 2237003"/>
              <a:gd name="connsiteX56" fmla="*/ 2160573 w 2840304"/>
              <a:gd name="connsiteY56" fmla="*/ 113317 h 2237003"/>
              <a:gd name="connsiteX57" fmla="*/ 2257677 w 2840304"/>
              <a:gd name="connsiteY57" fmla="*/ 72857 h 2237003"/>
              <a:gd name="connsiteX58" fmla="*/ 2370966 w 2840304"/>
              <a:gd name="connsiteY58" fmla="*/ 64765 h 2237003"/>
              <a:gd name="connsiteX59" fmla="*/ 2613727 w 2840304"/>
              <a:gd name="connsiteY59" fmla="*/ 64765 h 2237003"/>
              <a:gd name="connsiteX60" fmla="*/ 2638003 w 2840304"/>
              <a:gd name="connsiteY60" fmla="*/ 56673 h 2237003"/>
              <a:gd name="connsiteX61" fmla="*/ 2662279 w 2840304"/>
              <a:gd name="connsiteY61" fmla="*/ 40489 h 2237003"/>
              <a:gd name="connsiteX62" fmla="*/ 2710831 w 2840304"/>
              <a:gd name="connsiteY62" fmla="*/ 24304 h 2237003"/>
              <a:gd name="connsiteX63" fmla="*/ 2727016 w 2840304"/>
              <a:gd name="connsiteY63" fmla="*/ 8120 h 2237003"/>
              <a:gd name="connsiteX64" fmla="*/ 2791752 w 2840304"/>
              <a:gd name="connsiteY64" fmla="*/ 16212 h 2237003"/>
              <a:gd name="connsiteX65" fmla="*/ 2824120 w 2840304"/>
              <a:gd name="connsiteY65" fmla="*/ 56673 h 2237003"/>
              <a:gd name="connsiteX66" fmla="*/ 2840304 w 2840304"/>
              <a:gd name="connsiteY66" fmla="*/ 48581 h 223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840304" h="2237003">
                <a:moveTo>
                  <a:pt x="0" y="1820736"/>
                </a:moveTo>
                <a:cubicBezTo>
                  <a:pt x="2697" y="1898959"/>
                  <a:pt x="786" y="1977477"/>
                  <a:pt x="8092" y="2055405"/>
                </a:cubicBezTo>
                <a:cubicBezTo>
                  <a:pt x="9000" y="2065088"/>
                  <a:pt x="20326" y="2070794"/>
                  <a:pt x="24276" y="2079681"/>
                </a:cubicBezTo>
                <a:cubicBezTo>
                  <a:pt x="37881" y="2110293"/>
                  <a:pt x="40950" y="2155534"/>
                  <a:pt x="72828" y="2176786"/>
                </a:cubicBezTo>
                <a:lnTo>
                  <a:pt x="121380" y="2209154"/>
                </a:lnTo>
                <a:cubicBezTo>
                  <a:pt x="135574" y="2218617"/>
                  <a:pt x="153748" y="2219943"/>
                  <a:pt x="169932" y="2225338"/>
                </a:cubicBezTo>
                <a:cubicBezTo>
                  <a:pt x="236513" y="2247532"/>
                  <a:pt x="310194" y="2230733"/>
                  <a:pt x="380325" y="2233430"/>
                </a:cubicBezTo>
                <a:cubicBezTo>
                  <a:pt x="436969" y="2228035"/>
                  <a:pt x="494072" y="2226236"/>
                  <a:pt x="550258" y="2217246"/>
                </a:cubicBezTo>
                <a:cubicBezTo>
                  <a:pt x="562169" y="2215340"/>
                  <a:pt x="571426" y="2205542"/>
                  <a:pt x="582626" y="2201062"/>
                </a:cubicBezTo>
                <a:cubicBezTo>
                  <a:pt x="598465" y="2194726"/>
                  <a:pt x="631178" y="2184878"/>
                  <a:pt x="631178" y="2184878"/>
                </a:cubicBezTo>
                <a:cubicBezTo>
                  <a:pt x="647362" y="2174089"/>
                  <a:pt x="668942" y="2168694"/>
                  <a:pt x="679731" y="2152510"/>
                </a:cubicBezTo>
                <a:cubicBezTo>
                  <a:pt x="702263" y="2118712"/>
                  <a:pt x="689038" y="2135111"/>
                  <a:pt x="720191" y="2103958"/>
                </a:cubicBezTo>
                <a:cubicBezTo>
                  <a:pt x="725586" y="2090471"/>
                  <a:pt x="727660" y="2075118"/>
                  <a:pt x="736375" y="2063497"/>
                </a:cubicBezTo>
                <a:cubicBezTo>
                  <a:pt x="741393" y="2056806"/>
                  <a:pt x="782854" y="2029814"/>
                  <a:pt x="793019" y="2023037"/>
                </a:cubicBezTo>
                <a:cubicBezTo>
                  <a:pt x="805249" y="1974119"/>
                  <a:pt x="797594" y="2001220"/>
                  <a:pt x="817295" y="1942117"/>
                </a:cubicBezTo>
                <a:lnTo>
                  <a:pt x="825387" y="1917841"/>
                </a:lnTo>
                <a:cubicBezTo>
                  <a:pt x="828084" y="1871986"/>
                  <a:pt x="829124" y="1826003"/>
                  <a:pt x="833479" y="1780276"/>
                </a:cubicBezTo>
                <a:cubicBezTo>
                  <a:pt x="834533" y="1769205"/>
                  <a:pt x="839582" y="1758850"/>
                  <a:pt x="841571" y="1747908"/>
                </a:cubicBezTo>
                <a:cubicBezTo>
                  <a:pt x="850376" y="1699480"/>
                  <a:pt x="865847" y="1602251"/>
                  <a:pt x="865847" y="1602251"/>
                </a:cubicBezTo>
                <a:cubicBezTo>
                  <a:pt x="868544" y="1532120"/>
                  <a:pt x="869110" y="1461875"/>
                  <a:pt x="873939" y="1391858"/>
                </a:cubicBezTo>
                <a:cubicBezTo>
                  <a:pt x="874526" y="1383348"/>
                  <a:pt x="879962" y="1375857"/>
                  <a:pt x="882031" y="1367582"/>
                </a:cubicBezTo>
                <a:cubicBezTo>
                  <a:pt x="885367" y="1354239"/>
                  <a:pt x="887139" y="1340548"/>
                  <a:pt x="890123" y="1327122"/>
                </a:cubicBezTo>
                <a:cubicBezTo>
                  <a:pt x="892536" y="1316265"/>
                  <a:pt x="895886" y="1305629"/>
                  <a:pt x="898216" y="1294754"/>
                </a:cubicBezTo>
                <a:cubicBezTo>
                  <a:pt x="903980" y="1267857"/>
                  <a:pt x="908636" y="1240731"/>
                  <a:pt x="914400" y="1213834"/>
                </a:cubicBezTo>
                <a:cubicBezTo>
                  <a:pt x="916730" y="1202959"/>
                  <a:pt x="918362" y="1191792"/>
                  <a:pt x="922492" y="1181466"/>
                </a:cubicBezTo>
                <a:cubicBezTo>
                  <a:pt x="929212" y="1164666"/>
                  <a:pt x="939809" y="1149616"/>
                  <a:pt x="946768" y="1132913"/>
                </a:cubicBezTo>
                <a:cubicBezTo>
                  <a:pt x="953329" y="1117166"/>
                  <a:pt x="958556" y="1100844"/>
                  <a:pt x="962952" y="1084361"/>
                </a:cubicBezTo>
                <a:cubicBezTo>
                  <a:pt x="969360" y="1060332"/>
                  <a:pt x="968547" y="1034034"/>
                  <a:pt x="979136" y="1011533"/>
                </a:cubicBezTo>
                <a:cubicBezTo>
                  <a:pt x="990621" y="987127"/>
                  <a:pt x="1011242" y="968176"/>
                  <a:pt x="1027688" y="946796"/>
                </a:cubicBezTo>
                <a:cubicBezTo>
                  <a:pt x="1038218" y="933106"/>
                  <a:pt x="1060056" y="906336"/>
                  <a:pt x="1060056" y="906336"/>
                </a:cubicBezTo>
                <a:cubicBezTo>
                  <a:pt x="1062753" y="895547"/>
                  <a:pt x="1062630" y="883624"/>
                  <a:pt x="1068148" y="873968"/>
                </a:cubicBezTo>
                <a:cubicBezTo>
                  <a:pt x="1078013" y="856705"/>
                  <a:pt x="1111493" y="837054"/>
                  <a:pt x="1124793" y="825416"/>
                </a:cubicBezTo>
                <a:cubicBezTo>
                  <a:pt x="1136276" y="815368"/>
                  <a:pt x="1147231" y="804633"/>
                  <a:pt x="1157161" y="793048"/>
                </a:cubicBezTo>
                <a:cubicBezTo>
                  <a:pt x="1163490" y="785664"/>
                  <a:pt x="1166468" y="775649"/>
                  <a:pt x="1173345" y="768772"/>
                </a:cubicBezTo>
                <a:cubicBezTo>
                  <a:pt x="1197840" y="744277"/>
                  <a:pt x="1202214" y="745662"/>
                  <a:pt x="1229989" y="736404"/>
                </a:cubicBezTo>
                <a:cubicBezTo>
                  <a:pt x="1238081" y="728312"/>
                  <a:pt x="1247917" y="721649"/>
                  <a:pt x="1254265" y="712127"/>
                </a:cubicBezTo>
                <a:cubicBezTo>
                  <a:pt x="1258996" y="705030"/>
                  <a:pt x="1257399" y="694792"/>
                  <a:pt x="1262357" y="687851"/>
                </a:cubicBezTo>
                <a:cubicBezTo>
                  <a:pt x="1290960" y="647806"/>
                  <a:pt x="1288812" y="664457"/>
                  <a:pt x="1319001" y="639299"/>
                </a:cubicBezTo>
                <a:cubicBezTo>
                  <a:pt x="1327792" y="631973"/>
                  <a:pt x="1335185" y="623115"/>
                  <a:pt x="1343277" y="615023"/>
                </a:cubicBezTo>
                <a:cubicBezTo>
                  <a:pt x="1345975" y="606931"/>
                  <a:pt x="1344817" y="596208"/>
                  <a:pt x="1351370" y="590747"/>
                </a:cubicBezTo>
                <a:cubicBezTo>
                  <a:pt x="1362529" y="581448"/>
                  <a:pt x="1379132" y="581617"/>
                  <a:pt x="1391830" y="574563"/>
                </a:cubicBezTo>
                <a:cubicBezTo>
                  <a:pt x="1403619" y="568013"/>
                  <a:pt x="1414661" y="559824"/>
                  <a:pt x="1424198" y="550287"/>
                </a:cubicBezTo>
                <a:cubicBezTo>
                  <a:pt x="1431075" y="543410"/>
                  <a:pt x="1433505" y="532888"/>
                  <a:pt x="1440382" y="526011"/>
                </a:cubicBezTo>
                <a:cubicBezTo>
                  <a:pt x="1464972" y="501421"/>
                  <a:pt x="1476276" y="501574"/>
                  <a:pt x="1505118" y="485550"/>
                </a:cubicBezTo>
                <a:cubicBezTo>
                  <a:pt x="1518867" y="477912"/>
                  <a:pt x="1532241" y="469610"/>
                  <a:pt x="1545578" y="461274"/>
                </a:cubicBezTo>
                <a:cubicBezTo>
                  <a:pt x="1553825" y="456120"/>
                  <a:pt x="1561155" y="449439"/>
                  <a:pt x="1569854" y="445090"/>
                </a:cubicBezTo>
                <a:cubicBezTo>
                  <a:pt x="1577484" y="441275"/>
                  <a:pt x="1586039" y="439695"/>
                  <a:pt x="1594131" y="436998"/>
                </a:cubicBezTo>
                <a:cubicBezTo>
                  <a:pt x="1630217" y="412941"/>
                  <a:pt x="1646304" y="399808"/>
                  <a:pt x="1699327" y="388446"/>
                </a:cubicBezTo>
                <a:cubicBezTo>
                  <a:pt x="1710202" y="386116"/>
                  <a:pt x="1720906" y="393841"/>
                  <a:pt x="1731695" y="396538"/>
                </a:cubicBezTo>
                <a:cubicBezTo>
                  <a:pt x="1739787" y="391143"/>
                  <a:pt x="1747032" y="384185"/>
                  <a:pt x="1755971" y="380354"/>
                </a:cubicBezTo>
                <a:cubicBezTo>
                  <a:pt x="1805785" y="359005"/>
                  <a:pt x="1772162" y="388442"/>
                  <a:pt x="1820708" y="356078"/>
                </a:cubicBezTo>
                <a:cubicBezTo>
                  <a:pt x="1876827" y="318666"/>
                  <a:pt x="1844501" y="334528"/>
                  <a:pt x="1885444" y="299434"/>
                </a:cubicBezTo>
                <a:cubicBezTo>
                  <a:pt x="1895684" y="290657"/>
                  <a:pt x="1907023" y="283250"/>
                  <a:pt x="1917812" y="275158"/>
                </a:cubicBezTo>
                <a:cubicBezTo>
                  <a:pt x="1928601" y="258974"/>
                  <a:pt x="1935787" y="239689"/>
                  <a:pt x="1950180" y="226605"/>
                </a:cubicBezTo>
                <a:cubicBezTo>
                  <a:pt x="1966271" y="211977"/>
                  <a:pt x="1988477" y="205912"/>
                  <a:pt x="2006824" y="194237"/>
                </a:cubicBezTo>
                <a:cubicBezTo>
                  <a:pt x="2060712" y="159945"/>
                  <a:pt x="2017104" y="177324"/>
                  <a:pt x="2063469" y="161869"/>
                </a:cubicBezTo>
                <a:cubicBezTo>
                  <a:pt x="2151681" y="103061"/>
                  <a:pt x="2071234" y="150542"/>
                  <a:pt x="2160573" y="113317"/>
                </a:cubicBezTo>
                <a:cubicBezTo>
                  <a:pt x="2186907" y="102345"/>
                  <a:pt x="2227293" y="75027"/>
                  <a:pt x="2257677" y="72857"/>
                </a:cubicBezTo>
                <a:lnTo>
                  <a:pt x="2370966" y="64765"/>
                </a:lnTo>
                <a:cubicBezTo>
                  <a:pt x="2485883" y="69761"/>
                  <a:pt x="2523331" y="82844"/>
                  <a:pt x="2613727" y="64765"/>
                </a:cubicBezTo>
                <a:cubicBezTo>
                  <a:pt x="2622091" y="63092"/>
                  <a:pt x="2629911" y="59370"/>
                  <a:pt x="2638003" y="56673"/>
                </a:cubicBezTo>
                <a:cubicBezTo>
                  <a:pt x="2646095" y="51278"/>
                  <a:pt x="2653392" y="44439"/>
                  <a:pt x="2662279" y="40489"/>
                </a:cubicBezTo>
                <a:cubicBezTo>
                  <a:pt x="2677868" y="33560"/>
                  <a:pt x="2710831" y="24304"/>
                  <a:pt x="2710831" y="24304"/>
                </a:cubicBezTo>
                <a:cubicBezTo>
                  <a:pt x="2716226" y="18909"/>
                  <a:pt x="2720474" y="12045"/>
                  <a:pt x="2727016" y="8120"/>
                </a:cubicBezTo>
                <a:cubicBezTo>
                  <a:pt x="2754924" y="-8625"/>
                  <a:pt x="2760654" y="3773"/>
                  <a:pt x="2791752" y="16212"/>
                </a:cubicBezTo>
                <a:cubicBezTo>
                  <a:pt x="2798333" y="35957"/>
                  <a:pt x="2797975" y="51444"/>
                  <a:pt x="2824120" y="56673"/>
                </a:cubicBezTo>
                <a:cubicBezTo>
                  <a:pt x="2830034" y="57856"/>
                  <a:pt x="2834909" y="51278"/>
                  <a:pt x="2840304" y="48581"/>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322414" y="751405"/>
            <a:ext cx="3155894" cy="672793"/>
          </a:xfrm>
          <a:custGeom>
            <a:avLst/>
            <a:gdLst>
              <a:gd name="connsiteX0" fmla="*/ 0 w 3155894"/>
              <a:gd name="connsiteY0" fmla="*/ 73983 h 672793"/>
              <a:gd name="connsiteX1" fmla="*/ 56644 w 3155894"/>
              <a:gd name="connsiteY1" fmla="*/ 154903 h 672793"/>
              <a:gd name="connsiteX2" fmla="*/ 72828 w 3155894"/>
              <a:gd name="connsiteY2" fmla="*/ 179179 h 672793"/>
              <a:gd name="connsiteX3" fmla="*/ 97105 w 3155894"/>
              <a:gd name="connsiteY3" fmla="*/ 187271 h 672793"/>
              <a:gd name="connsiteX4" fmla="*/ 275129 w 3155894"/>
              <a:gd name="connsiteY4" fmla="*/ 195363 h 672793"/>
              <a:gd name="connsiteX5" fmla="*/ 307498 w 3155894"/>
              <a:gd name="connsiteY5" fmla="*/ 171087 h 672793"/>
              <a:gd name="connsiteX6" fmla="*/ 372234 w 3155894"/>
              <a:gd name="connsiteY6" fmla="*/ 154903 h 672793"/>
              <a:gd name="connsiteX7" fmla="*/ 445062 w 3155894"/>
              <a:gd name="connsiteY7" fmla="*/ 138719 h 672793"/>
              <a:gd name="connsiteX8" fmla="*/ 574535 w 3155894"/>
              <a:gd name="connsiteY8" fmla="*/ 146811 h 672793"/>
              <a:gd name="connsiteX9" fmla="*/ 655455 w 3155894"/>
              <a:gd name="connsiteY9" fmla="*/ 138719 h 672793"/>
              <a:gd name="connsiteX10" fmla="*/ 679731 w 3155894"/>
              <a:gd name="connsiteY10" fmla="*/ 130627 h 672793"/>
              <a:gd name="connsiteX11" fmla="*/ 744467 w 3155894"/>
              <a:gd name="connsiteY11" fmla="*/ 114443 h 672793"/>
              <a:gd name="connsiteX12" fmla="*/ 784928 w 3155894"/>
              <a:gd name="connsiteY12" fmla="*/ 90167 h 672793"/>
              <a:gd name="connsiteX13" fmla="*/ 809204 w 3155894"/>
              <a:gd name="connsiteY13" fmla="*/ 73983 h 672793"/>
              <a:gd name="connsiteX14" fmla="*/ 833480 w 3155894"/>
              <a:gd name="connsiteY14" fmla="*/ 65891 h 672793"/>
              <a:gd name="connsiteX15" fmla="*/ 971044 w 3155894"/>
              <a:gd name="connsiteY15" fmla="*/ 41614 h 672793"/>
              <a:gd name="connsiteX16" fmla="*/ 1149069 w 3155894"/>
              <a:gd name="connsiteY16" fmla="*/ 17338 h 672793"/>
              <a:gd name="connsiteX17" fmla="*/ 1335186 w 3155894"/>
              <a:gd name="connsiteY17" fmla="*/ 25430 h 672793"/>
              <a:gd name="connsiteX18" fmla="*/ 1464659 w 3155894"/>
              <a:gd name="connsiteY18" fmla="*/ 33522 h 672793"/>
              <a:gd name="connsiteX19" fmla="*/ 1618407 w 3155894"/>
              <a:gd name="connsiteY19" fmla="*/ 25430 h 672793"/>
              <a:gd name="connsiteX20" fmla="*/ 1634591 w 3155894"/>
              <a:gd name="connsiteY20" fmla="*/ 1154 h 672793"/>
              <a:gd name="connsiteX21" fmla="*/ 1731696 w 3155894"/>
              <a:gd name="connsiteY21" fmla="*/ 9246 h 672793"/>
              <a:gd name="connsiteX22" fmla="*/ 1869260 w 3155894"/>
              <a:gd name="connsiteY22" fmla="*/ 17338 h 672793"/>
              <a:gd name="connsiteX23" fmla="*/ 1925905 w 3155894"/>
              <a:gd name="connsiteY23" fmla="*/ 33522 h 672793"/>
              <a:gd name="connsiteX24" fmla="*/ 1958273 w 3155894"/>
              <a:gd name="connsiteY24" fmla="*/ 41614 h 672793"/>
              <a:gd name="connsiteX25" fmla="*/ 1982549 w 3155894"/>
              <a:gd name="connsiteY25" fmla="*/ 49707 h 672793"/>
              <a:gd name="connsiteX26" fmla="*/ 2087745 w 3155894"/>
              <a:gd name="connsiteY26" fmla="*/ 57799 h 672793"/>
              <a:gd name="connsiteX27" fmla="*/ 2152482 w 3155894"/>
              <a:gd name="connsiteY27" fmla="*/ 90167 h 672793"/>
              <a:gd name="connsiteX28" fmla="*/ 2176758 w 3155894"/>
              <a:gd name="connsiteY28" fmla="*/ 106351 h 672793"/>
              <a:gd name="connsiteX29" fmla="*/ 2217218 w 3155894"/>
              <a:gd name="connsiteY29" fmla="*/ 114443 h 672793"/>
              <a:gd name="connsiteX30" fmla="*/ 2314322 w 3155894"/>
              <a:gd name="connsiteY30" fmla="*/ 138719 h 672793"/>
              <a:gd name="connsiteX31" fmla="*/ 2362874 w 3155894"/>
              <a:gd name="connsiteY31" fmla="*/ 154903 h 672793"/>
              <a:gd name="connsiteX32" fmla="*/ 2379059 w 3155894"/>
              <a:gd name="connsiteY32" fmla="*/ 171087 h 672793"/>
              <a:gd name="connsiteX33" fmla="*/ 2411427 w 3155894"/>
              <a:gd name="connsiteY33" fmla="*/ 179179 h 672793"/>
              <a:gd name="connsiteX34" fmla="*/ 2435703 w 3155894"/>
              <a:gd name="connsiteY34" fmla="*/ 187271 h 672793"/>
              <a:gd name="connsiteX35" fmla="*/ 2459979 w 3155894"/>
              <a:gd name="connsiteY35" fmla="*/ 211547 h 672793"/>
              <a:gd name="connsiteX36" fmla="*/ 2694648 w 3155894"/>
              <a:gd name="connsiteY36" fmla="*/ 195363 h 672793"/>
              <a:gd name="connsiteX37" fmla="*/ 2767476 w 3155894"/>
              <a:gd name="connsiteY37" fmla="*/ 203455 h 672793"/>
              <a:gd name="connsiteX38" fmla="*/ 2775568 w 3155894"/>
              <a:gd name="connsiteY38" fmla="*/ 227731 h 672793"/>
              <a:gd name="connsiteX39" fmla="*/ 2824121 w 3155894"/>
              <a:gd name="connsiteY39" fmla="*/ 235823 h 672793"/>
              <a:gd name="connsiteX40" fmla="*/ 2848397 w 3155894"/>
              <a:gd name="connsiteY40" fmla="*/ 243915 h 672793"/>
              <a:gd name="connsiteX41" fmla="*/ 2896949 w 3155894"/>
              <a:gd name="connsiteY41" fmla="*/ 252007 h 672793"/>
              <a:gd name="connsiteX42" fmla="*/ 2921225 w 3155894"/>
              <a:gd name="connsiteY42" fmla="*/ 268191 h 672793"/>
              <a:gd name="connsiteX43" fmla="*/ 2945501 w 3155894"/>
              <a:gd name="connsiteY43" fmla="*/ 276283 h 672793"/>
              <a:gd name="connsiteX44" fmla="*/ 3002145 w 3155894"/>
              <a:gd name="connsiteY44" fmla="*/ 300560 h 672793"/>
              <a:gd name="connsiteX45" fmla="*/ 3050698 w 3155894"/>
              <a:gd name="connsiteY45" fmla="*/ 341020 h 672793"/>
              <a:gd name="connsiteX46" fmla="*/ 3074974 w 3155894"/>
              <a:gd name="connsiteY46" fmla="*/ 349112 h 672793"/>
              <a:gd name="connsiteX47" fmla="*/ 3123526 w 3155894"/>
              <a:gd name="connsiteY47" fmla="*/ 381480 h 672793"/>
              <a:gd name="connsiteX48" fmla="*/ 3139710 w 3155894"/>
              <a:gd name="connsiteY48" fmla="*/ 430032 h 672793"/>
              <a:gd name="connsiteX49" fmla="*/ 3155894 w 3155894"/>
              <a:gd name="connsiteY49" fmla="*/ 502860 h 672793"/>
              <a:gd name="connsiteX50" fmla="*/ 3147802 w 3155894"/>
              <a:gd name="connsiteY50" fmla="*/ 543321 h 672793"/>
              <a:gd name="connsiteX51" fmla="*/ 3123526 w 3155894"/>
              <a:gd name="connsiteY51" fmla="*/ 608057 h 672793"/>
              <a:gd name="connsiteX52" fmla="*/ 3091158 w 3155894"/>
              <a:gd name="connsiteY52" fmla="*/ 664701 h 672793"/>
              <a:gd name="connsiteX53" fmla="*/ 3074974 w 3155894"/>
              <a:gd name="connsiteY53" fmla="*/ 672793 h 67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155894" h="672793">
                <a:moveTo>
                  <a:pt x="0" y="73983"/>
                </a:moveTo>
                <a:cubicBezTo>
                  <a:pt x="65447" y="188515"/>
                  <a:pt x="2572" y="90016"/>
                  <a:pt x="56644" y="154903"/>
                </a:cubicBezTo>
                <a:cubicBezTo>
                  <a:pt x="62870" y="162374"/>
                  <a:pt x="65234" y="173104"/>
                  <a:pt x="72828" y="179179"/>
                </a:cubicBezTo>
                <a:cubicBezTo>
                  <a:pt x="79489" y="184508"/>
                  <a:pt x="89013" y="184574"/>
                  <a:pt x="97105" y="187271"/>
                </a:cubicBezTo>
                <a:cubicBezTo>
                  <a:pt x="159613" y="228943"/>
                  <a:pt x="135253" y="219689"/>
                  <a:pt x="275129" y="195363"/>
                </a:cubicBezTo>
                <a:cubicBezTo>
                  <a:pt x="288416" y="193052"/>
                  <a:pt x="295049" y="176274"/>
                  <a:pt x="307498" y="171087"/>
                </a:cubicBezTo>
                <a:cubicBezTo>
                  <a:pt x="328030" y="162532"/>
                  <a:pt x="350655" y="160298"/>
                  <a:pt x="372234" y="154903"/>
                </a:cubicBezTo>
                <a:cubicBezTo>
                  <a:pt x="451917" y="134982"/>
                  <a:pt x="311460" y="160986"/>
                  <a:pt x="445062" y="138719"/>
                </a:cubicBezTo>
                <a:cubicBezTo>
                  <a:pt x="488220" y="141416"/>
                  <a:pt x="531293" y="146811"/>
                  <a:pt x="574535" y="146811"/>
                </a:cubicBezTo>
                <a:cubicBezTo>
                  <a:pt x="601643" y="146811"/>
                  <a:pt x="628662" y="142841"/>
                  <a:pt x="655455" y="138719"/>
                </a:cubicBezTo>
                <a:cubicBezTo>
                  <a:pt x="663886" y="137422"/>
                  <a:pt x="671502" y="132871"/>
                  <a:pt x="679731" y="130627"/>
                </a:cubicBezTo>
                <a:cubicBezTo>
                  <a:pt x="701190" y="124775"/>
                  <a:pt x="722888" y="119838"/>
                  <a:pt x="744467" y="114443"/>
                </a:cubicBezTo>
                <a:cubicBezTo>
                  <a:pt x="757954" y="106351"/>
                  <a:pt x="771590" y="98503"/>
                  <a:pt x="784928" y="90167"/>
                </a:cubicBezTo>
                <a:cubicBezTo>
                  <a:pt x="793175" y="85013"/>
                  <a:pt x="800505" y="78332"/>
                  <a:pt x="809204" y="73983"/>
                </a:cubicBezTo>
                <a:cubicBezTo>
                  <a:pt x="816833" y="70168"/>
                  <a:pt x="825278" y="68234"/>
                  <a:pt x="833480" y="65891"/>
                </a:cubicBezTo>
                <a:cubicBezTo>
                  <a:pt x="889228" y="49963"/>
                  <a:pt x="890071" y="57038"/>
                  <a:pt x="971044" y="41614"/>
                </a:cubicBezTo>
                <a:cubicBezTo>
                  <a:pt x="1123233" y="12625"/>
                  <a:pt x="927261" y="33181"/>
                  <a:pt x="1149069" y="17338"/>
                </a:cubicBezTo>
                <a:lnTo>
                  <a:pt x="1335186" y="25430"/>
                </a:lnTo>
                <a:cubicBezTo>
                  <a:pt x="1378371" y="27645"/>
                  <a:pt x="1421417" y="33522"/>
                  <a:pt x="1464659" y="33522"/>
                </a:cubicBezTo>
                <a:cubicBezTo>
                  <a:pt x="1515979" y="33522"/>
                  <a:pt x="1567158" y="28127"/>
                  <a:pt x="1618407" y="25430"/>
                </a:cubicBezTo>
                <a:cubicBezTo>
                  <a:pt x="1623802" y="17338"/>
                  <a:pt x="1624963" y="2529"/>
                  <a:pt x="1634591" y="1154"/>
                </a:cubicBezTo>
                <a:cubicBezTo>
                  <a:pt x="1666745" y="-3439"/>
                  <a:pt x="1699292" y="7011"/>
                  <a:pt x="1731696" y="9246"/>
                </a:cubicBezTo>
                <a:cubicBezTo>
                  <a:pt x="1777521" y="12406"/>
                  <a:pt x="1823405" y="14641"/>
                  <a:pt x="1869260" y="17338"/>
                </a:cubicBezTo>
                <a:cubicBezTo>
                  <a:pt x="1970445" y="42634"/>
                  <a:pt x="1844642" y="10304"/>
                  <a:pt x="1925905" y="33522"/>
                </a:cubicBezTo>
                <a:cubicBezTo>
                  <a:pt x="1936598" y="36577"/>
                  <a:pt x="1947580" y="38559"/>
                  <a:pt x="1958273" y="41614"/>
                </a:cubicBezTo>
                <a:cubicBezTo>
                  <a:pt x="1966475" y="43957"/>
                  <a:pt x="1974085" y="48649"/>
                  <a:pt x="1982549" y="49707"/>
                </a:cubicBezTo>
                <a:cubicBezTo>
                  <a:pt x="2017446" y="54069"/>
                  <a:pt x="2052680" y="55102"/>
                  <a:pt x="2087745" y="57799"/>
                </a:cubicBezTo>
                <a:cubicBezTo>
                  <a:pt x="2117954" y="103112"/>
                  <a:pt x="2086029" y="68016"/>
                  <a:pt x="2152482" y="90167"/>
                </a:cubicBezTo>
                <a:cubicBezTo>
                  <a:pt x="2161708" y="93242"/>
                  <a:pt x="2167652" y="102936"/>
                  <a:pt x="2176758" y="106351"/>
                </a:cubicBezTo>
                <a:cubicBezTo>
                  <a:pt x="2189636" y="111180"/>
                  <a:pt x="2203949" y="110824"/>
                  <a:pt x="2217218" y="114443"/>
                </a:cubicBezTo>
                <a:cubicBezTo>
                  <a:pt x="2317974" y="141922"/>
                  <a:pt x="2213705" y="121949"/>
                  <a:pt x="2314322" y="138719"/>
                </a:cubicBezTo>
                <a:cubicBezTo>
                  <a:pt x="2330506" y="144114"/>
                  <a:pt x="2350811" y="142841"/>
                  <a:pt x="2362874" y="154903"/>
                </a:cubicBezTo>
                <a:cubicBezTo>
                  <a:pt x="2368269" y="160298"/>
                  <a:pt x="2372235" y="167675"/>
                  <a:pt x="2379059" y="171087"/>
                </a:cubicBezTo>
                <a:cubicBezTo>
                  <a:pt x="2389006" y="176061"/>
                  <a:pt x="2400734" y="176124"/>
                  <a:pt x="2411427" y="179179"/>
                </a:cubicBezTo>
                <a:cubicBezTo>
                  <a:pt x="2419629" y="181522"/>
                  <a:pt x="2427611" y="184574"/>
                  <a:pt x="2435703" y="187271"/>
                </a:cubicBezTo>
                <a:cubicBezTo>
                  <a:pt x="2443795" y="195363"/>
                  <a:pt x="2448578" y="210556"/>
                  <a:pt x="2459979" y="211547"/>
                </a:cubicBezTo>
                <a:cubicBezTo>
                  <a:pt x="2517440" y="216544"/>
                  <a:pt x="2626368" y="202950"/>
                  <a:pt x="2694648" y="195363"/>
                </a:cubicBezTo>
                <a:cubicBezTo>
                  <a:pt x="2718924" y="198060"/>
                  <a:pt x="2744798" y="194384"/>
                  <a:pt x="2767476" y="203455"/>
                </a:cubicBezTo>
                <a:cubicBezTo>
                  <a:pt x="2775396" y="206623"/>
                  <a:pt x="2768162" y="223499"/>
                  <a:pt x="2775568" y="227731"/>
                </a:cubicBezTo>
                <a:cubicBezTo>
                  <a:pt x="2789814" y="235871"/>
                  <a:pt x="2807937" y="233126"/>
                  <a:pt x="2824121" y="235823"/>
                </a:cubicBezTo>
                <a:cubicBezTo>
                  <a:pt x="2832213" y="238520"/>
                  <a:pt x="2840070" y="242065"/>
                  <a:pt x="2848397" y="243915"/>
                </a:cubicBezTo>
                <a:cubicBezTo>
                  <a:pt x="2864414" y="247474"/>
                  <a:pt x="2881384" y="246819"/>
                  <a:pt x="2896949" y="252007"/>
                </a:cubicBezTo>
                <a:cubicBezTo>
                  <a:pt x="2906175" y="255082"/>
                  <a:pt x="2912526" y="263842"/>
                  <a:pt x="2921225" y="268191"/>
                </a:cubicBezTo>
                <a:cubicBezTo>
                  <a:pt x="2928854" y="272006"/>
                  <a:pt x="2937409" y="273586"/>
                  <a:pt x="2945501" y="276283"/>
                </a:cubicBezTo>
                <a:cubicBezTo>
                  <a:pt x="3006443" y="316914"/>
                  <a:pt x="2928995" y="269210"/>
                  <a:pt x="3002145" y="300560"/>
                </a:cubicBezTo>
                <a:cubicBezTo>
                  <a:pt x="3039208" y="316444"/>
                  <a:pt x="3015703" y="317690"/>
                  <a:pt x="3050698" y="341020"/>
                </a:cubicBezTo>
                <a:cubicBezTo>
                  <a:pt x="3057795" y="345751"/>
                  <a:pt x="3066882" y="346415"/>
                  <a:pt x="3074974" y="349112"/>
                </a:cubicBezTo>
                <a:lnTo>
                  <a:pt x="3123526" y="381480"/>
                </a:lnTo>
                <a:cubicBezTo>
                  <a:pt x="3137720" y="390943"/>
                  <a:pt x="3134315" y="413848"/>
                  <a:pt x="3139710" y="430032"/>
                </a:cubicBezTo>
                <a:cubicBezTo>
                  <a:pt x="3147574" y="453624"/>
                  <a:pt x="3150499" y="478584"/>
                  <a:pt x="3155894" y="502860"/>
                </a:cubicBezTo>
                <a:cubicBezTo>
                  <a:pt x="3153197" y="516347"/>
                  <a:pt x="3151138" y="529978"/>
                  <a:pt x="3147802" y="543321"/>
                </a:cubicBezTo>
                <a:cubicBezTo>
                  <a:pt x="3143210" y="561688"/>
                  <a:pt x="3129095" y="593207"/>
                  <a:pt x="3123526" y="608057"/>
                </a:cubicBezTo>
                <a:cubicBezTo>
                  <a:pt x="3112416" y="637684"/>
                  <a:pt x="3118581" y="637278"/>
                  <a:pt x="3091158" y="664701"/>
                </a:cubicBezTo>
                <a:cubicBezTo>
                  <a:pt x="3086893" y="668966"/>
                  <a:pt x="3080369" y="670096"/>
                  <a:pt x="3074974" y="67279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888857" y="1909720"/>
            <a:ext cx="2492347" cy="1035781"/>
          </a:xfrm>
          <a:custGeom>
            <a:avLst/>
            <a:gdLst>
              <a:gd name="connsiteX0" fmla="*/ 2492347 w 2492347"/>
              <a:gd name="connsiteY0" fmla="*/ 0 h 1035781"/>
              <a:gd name="connsiteX1" fmla="*/ 2484255 w 2492347"/>
              <a:gd name="connsiteY1" fmla="*/ 89013 h 1035781"/>
              <a:gd name="connsiteX2" fmla="*/ 2468070 w 2492347"/>
              <a:gd name="connsiteY2" fmla="*/ 121381 h 1035781"/>
              <a:gd name="connsiteX3" fmla="*/ 2459978 w 2492347"/>
              <a:gd name="connsiteY3" fmla="*/ 145657 h 1035781"/>
              <a:gd name="connsiteX4" fmla="*/ 2419518 w 2492347"/>
              <a:gd name="connsiteY4" fmla="*/ 250853 h 1035781"/>
              <a:gd name="connsiteX5" fmla="*/ 2387150 w 2492347"/>
              <a:gd name="connsiteY5" fmla="*/ 315590 h 1035781"/>
              <a:gd name="connsiteX6" fmla="*/ 2370966 w 2492347"/>
              <a:gd name="connsiteY6" fmla="*/ 339866 h 1035781"/>
              <a:gd name="connsiteX7" fmla="*/ 2322414 w 2492347"/>
              <a:gd name="connsiteY7" fmla="*/ 420786 h 1035781"/>
              <a:gd name="connsiteX8" fmla="*/ 2306230 w 2492347"/>
              <a:gd name="connsiteY8" fmla="*/ 445062 h 1035781"/>
              <a:gd name="connsiteX9" fmla="*/ 2265770 w 2492347"/>
              <a:gd name="connsiteY9" fmla="*/ 485522 h 1035781"/>
              <a:gd name="connsiteX10" fmla="*/ 2233401 w 2492347"/>
              <a:gd name="connsiteY10" fmla="*/ 493615 h 1035781"/>
              <a:gd name="connsiteX11" fmla="*/ 2192941 w 2492347"/>
              <a:gd name="connsiteY11" fmla="*/ 525983 h 1035781"/>
              <a:gd name="connsiteX12" fmla="*/ 2144389 w 2492347"/>
              <a:gd name="connsiteY12" fmla="*/ 566443 h 1035781"/>
              <a:gd name="connsiteX13" fmla="*/ 2047285 w 2492347"/>
              <a:gd name="connsiteY13" fmla="*/ 639271 h 1035781"/>
              <a:gd name="connsiteX14" fmla="*/ 1982548 w 2492347"/>
              <a:gd name="connsiteY14" fmla="*/ 687823 h 1035781"/>
              <a:gd name="connsiteX15" fmla="*/ 1917812 w 2492347"/>
              <a:gd name="connsiteY15" fmla="*/ 720192 h 1035781"/>
              <a:gd name="connsiteX16" fmla="*/ 1820708 w 2492347"/>
              <a:gd name="connsiteY16" fmla="*/ 768744 h 1035781"/>
              <a:gd name="connsiteX17" fmla="*/ 1723603 w 2492347"/>
              <a:gd name="connsiteY17" fmla="*/ 825388 h 1035781"/>
              <a:gd name="connsiteX18" fmla="*/ 1691235 w 2492347"/>
              <a:gd name="connsiteY18" fmla="*/ 849664 h 1035781"/>
              <a:gd name="connsiteX19" fmla="*/ 1642683 w 2492347"/>
              <a:gd name="connsiteY19" fmla="*/ 865848 h 1035781"/>
              <a:gd name="connsiteX20" fmla="*/ 1569855 w 2492347"/>
              <a:gd name="connsiteY20" fmla="*/ 898216 h 1035781"/>
              <a:gd name="connsiteX21" fmla="*/ 1497026 w 2492347"/>
              <a:gd name="connsiteY21" fmla="*/ 946768 h 1035781"/>
              <a:gd name="connsiteX22" fmla="*/ 1472750 w 2492347"/>
              <a:gd name="connsiteY22" fmla="*/ 954861 h 1035781"/>
              <a:gd name="connsiteX23" fmla="*/ 1424198 w 2492347"/>
              <a:gd name="connsiteY23" fmla="*/ 987229 h 1035781"/>
              <a:gd name="connsiteX24" fmla="*/ 1375646 w 2492347"/>
              <a:gd name="connsiteY24" fmla="*/ 1019597 h 1035781"/>
              <a:gd name="connsiteX25" fmla="*/ 1181437 w 2492347"/>
              <a:gd name="connsiteY25" fmla="*/ 1035781 h 1035781"/>
              <a:gd name="connsiteX26" fmla="*/ 946768 w 2492347"/>
              <a:gd name="connsiteY26" fmla="*/ 1011505 h 1035781"/>
              <a:gd name="connsiteX27" fmla="*/ 906308 w 2492347"/>
              <a:gd name="connsiteY27" fmla="*/ 995321 h 1035781"/>
              <a:gd name="connsiteX28" fmla="*/ 882031 w 2492347"/>
              <a:gd name="connsiteY28" fmla="*/ 971045 h 1035781"/>
              <a:gd name="connsiteX29" fmla="*/ 865847 w 2492347"/>
              <a:gd name="connsiteY29" fmla="*/ 946768 h 1035781"/>
              <a:gd name="connsiteX30" fmla="*/ 809203 w 2492347"/>
              <a:gd name="connsiteY30" fmla="*/ 930584 h 1035781"/>
              <a:gd name="connsiteX31" fmla="*/ 760651 w 2492347"/>
              <a:gd name="connsiteY31" fmla="*/ 898216 h 1035781"/>
              <a:gd name="connsiteX32" fmla="*/ 712099 w 2492347"/>
              <a:gd name="connsiteY32" fmla="*/ 890124 h 1035781"/>
              <a:gd name="connsiteX33" fmla="*/ 534074 w 2492347"/>
              <a:gd name="connsiteY33" fmla="*/ 882032 h 1035781"/>
              <a:gd name="connsiteX34" fmla="*/ 453154 w 2492347"/>
              <a:gd name="connsiteY34" fmla="*/ 873940 h 1035781"/>
              <a:gd name="connsiteX35" fmla="*/ 428878 w 2492347"/>
              <a:gd name="connsiteY35" fmla="*/ 857756 h 1035781"/>
              <a:gd name="connsiteX36" fmla="*/ 404601 w 2492347"/>
              <a:gd name="connsiteY36" fmla="*/ 849664 h 1035781"/>
              <a:gd name="connsiteX37" fmla="*/ 380325 w 2492347"/>
              <a:gd name="connsiteY37" fmla="*/ 825388 h 1035781"/>
              <a:gd name="connsiteX38" fmla="*/ 113288 w 2492347"/>
              <a:gd name="connsiteY38" fmla="*/ 801112 h 1035781"/>
              <a:gd name="connsiteX39" fmla="*/ 0 w 2492347"/>
              <a:gd name="connsiteY39" fmla="*/ 809204 h 10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492347" h="1035781">
                <a:moveTo>
                  <a:pt x="2492347" y="0"/>
                </a:moveTo>
                <a:cubicBezTo>
                  <a:pt x="2489650" y="29671"/>
                  <a:pt x="2490098" y="59798"/>
                  <a:pt x="2484255" y="89013"/>
                </a:cubicBezTo>
                <a:cubicBezTo>
                  <a:pt x="2481889" y="100842"/>
                  <a:pt x="2472822" y="110293"/>
                  <a:pt x="2468070" y="121381"/>
                </a:cubicBezTo>
                <a:cubicBezTo>
                  <a:pt x="2464710" y="129221"/>
                  <a:pt x="2462675" y="137565"/>
                  <a:pt x="2459978" y="145657"/>
                </a:cubicBezTo>
                <a:cubicBezTo>
                  <a:pt x="2447130" y="235595"/>
                  <a:pt x="2464511" y="172114"/>
                  <a:pt x="2419518" y="250853"/>
                </a:cubicBezTo>
                <a:cubicBezTo>
                  <a:pt x="2407548" y="271800"/>
                  <a:pt x="2398703" y="294410"/>
                  <a:pt x="2387150" y="315590"/>
                </a:cubicBezTo>
                <a:cubicBezTo>
                  <a:pt x="2382493" y="324128"/>
                  <a:pt x="2375791" y="331422"/>
                  <a:pt x="2370966" y="339866"/>
                </a:cubicBezTo>
                <a:cubicBezTo>
                  <a:pt x="2321201" y="426955"/>
                  <a:pt x="2401595" y="302014"/>
                  <a:pt x="2322414" y="420786"/>
                </a:cubicBezTo>
                <a:lnTo>
                  <a:pt x="2306230" y="445062"/>
                </a:lnTo>
                <a:cubicBezTo>
                  <a:pt x="2291844" y="466641"/>
                  <a:pt x="2290945" y="474732"/>
                  <a:pt x="2265770" y="485522"/>
                </a:cubicBezTo>
                <a:cubicBezTo>
                  <a:pt x="2255547" y="489903"/>
                  <a:pt x="2244191" y="490917"/>
                  <a:pt x="2233401" y="493615"/>
                </a:cubicBezTo>
                <a:cubicBezTo>
                  <a:pt x="2183837" y="567961"/>
                  <a:pt x="2251570" y="477125"/>
                  <a:pt x="2192941" y="525983"/>
                </a:cubicBezTo>
                <a:cubicBezTo>
                  <a:pt x="2134153" y="574973"/>
                  <a:pt x="2200050" y="547889"/>
                  <a:pt x="2144389" y="566443"/>
                </a:cubicBezTo>
                <a:cubicBezTo>
                  <a:pt x="1960268" y="727549"/>
                  <a:pt x="2151706" y="569658"/>
                  <a:pt x="2047285" y="639271"/>
                </a:cubicBezTo>
                <a:cubicBezTo>
                  <a:pt x="2015004" y="660792"/>
                  <a:pt x="2012313" y="671587"/>
                  <a:pt x="1982548" y="687823"/>
                </a:cubicBezTo>
                <a:cubicBezTo>
                  <a:pt x="1961368" y="699376"/>
                  <a:pt x="1938106" y="707146"/>
                  <a:pt x="1917812" y="720192"/>
                </a:cubicBezTo>
                <a:cubicBezTo>
                  <a:pt x="1832195" y="775232"/>
                  <a:pt x="1909091" y="754014"/>
                  <a:pt x="1820708" y="768744"/>
                </a:cubicBezTo>
                <a:cubicBezTo>
                  <a:pt x="1764619" y="796788"/>
                  <a:pt x="1776610" y="788283"/>
                  <a:pt x="1723603" y="825388"/>
                </a:cubicBezTo>
                <a:cubicBezTo>
                  <a:pt x="1712554" y="833122"/>
                  <a:pt x="1703298" y="843633"/>
                  <a:pt x="1691235" y="849664"/>
                </a:cubicBezTo>
                <a:cubicBezTo>
                  <a:pt x="1675977" y="857293"/>
                  <a:pt x="1658867" y="860453"/>
                  <a:pt x="1642683" y="865848"/>
                </a:cubicBezTo>
                <a:cubicBezTo>
                  <a:pt x="1569232" y="920936"/>
                  <a:pt x="1654216" y="864472"/>
                  <a:pt x="1569855" y="898216"/>
                </a:cubicBezTo>
                <a:cubicBezTo>
                  <a:pt x="1523921" y="916589"/>
                  <a:pt x="1536753" y="924066"/>
                  <a:pt x="1497026" y="946768"/>
                </a:cubicBezTo>
                <a:cubicBezTo>
                  <a:pt x="1489620" y="951000"/>
                  <a:pt x="1480206" y="950718"/>
                  <a:pt x="1472750" y="954861"/>
                </a:cubicBezTo>
                <a:cubicBezTo>
                  <a:pt x="1455747" y="964307"/>
                  <a:pt x="1439551" y="975287"/>
                  <a:pt x="1424198" y="987229"/>
                </a:cubicBezTo>
                <a:cubicBezTo>
                  <a:pt x="1399500" y="1006439"/>
                  <a:pt x="1406598" y="1016158"/>
                  <a:pt x="1375646" y="1019597"/>
                </a:cubicBezTo>
                <a:cubicBezTo>
                  <a:pt x="1311083" y="1026771"/>
                  <a:pt x="1181437" y="1035781"/>
                  <a:pt x="1181437" y="1035781"/>
                </a:cubicBezTo>
                <a:cubicBezTo>
                  <a:pt x="1164134" y="1034397"/>
                  <a:pt x="1012529" y="1033425"/>
                  <a:pt x="946768" y="1011505"/>
                </a:cubicBezTo>
                <a:cubicBezTo>
                  <a:pt x="932988" y="1006912"/>
                  <a:pt x="919795" y="1000716"/>
                  <a:pt x="906308" y="995321"/>
                </a:cubicBezTo>
                <a:cubicBezTo>
                  <a:pt x="898216" y="987229"/>
                  <a:pt x="889357" y="979837"/>
                  <a:pt x="882031" y="971045"/>
                </a:cubicBezTo>
                <a:cubicBezTo>
                  <a:pt x="875805" y="963574"/>
                  <a:pt x="873441" y="952844"/>
                  <a:pt x="865847" y="946768"/>
                </a:cubicBezTo>
                <a:cubicBezTo>
                  <a:pt x="860570" y="942547"/>
                  <a:pt x="811317" y="931113"/>
                  <a:pt x="809203" y="930584"/>
                </a:cubicBezTo>
                <a:lnTo>
                  <a:pt x="760651" y="898216"/>
                </a:lnTo>
                <a:cubicBezTo>
                  <a:pt x="746999" y="889115"/>
                  <a:pt x="728465" y="891293"/>
                  <a:pt x="712099" y="890124"/>
                </a:cubicBezTo>
                <a:cubicBezTo>
                  <a:pt x="652847" y="885892"/>
                  <a:pt x="593416" y="884729"/>
                  <a:pt x="534074" y="882032"/>
                </a:cubicBezTo>
                <a:cubicBezTo>
                  <a:pt x="507101" y="879335"/>
                  <a:pt x="479568" y="880035"/>
                  <a:pt x="453154" y="873940"/>
                </a:cubicBezTo>
                <a:cubicBezTo>
                  <a:pt x="443678" y="871753"/>
                  <a:pt x="437577" y="862105"/>
                  <a:pt x="428878" y="857756"/>
                </a:cubicBezTo>
                <a:cubicBezTo>
                  <a:pt x="421248" y="853941"/>
                  <a:pt x="412693" y="852361"/>
                  <a:pt x="404601" y="849664"/>
                </a:cubicBezTo>
                <a:cubicBezTo>
                  <a:pt x="396509" y="841572"/>
                  <a:pt x="390329" y="830946"/>
                  <a:pt x="380325" y="825388"/>
                </a:cubicBezTo>
                <a:cubicBezTo>
                  <a:pt x="313073" y="788026"/>
                  <a:pt x="133345" y="801855"/>
                  <a:pt x="113288" y="801112"/>
                </a:cubicBezTo>
                <a:cubicBezTo>
                  <a:pt x="21632" y="810278"/>
                  <a:pt x="59476" y="809204"/>
                  <a:pt x="0" y="809204"/>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1626499" y="736375"/>
            <a:ext cx="2435703" cy="5696793"/>
          </a:xfrm>
          <a:custGeom>
            <a:avLst/>
            <a:gdLst>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113289 w 2435703"/>
              <a:gd name="connsiteY26" fmla="*/ 2638004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32368 w 2435703"/>
              <a:gd name="connsiteY30" fmla="*/ 2807937 h 5696793"/>
              <a:gd name="connsiteX31" fmla="*/ 40460 w 2435703"/>
              <a:gd name="connsiteY31" fmla="*/ 2888857 h 5696793"/>
              <a:gd name="connsiteX32" fmla="*/ 56644 w 2435703"/>
              <a:gd name="connsiteY32" fmla="*/ 3018329 h 5696793"/>
              <a:gd name="connsiteX33" fmla="*/ 80920 w 2435703"/>
              <a:gd name="connsiteY33" fmla="*/ 3317735 h 5696793"/>
              <a:gd name="connsiteX34" fmla="*/ 72828 w 2435703"/>
              <a:gd name="connsiteY34" fmla="*/ 3762797 h 5696793"/>
              <a:gd name="connsiteX35" fmla="*/ 40460 w 2435703"/>
              <a:gd name="connsiteY35" fmla="*/ 3859901 h 5696793"/>
              <a:gd name="connsiteX36" fmla="*/ 0 w 2435703"/>
              <a:gd name="connsiteY36" fmla="*/ 4029834 h 5696793"/>
              <a:gd name="connsiteX37" fmla="*/ 16184 w 2435703"/>
              <a:gd name="connsiteY37" fmla="*/ 4782393 h 5696793"/>
              <a:gd name="connsiteX38" fmla="*/ 24276 w 2435703"/>
              <a:gd name="connsiteY38" fmla="*/ 4887590 h 5696793"/>
              <a:gd name="connsiteX39" fmla="*/ 64736 w 2435703"/>
              <a:gd name="connsiteY39" fmla="*/ 5081798 h 5696793"/>
              <a:gd name="connsiteX40" fmla="*/ 97105 w 2435703"/>
              <a:gd name="connsiteY40" fmla="*/ 5138443 h 5696793"/>
              <a:gd name="connsiteX41" fmla="*/ 145657 w 2435703"/>
              <a:gd name="connsiteY41" fmla="*/ 5154627 h 5696793"/>
              <a:gd name="connsiteX42" fmla="*/ 178025 w 2435703"/>
              <a:gd name="connsiteY42" fmla="*/ 5170811 h 5696793"/>
              <a:gd name="connsiteX43" fmla="*/ 202301 w 2435703"/>
              <a:gd name="connsiteY43" fmla="*/ 5195087 h 5696793"/>
              <a:gd name="connsiteX44" fmla="*/ 250853 w 2435703"/>
              <a:gd name="connsiteY44" fmla="*/ 5203179 h 5696793"/>
              <a:gd name="connsiteX45" fmla="*/ 461246 w 2435703"/>
              <a:gd name="connsiteY45" fmla="*/ 5195087 h 5696793"/>
              <a:gd name="connsiteX46" fmla="*/ 647363 w 2435703"/>
              <a:gd name="connsiteY46" fmla="*/ 5178903 h 5696793"/>
              <a:gd name="connsiteX47" fmla="*/ 671639 w 2435703"/>
              <a:gd name="connsiteY47" fmla="*/ 5162719 h 5696793"/>
              <a:gd name="connsiteX48" fmla="*/ 695915 w 2435703"/>
              <a:gd name="connsiteY48" fmla="*/ 5130351 h 5696793"/>
              <a:gd name="connsiteX49" fmla="*/ 833480 w 2435703"/>
              <a:gd name="connsiteY49" fmla="*/ 5122259 h 5696793"/>
              <a:gd name="connsiteX50" fmla="*/ 865848 w 2435703"/>
              <a:gd name="connsiteY50" fmla="*/ 5106075 h 5696793"/>
              <a:gd name="connsiteX51" fmla="*/ 906308 w 2435703"/>
              <a:gd name="connsiteY51" fmla="*/ 5097983 h 5696793"/>
              <a:gd name="connsiteX52" fmla="*/ 922492 w 2435703"/>
              <a:gd name="connsiteY52" fmla="*/ 5073706 h 5696793"/>
              <a:gd name="connsiteX53" fmla="*/ 954860 w 2435703"/>
              <a:gd name="connsiteY53" fmla="*/ 5049430 h 5696793"/>
              <a:gd name="connsiteX54" fmla="*/ 1003413 w 2435703"/>
              <a:gd name="connsiteY54" fmla="*/ 5033246 h 5696793"/>
              <a:gd name="connsiteX55" fmla="*/ 1068149 w 2435703"/>
              <a:gd name="connsiteY55" fmla="*/ 5017062 h 5696793"/>
              <a:gd name="connsiteX56" fmla="*/ 1116701 w 2435703"/>
              <a:gd name="connsiteY56" fmla="*/ 4984694 h 5696793"/>
              <a:gd name="connsiteX57" fmla="*/ 1140977 w 2435703"/>
              <a:gd name="connsiteY57" fmla="*/ 4952326 h 5696793"/>
              <a:gd name="connsiteX58" fmla="*/ 1165253 w 2435703"/>
              <a:gd name="connsiteY58" fmla="*/ 4944234 h 5696793"/>
              <a:gd name="connsiteX59" fmla="*/ 1262358 w 2435703"/>
              <a:gd name="connsiteY59" fmla="*/ 4928050 h 5696793"/>
              <a:gd name="connsiteX60" fmla="*/ 1286634 w 2435703"/>
              <a:gd name="connsiteY60" fmla="*/ 4911866 h 5696793"/>
              <a:gd name="connsiteX61" fmla="*/ 1310910 w 2435703"/>
              <a:gd name="connsiteY61" fmla="*/ 4903774 h 5696793"/>
              <a:gd name="connsiteX62" fmla="*/ 1343278 w 2435703"/>
              <a:gd name="connsiteY62" fmla="*/ 4887590 h 5696793"/>
              <a:gd name="connsiteX63" fmla="*/ 1683143 w 2435703"/>
              <a:gd name="connsiteY63" fmla="*/ 4903774 h 5696793"/>
              <a:gd name="connsiteX64" fmla="*/ 1731696 w 2435703"/>
              <a:gd name="connsiteY64" fmla="*/ 4928050 h 5696793"/>
              <a:gd name="connsiteX65" fmla="*/ 1780248 w 2435703"/>
              <a:gd name="connsiteY65" fmla="*/ 4936142 h 5696793"/>
              <a:gd name="connsiteX66" fmla="*/ 1820708 w 2435703"/>
              <a:gd name="connsiteY66" fmla="*/ 4952326 h 5696793"/>
              <a:gd name="connsiteX67" fmla="*/ 1836892 w 2435703"/>
              <a:gd name="connsiteY67" fmla="*/ 4976602 h 5696793"/>
              <a:gd name="connsiteX68" fmla="*/ 1901628 w 2435703"/>
              <a:gd name="connsiteY68" fmla="*/ 4992786 h 5696793"/>
              <a:gd name="connsiteX69" fmla="*/ 1942089 w 2435703"/>
              <a:gd name="connsiteY69" fmla="*/ 5041338 h 5696793"/>
              <a:gd name="connsiteX70" fmla="*/ 1958273 w 2435703"/>
              <a:gd name="connsiteY70" fmla="*/ 5065614 h 5696793"/>
              <a:gd name="connsiteX71" fmla="*/ 1982549 w 2435703"/>
              <a:gd name="connsiteY71" fmla="*/ 5081798 h 5696793"/>
              <a:gd name="connsiteX72" fmla="*/ 2023009 w 2435703"/>
              <a:gd name="connsiteY72" fmla="*/ 5122259 h 5696793"/>
              <a:gd name="connsiteX73" fmla="*/ 2079653 w 2435703"/>
              <a:gd name="connsiteY73" fmla="*/ 5170811 h 5696793"/>
              <a:gd name="connsiteX74" fmla="*/ 2160574 w 2435703"/>
              <a:gd name="connsiteY74" fmla="*/ 5251731 h 5696793"/>
              <a:gd name="connsiteX75" fmla="*/ 2233402 w 2435703"/>
              <a:gd name="connsiteY75" fmla="*/ 5324560 h 5696793"/>
              <a:gd name="connsiteX76" fmla="*/ 2249586 w 2435703"/>
              <a:gd name="connsiteY76" fmla="*/ 5348836 h 5696793"/>
              <a:gd name="connsiteX77" fmla="*/ 2273862 w 2435703"/>
              <a:gd name="connsiteY77" fmla="*/ 5373112 h 5696793"/>
              <a:gd name="connsiteX78" fmla="*/ 2338598 w 2435703"/>
              <a:gd name="connsiteY78" fmla="*/ 5389296 h 5696793"/>
              <a:gd name="connsiteX79" fmla="*/ 2354782 w 2435703"/>
              <a:gd name="connsiteY79" fmla="*/ 5413572 h 5696793"/>
              <a:gd name="connsiteX80" fmla="*/ 2411427 w 2435703"/>
              <a:gd name="connsiteY80" fmla="*/ 5462124 h 5696793"/>
              <a:gd name="connsiteX81" fmla="*/ 2419519 w 2435703"/>
              <a:gd name="connsiteY81" fmla="*/ 5486400 h 5696793"/>
              <a:gd name="connsiteX82" fmla="*/ 2435703 w 2435703"/>
              <a:gd name="connsiteY82" fmla="*/ 5599689 h 5696793"/>
              <a:gd name="connsiteX83" fmla="*/ 2427611 w 2435703"/>
              <a:gd name="connsiteY83" fmla="*/ 5656333 h 5696793"/>
              <a:gd name="connsiteX84" fmla="*/ 2419519 w 2435703"/>
              <a:gd name="connsiteY84"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32368 w 2435703"/>
              <a:gd name="connsiteY30" fmla="*/ 2807937 h 5696793"/>
              <a:gd name="connsiteX31" fmla="*/ 40460 w 2435703"/>
              <a:gd name="connsiteY31" fmla="*/ 2888857 h 5696793"/>
              <a:gd name="connsiteX32" fmla="*/ 56644 w 2435703"/>
              <a:gd name="connsiteY32" fmla="*/ 3018329 h 5696793"/>
              <a:gd name="connsiteX33" fmla="*/ 80920 w 2435703"/>
              <a:gd name="connsiteY33" fmla="*/ 3317735 h 5696793"/>
              <a:gd name="connsiteX34" fmla="*/ 72828 w 2435703"/>
              <a:gd name="connsiteY34" fmla="*/ 3762797 h 5696793"/>
              <a:gd name="connsiteX35" fmla="*/ 40460 w 2435703"/>
              <a:gd name="connsiteY35" fmla="*/ 3859901 h 5696793"/>
              <a:gd name="connsiteX36" fmla="*/ 0 w 2435703"/>
              <a:gd name="connsiteY36" fmla="*/ 4029834 h 5696793"/>
              <a:gd name="connsiteX37" fmla="*/ 16184 w 2435703"/>
              <a:gd name="connsiteY37" fmla="*/ 4782393 h 5696793"/>
              <a:gd name="connsiteX38" fmla="*/ 24276 w 2435703"/>
              <a:gd name="connsiteY38" fmla="*/ 4887590 h 5696793"/>
              <a:gd name="connsiteX39" fmla="*/ 64736 w 2435703"/>
              <a:gd name="connsiteY39" fmla="*/ 5081798 h 5696793"/>
              <a:gd name="connsiteX40" fmla="*/ 97105 w 2435703"/>
              <a:gd name="connsiteY40" fmla="*/ 5138443 h 5696793"/>
              <a:gd name="connsiteX41" fmla="*/ 145657 w 2435703"/>
              <a:gd name="connsiteY41" fmla="*/ 5154627 h 5696793"/>
              <a:gd name="connsiteX42" fmla="*/ 178025 w 2435703"/>
              <a:gd name="connsiteY42" fmla="*/ 5170811 h 5696793"/>
              <a:gd name="connsiteX43" fmla="*/ 202301 w 2435703"/>
              <a:gd name="connsiteY43" fmla="*/ 5195087 h 5696793"/>
              <a:gd name="connsiteX44" fmla="*/ 250853 w 2435703"/>
              <a:gd name="connsiteY44" fmla="*/ 5203179 h 5696793"/>
              <a:gd name="connsiteX45" fmla="*/ 461246 w 2435703"/>
              <a:gd name="connsiteY45" fmla="*/ 5195087 h 5696793"/>
              <a:gd name="connsiteX46" fmla="*/ 647363 w 2435703"/>
              <a:gd name="connsiteY46" fmla="*/ 5178903 h 5696793"/>
              <a:gd name="connsiteX47" fmla="*/ 671639 w 2435703"/>
              <a:gd name="connsiteY47" fmla="*/ 5162719 h 5696793"/>
              <a:gd name="connsiteX48" fmla="*/ 695915 w 2435703"/>
              <a:gd name="connsiteY48" fmla="*/ 5130351 h 5696793"/>
              <a:gd name="connsiteX49" fmla="*/ 833480 w 2435703"/>
              <a:gd name="connsiteY49" fmla="*/ 5122259 h 5696793"/>
              <a:gd name="connsiteX50" fmla="*/ 865848 w 2435703"/>
              <a:gd name="connsiteY50" fmla="*/ 5106075 h 5696793"/>
              <a:gd name="connsiteX51" fmla="*/ 906308 w 2435703"/>
              <a:gd name="connsiteY51" fmla="*/ 5097983 h 5696793"/>
              <a:gd name="connsiteX52" fmla="*/ 922492 w 2435703"/>
              <a:gd name="connsiteY52" fmla="*/ 5073706 h 5696793"/>
              <a:gd name="connsiteX53" fmla="*/ 954860 w 2435703"/>
              <a:gd name="connsiteY53" fmla="*/ 5049430 h 5696793"/>
              <a:gd name="connsiteX54" fmla="*/ 1003413 w 2435703"/>
              <a:gd name="connsiteY54" fmla="*/ 5033246 h 5696793"/>
              <a:gd name="connsiteX55" fmla="*/ 1068149 w 2435703"/>
              <a:gd name="connsiteY55" fmla="*/ 5017062 h 5696793"/>
              <a:gd name="connsiteX56" fmla="*/ 1116701 w 2435703"/>
              <a:gd name="connsiteY56" fmla="*/ 4984694 h 5696793"/>
              <a:gd name="connsiteX57" fmla="*/ 1140977 w 2435703"/>
              <a:gd name="connsiteY57" fmla="*/ 4952326 h 5696793"/>
              <a:gd name="connsiteX58" fmla="*/ 1165253 w 2435703"/>
              <a:gd name="connsiteY58" fmla="*/ 4944234 h 5696793"/>
              <a:gd name="connsiteX59" fmla="*/ 1262358 w 2435703"/>
              <a:gd name="connsiteY59" fmla="*/ 4928050 h 5696793"/>
              <a:gd name="connsiteX60" fmla="*/ 1286634 w 2435703"/>
              <a:gd name="connsiteY60" fmla="*/ 4911866 h 5696793"/>
              <a:gd name="connsiteX61" fmla="*/ 1310910 w 2435703"/>
              <a:gd name="connsiteY61" fmla="*/ 4903774 h 5696793"/>
              <a:gd name="connsiteX62" fmla="*/ 1343278 w 2435703"/>
              <a:gd name="connsiteY62" fmla="*/ 4887590 h 5696793"/>
              <a:gd name="connsiteX63" fmla="*/ 1683143 w 2435703"/>
              <a:gd name="connsiteY63" fmla="*/ 4903774 h 5696793"/>
              <a:gd name="connsiteX64" fmla="*/ 1731696 w 2435703"/>
              <a:gd name="connsiteY64" fmla="*/ 4928050 h 5696793"/>
              <a:gd name="connsiteX65" fmla="*/ 1780248 w 2435703"/>
              <a:gd name="connsiteY65" fmla="*/ 4936142 h 5696793"/>
              <a:gd name="connsiteX66" fmla="*/ 1820708 w 2435703"/>
              <a:gd name="connsiteY66" fmla="*/ 4952326 h 5696793"/>
              <a:gd name="connsiteX67" fmla="*/ 1836892 w 2435703"/>
              <a:gd name="connsiteY67" fmla="*/ 4976602 h 5696793"/>
              <a:gd name="connsiteX68" fmla="*/ 1901628 w 2435703"/>
              <a:gd name="connsiteY68" fmla="*/ 4992786 h 5696793"/>
              <a:gd name="connsiteX69" fmla="*/ 1942089 w 2435703"/>
              <a:gd name="connsiteY69" fmla="*/ 5041338 h 5696793"/>
              <a:gd name="connsiteX70" fmla="*/ 1958273 w 2435703"/>
              <a:gd name="connsiteY70" fmla="*/ 5065614 h 5696793"/>
              <a:gd name="connsiteX71" fmla="*/ 1982549 w 2435703"/>
              <a:gd name="connsiteY71" fmla="*/ 5081798 h 5696793"/>
              <a:gd name="connsiteX72" fmla="*/ 2023009 w 2435703"/>
              <a:gd name="connsiteY72" fmla="*/ 5122259 h 5696793"/>
              <a:gd name="connsiteX73" fmla="*/ 2079653 w 2435703"/>
              <a:gd name="connsiteY73" fmla="*/ 5170811 h 5696793"/>
              <a:gd name="connsiteX74" fmla="*/ 2160574 w 2435703"/>
              <a:gd name="connsiteY74" fmla="*/ 5251731 h 5696793"/>
              <a:gd name="connsiteX75" fmla="*/ 2233402 w 2435703"/>
              <a:gd name="connsiteY75" fmla="*/ 5324560 h 5696793"/>
              <a:gd name="connsiteX76" fmla="*/ 2249586 w 2435703"/>
              <a:gd name="connsiteY76" fmla="*/ 5348836 h 5696793"/>
              <a:gd name="connsiteX77" fmla="*/ 2273862 w 2435703"/>
              <a:gd name="connsiteY77" fmla="*/ 5373112 h 5696793"/>
              <a:gd name="connsiteX78" fmla="*/ 2338598 w 2435703"/>
              <a:gd name="connsiteY78" fmla="*/ 5389296 h 5696793"/>
              <a:gd name="connsiteX79" fmla="*/ 2354782 w 2435703"/>
              <a:gd name="connsiteY79" fmla="*/ 5413572 h 5696793"/>
              <a:gd name="connsiteX80" fmla="*/ 2411427 w 2435703"/>
              <a:gd name="connsiteY80" fmla="*/ 5462124 h 5696793"/>
              <a:gd name="connsiteX81" fmla="*/ 2419519 w 2435703"/>
              <a:gd name="connsiteY81" fmla="*/ 5486400 h 5696793"/>
              <a:gd name="connsiteX82" fmla="*/ 2435703 w 2435703"/>
              <a:gd name="connsiteY82" fmla="*/ 5599689 h 5696793"/>
              <a:gd name="connsiteX83" fmla="*/ 2427611 w 2435703"/>
              <a:gd name="connsiteY83" fmla="*/ 5656333 h 5696793"/>
              <a:gd name="connsiteX84" fmla="*/ 2419519 w 2435703"/>
              <a:gd name="connsiteY84"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32368 w 2435703"/>
              <a:gd name="connsiteY30" fmla="*/ 2807937 h 5696793"/>
              <a:gd name="connsiteX31" fmla="*/ 55700 w 2435703"/>
              <a:gd name="connsiteY31" fmla="*/ 2894572 h 5696793"/>
              <a:gd name="connsiteX32" fmla="*/ 56644 w 2435703"/>
              <a:gd name="connsiteY32" fmla="*/ 3018329 h 5696793"/>
              <a:gd name="connsiteX33" fmla="*/ 80920 w 2435703"/>
              <a:gd name="connsiteY33" fmla="*/ 3317735 h 5696793"/>
              <a:gd name="connsiteX34" fmla="*/ 72828 w 2435703"/>
              <a:gd name="connsiteY34" fmla="*/ 3762797 h 5696793"/>
              <a:gd name="connsiteX35" fmla="*/ 40460 w 2435703"/>
              <a:gd name="connsiteY35" fmla="*/ 3859901 h 5696793"/>
              <a:gd name="connsiteX36" fmla="*/ 0 w 2435703"/>
              <a:gd name="connsiteY36" fmla="*/ 4029834 h 5696793"/>
              <a:gd name="connsiteX37" fmla="*/ 16184 w 2435703"/>
              <a:gd name="connsiteY37" fmla="*/ 4782393 h 5696793"/>
              <a:gd name="connsiteX38" fmla="*/ 24276 w 2435703"/>
              <a:gd name="connsiteY38" fmla="*/ 4887590 h 5696793"/>
              <a:gd name="connsiteX39" fmla="*/ 64736 w 2435703"/>
              <a:gd name="connsiteY39" fmla="*/ 5081798 h 5696793"/>
              <a:gd name="connsiteX40" fmla="*/ 97105 w 2435703"/>
              <a:gd name="connsiteY40" fmla="*/ 5138443 h 5696793"/>
              <a:gd name="connsiteX41" fmla="*/ 145657 w 2435703"/>
              <a:gd name="connsiteY41" fmla="*/ 5154627 h 5696793"/>
              <a:gd name="connsiteX42" fmla="*/ 178025 w 2435703"/>
              <a:gd name="connsiteY42" fmla="*/ 5170811 h 5696793"/>
              <a:gd name="connsiteX43" fmla="*/ 202301 w 2435703"/>
              <a:gd name="connsiteY43" fmla="*/ 5195087 h 5696793"/>
              <a:gd name="connsiteX44" fmla="*/ 250853 w 2435703"/>
              <a:gd name="connsiteY44" fmla="*/ 5203179 h 5696793"/>
              <a:gd name="connsiteX45" fmla="*/ 461246 w 2435703"/>
              <a:gd name="connsiteY45" fmla="*/ 5195087 h 5696793"/>
              <a:gd name="connsiteX46" fmla="*/ 647363 w 2435703"/>
              <a:gd name="connsiteY46" fmla="*/ 5178903 h 5696793"/>
              <a:gd name="connsiteX47" fmla="*/ 671639 w 2435703"/>
              <a:gd name="connsiteY47" fmla="*/ 5162719 h 5696793"/>
              <a:gd name="connsiteX48" fmla="*/ 695915 w 2435703"/>
              <a:gd name="connsiteY48" fmla="*/ 5130351 h 5696793"/>
              <a:gd name="connsiteX49" fmla="*/ 833480 w 2435703"/>
              <a:gd name="connsiteY49" fmla="*/ 5122259 h 5696793"/>
              <a:gd name="connsiteX50" fmla="*/ 865848 w 2435703"/>
              <a:gd name="connsiteY50" fmla="*/ 5106075 h 5696793"/>
              <a:gd name="connsiteX51" fmla="*/ 906308 w 2435703"/>
              <a:gd name="connsiteY51" fmla="*/ 5097983 h 5696793"/>
              <a:gd name="connsiteX52" fmla="*/ 922492 w 2435703"/>
              <a:gd name="connsiteY52" fmla="*/ 5073706 h 5696793"/>
              <a:gd name="connsiteX53" fmla="*/ 954860 w 2435703"/>
              <a:gd name="connsiteY53" fmla="*/ 5049430 h 5696793"/>
              <a:gd name="connsiteX54" fmla="*/ 1003413 w 2435703"/>
              <a:gd name="connsiteY54" fmla="*/ 5033246 h 5696793"/>
              <a:gd name="connsiteX55" fmla="*/ 1068149 w 2435703"/>
              <a:gd name="connsiteY55" fmla="*/ 5017062 h 5696793"/>
              <a:gd name="connsiteX56" fmla="*/ 1116701 w 2435703"/>
              <a:gd name="connsiteY56" fmla="*/ 4984694 h 5696793"/>
              <a:gd name="connsiteX57" fmla="*/ 1140977 w 2435703"/>
              <a:gd name="connsiteY57" fmla="*/ 4952326 h 5696793"/>
              <a:gd name="connsiteX58" fmla="*/ 1165253 w 2435703"/>
              <a:gd name="connsiteY58" fmla="*/ 4944234 h 5696793"/>
              <a:gd name="connsiteX59" fmla="*/ 1262358 w 2435703"/>
              <a:gd name="connsiteY59" fmla="*/ 4928050 h 5696793"/>
              <a:gd name="connsiteX60" fmla="*/ 1286634 w 2435703"/>
              <a:gd name="connsiteY60" fmla="*/ 4911866 h 5696793"/>
              <a:gd name="connsiteX61" fmla="*/ 1310910 w 2435703"/>
              <a:gd name="connsiteY61" fmla="*/ 4903774 h 5696793"/>
              <a:gd name="connsiteX62" fmla="*/ 1343278 w 2435703"/>
              <a:gd name="connsiteY62" fmla="*/ 4887590 h 5696793"/>
              <a:gd name="connsiteX63" fmla="*/ 1683143 w 2435703"/>
              <a:gd name="connsiteY63" fmla="*/ 4903774 h 5696793"/>
              <a:gd name="connsiteX64" fmla="*/ 1731696 w 2435703"/>
              <a:gd name="connsiteY64" fmla="*/ 4928050 h 5696793"/>
              <a:gd name="connsiteX65" fmla="*/ 1780248 w 2435703"/>
              <a:gd name="connsiteY65" fmla="*/ 4936142 h 5696793"/>
              <a:gd name="connsiteX66" fmla="*/ 1820708 w 2435703"/>
              <a:gd name="connsiteY66" fmla="*/ 4952326 h 5696793"/>
              <a:gd name="connsiteX67" fmla="*/ 1836892 w 2435703"/>
              <a:gd name="connsiteY67" fmla="*/ 4976602 h 5696793"/>
              <a:gd name="connsiteX68" fmla="*/ 1901628 w 2435703"/>
              <a:gd name="connsiteY68" fmla="*/ 4992786 h 5696793"/>
              <a:gd name="connsiteX69" fmla="*/ 1942089 w 2435703"/>
              <a:gd name="connsiteY69" fmla="*/ 5041338 h 5696793"/>
              <a:gd name="connsiteX70" fmla="*/ 1958273 w 2435703"/>
              <a:gd name="connsiteY70" fmla="*/ 5065614 h 5696793"/>
              <a:gd name="connsiteX71" fmla="*/ 1982549 w 2435703"/>
              <a:gd name="connsiteY71" fmla="*/ 5081798 h 5696793"/>
              <a:gd name="connsiteX72" fmla="*/ 2023009 w 2435703"/>
              <a:gd name="connsiteY72" fmla="*/ 5122259 h 5696793"/>
              <a:gd name="connsiteX73" fmla="*/ 2079653 w 2435703"/>
              <a:gd name="connsiteY73" fmla="*/ 5170811 h 5696793"/>
              <a:gd name="connsiteX74" fmla="*/ 2160574 w 2435703"/>
              <a:gd name="connsiteY74" fmla="*/ 5251731 h 5696793"/>
              <a:gd name="connsiteX75" fmla="*/ 2233402 w 2435703"/>
              <a:gd name="connsiteY75" fmla="*/ 5324560 h 5696793"/>
              <a:gd name="connsiteX76" fmla="*/ 2249586 w 2435703"/>
              <a:gd name="connsiteY76" fmla="*/ 5348836 h 5696793"/>
              <a:gd name="connsiteX77" fmla="*/ 2273862 w 2435703"/>
              <a:gd name="connsiteY77" fmla="*/ 5373112 h 5696793"/>
              <a:gd name="connsiteX78" fmla="*/ 2338598 w 2435703"/>
              <a:gd name="connsiteY78" fmla="*/ 5389296 h 5696793"/>
              <a:gd name="connsiteX79" fmla="*/ 2354782 w 2435703"/>
              <a:gd name="connsiteY79" fmla="*/ 5413572 h 5696793"/>
              <a:gd name="connsiteX80" fmla="*/ 2411427 w 2435703"/>
              <a:gd name="connsiteY80" fmla="*/ 5462124 h 5696793"/>
              <a:gd name="connsiteX81" fmla="*/ 2419519 w 2435703"/>
              <a:gd name="connsiteY81" fmla="*/ 5486400 h 5696793"/>
              <a:gd name="connsiteX82" fmla="*/ 2435703 w 2435703"/>
              <a:gd name="connsiteY82" fmla="*/ 5599689 h 5696793"/>
              <a:gd name="connsiteX83" fmla="*/ 2427611 w 2435703"/>
              <a:gd name="connsiteY83" fmla="*/ 5656333 h 5696793"/>
              <a:gd name="connsiteX84" fmla="*/ 2419519 w 2435703"/>
              <a:gd name="connsiteY84"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86096 w 2435703"/>
              <a:gd name="connsiteY30" fmla="*/ 2803115 h 5696793"/>
              <a:gd name="connsiteX31" fmla="*/ 32368 w 2435703"/>
              <a:gd name="connsiteY31" fmla="*/ 2807937 h 5696793"/>
              <a:gd name="connsiteX32" fmla="*/ 55700 w 2435703"/>
              <a:gd name="connsiteY32" fmla="*/ 2894572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86096 w 2435703"/>
              <a:gd name="connsiteY30" fmla="*/ 2803115 h 5696793"/>
              <a:gd name="connsiteX31" fmla="*/ 78088 w 2435703"/>
              <a:gd name="connsiteY31" fmla="*/ 2842227 h 5696793"/>
              <a:gd name="connsiteX32" fmla="*/ 55700 w 2435703"/>
              <a:gd name="connsiteY32" fmla="*/ 2894572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80920 w 2435703"/>
              <a:gd name="connsiteY28" fmla="*/ 2718924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103780 w 2435703"/>
              <a:gd name="connsiteY28" fmla="*/ 2692254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94255 w 2435703"/>
              <a:gd name="connsiteY28" fmla="*/ 2686539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1421 w 2435703"/>
              <a:gd name="connsiteY39" fmla="*/ 487616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8546 w 2435703"/>
              <a:gd name="connsiteY40" fmla="*/ 503226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8546 w 2435703"/>
              <a:gd name="connsiteY40" fmla="*/ 503226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435703" h="5696793">
                <a:moveTo>
                  <a:pt x="712099" y="0"/>
                </a:moveTo>
                <a:cubicBezTo>
                  <a:pt x="707564" y="31743"/>
                  <a:pt x="715639" y="56139"/>
                  <a:pt x="687823" y="72829"/>
                </a:cubicBezTo>
                <a:cubicBezTo>
                  <a:pt x="680509" y="77218"/>
                  <a:pt x="671639" y="78224"/>
                  <a:pt x="663547" y="80921"/>
                </a:cubicBezTo>
                <a:cubicBezTo>
                  <a:pt x="655455" y="86316"/>
                  <a:pt x="646148" y="90228"/>
                  <a:pt x="639271" y="97105"/>
                </a:cubicBezTo>
                <a:cubicBezTo>
                  <a:pt x="629778" y="106598"/>
                  <a:pt x="603160" y="158113"/>
                  <a:pt x="598811" y="161841"/>
                </a:cubicBezTo>
                <a:cubicBezTo>
                  <a:pt x="590367" y="169079"/>
                  <a:pt x="577095" y="166737"/>
                  <a:pt x="566443" y="169933"/>
                </a:cubicBezTo>
                <a:cubicBezTo>
                  <a:pt x="566431" y="169936"/>
                  <a:pt x="505758" y="190161"/>
                  <a:pt x="493614" y="194209"/>
                </a:cubicBezTo>
                <a:cubicBezTo>
                  <a:pt x="480566" y="198558"/>
                  <a:pt x="466641" y="199604"/>
                  <a:pt x="453154" y="202301"/>
                </a:cubicBezTo>
                <a:lnTo>
                  <a:pt x="380326" y="250853"/>
                </a:lnTo>
                <a:cubicBezTo>
                  <a:pt x="368240" y="258910"/>
                  <a:pt x="352564" y="259983"/>
                  <a:pt x="339866" y="267037"/>
                </a:cubicBezTo>
                <a:cubicBezTo>
                  <a:pt x="272338" y="304552"/>
                  <a:pt x="342237" y="282627"/>
                  <a:pt x="275129" y="299406"/>
                </a:cubicBezTo>
                <a:cubicBezTo>
                  <a:pt x="215773" y="358762"/>
                  <a:pt x="218074" y="347970"/>
                  <a:pt x="178025" y="420786"/>
                </a:cubicBezTo>
                <a:cubicBezTo>
                  <a:pt x="160585" y="452495"/>
                  <a:pt x="129473" y="517890"/>
                  <a:pt x="129473" y="517890"/>
                </a:cubicBezTo>
                <a:cubicBezTo>
                  <a:pt x="113685" y="581042"/>
                  <a:pt x="131634" y="521663"/>
                  <a:pt x="89013" y="606903"/>
                </a:cubicBezTo>
                <a:cubicBezTo>
                  <a:pt x="79826" y="625277"/>
                  <a:pt x="72828" y="644666"/>
                  <a:pt x="64736" y="663547"/>
                </a:cubicBezTo>
                <a:cubicBezTo>
                  <a:pt x="62039" y="679731"/>
                  <a:pt x="59862" y="696010"/>
                  <a:pt x="56644" y="712099"/>
                </a:cubicBezTo>
                <a:cubicBezTo>
                  <a:pt x="54463" y="723004"/>
                  <a:pt x="48949" y="733353"/>
                  <a:pt x="48552" y="744467"/>
                </a:cubicBezTo>
                <a:cubicBezTo>
                  <a:pt x="43545" y="884666"/>
                  <a:pt x="44888" y="1025035"/>
                  <a:pt x="40460" y="1165253"/>
                </a:cubicBezTo>
                <a:cubicBezTo>
                  <a:pt x="33413" y="1388396"/>
                  <a:pt x="28151" y="1455092"/>
                  <a:pt x="16184" y="1634591"/>
                </a:cubicBezTo>
                <a:cubicBezTo>
                  <a:pt x="18881" y="1664262"/>
                  <a:pt x="22824" y="1693846"/>
                  <a:pt x="24276" y="1723604"/>
                </a:cubicBezTo>
                <a:cubicBezTo>
                  <a:pt x="28221" y="1804473"/>
                  <a:pt x="27614" y="1885539"/>
                  <a:pt x="32368" y="1966365"/>
                </a:cubicBezTo>
                <a:cubicBezTo>
                  <a:pt x="34063" y="1995186"/>
                  <a:pt x="45598" y="2005327"/>
                  <a:pt x="56644" y="2031101"/>
                </a:cubicBezTo>
                <a:cubicBezTo>
                  <a:pt x="60004" y="2038941"/>
                  <a:pt x="62039" y="2047285"/>
                  <a:pt x="64736" y="2055377"/>
                </a:cubicBezTo>
                <a:cubicBezTo>
                  <a:pt x="67433" y="2082351"/>
                  <a:pt x="69245" y="2109428"/>
                  <a:pt x="72828" y="2136298"/>
                </a:cubicBezTo>
                <a:cubicBezTo>
                  <a:pt x="74646" y="2149931"/>
                  <a:pt x="78829" y="2163164"/>
                  <a:pt x="80920" y="2176758"/>
                </a:cubicBezTo>
                <a:cubicBezTo>
                  <a:pt x="84227" y="2198252"/>
                  <a:pt x="86315" y="2219915"/>
                  <a:pt x="89013" y="2241494"/>
                </a:cubicBezTo>
                <a:cubicBezTo>
                  <a:pt x="86310" y="2336199"/>
                  <a:pt x="80112" y="2461435"/>
                  <a:pt x="80904" y="2525609"/>
                </a:cubicBezTo>
                <a:cubicBezTo>
                  <a:pt x="81696" y="2589783"/>
                  <a:pt x="91542" y="2599718"/>
                  <a:pt x="93767" y="2626540"/>
                </a:cubicBezTo>
                <a:cubicBezTo>
                  <a:pt x="95992" y="2653362"/>
                  <a:pt x="94806" y="2666778"/>
                  <a:pt x="94255" y="2686539"/>
                </a:cubicBezTo>
                <a:cubicBezTo>
                  <a:pt x="93704" y="2706300"/>
                  <a:pt x="101251" y="2737013"/>
                  <a:pt x="90462" y="2745105"/>
                </a:cubicBezTo>
                <a:cubicBezTo>
                  <a:pt x="82117" y="2758184"/>
                  <a:pt x="88793" y="2792326"/>
                  <a:pt x="86096" y="2803115"/>
                </a:cubicBezTo>
                <a:cubicBezTo>
                  <a:pt x="83399" y="2813904"/>
                  <a:pt x="81249" y="2826667"/>
                  <a:pt x="78088" y="2842227"/>
                </a:cubicBezTo>
                <a:cubicBezTo>
                  <a:pt x="74927" y="2857787"/>
                  <a:pt x="70704" y="2867127"/>
                  <a:pt x="67130" y="2896477"/>
                </a:cubicBezTo>
                <a:cubicBezTo>
                  <a:pt x="63556" y="2925827"/>
                  <a:pt x="54346" y="2948119"/>
                  <a:pt x="56644" y="3018329"/>
                </a:cubicBezTo>
                <a:cubicBezTo>
                  <a:pt x="58942" y="3088539"/>
                  <a:pt x="42420" y="2932736"/>
                  <a:pt x="80920" y="3317735"/>
                </a:cubicBezTo>
                <a:cubicBezTo>
                  <a:pt x="87635" y="3492299"/>
                  <a:pt x="98749" y="3585674"/>
                  <a:pt x="72828" y="3762797"/>
                </a:cubicBezTo>
                <a:cubicBezTo>
                  <a:pt x="67888" y="3796556"/>
                  <a:pt x="49437" y="3826984"/>
                  <a:pt x="40460" y="3859901"/>
                </a:cubicBezTo>
                <a:cubicBezTo>
                  <a:pt x="25139" y="3916077"/>
                  <a:pt x="0" y="4029834"/>
                  <a:pt x="0" y="4029834"/>
                </a:cubicBezTo>
                <a:cubicBezTo>
                  <a:pt x="21353" y="4563669"/>
                  <a:pt x="8963" y="4633084"/>
                  <a:pt x="16184" y="4782393"/>
                </a:cubicBezTo>
                <a:cubicBezTo>
                  <a:pt x="23405" y="4931702"/>
                  <a:pt x="34599" y="4884044"/>
                  <a:pt x="43326" y="4925690"/>
                </a:cubicBezTo>
                <a:cubicBezTo>
                  <a:pt x="52053" y="4967336"/>
                  <a:pt x="39830" y="4965964"/>
                  <a:pt x="68546" y="5032268"/>
                </a:cubicBezTo>
                <a:cubicBezTo>
                  <a:pt x="71025" y="5037226"/>
                  <a:pt x="84253" y="5118050"/>
                  <a:pt x="97105" y="5138443"/>
                </a:cubicBezTo>
                <a:cubicBezTo>
                  <a:pt x="109957" y="5158836"/>
                  <a:pt x="129473" y="5149232"/>
                  <a:pt x="145657" y="5154627"/>
                </a:cubicBezTo>
                <a:cubicBezTo>
                  <a:pt x="157101" y="5158442"/>
                  <a:pt x="168209" y="5163800"/>
                  <a:pt x="178025" y="5170811"/>
                </a:cubicBezTo>
                <a:cubicBezTo>
                  <a:pt x="187337" y="5177463"/>
                  <a:pt x="191844" y="5190439"/>
                  <a:pt x="202301" y="5195087"/>
                </a:cubicBezTo>
                <a:cubicBezTo>
                  <a:pt x="217294" y="5201751"/>
                  <a:pt x="234669" y="5200482"/>
                  <a:pt x="250853" y="5203179"/>
                </a:cubicBezTo>
                <a:lnTo>
                  <a:pt x="461246" y="5195087"/>
                </a:lnTo>
                <a:cubicBezTo>
                  <a:pt x="627773" y="5187847"/>
                  <a:pt x="572450" y="5203874"/>
                  <a:pt x="647363" y="5178903"/>
                </a:cubicBezTo>
                <a:cubicBezTo>
                  <a:pt x="655455" y="5173508"/>
                  <a:pt x="664762" y="5169596"/>
                  <a:pt x="671639" y="5162719"/>
                </a:cubicBezTo>
                <a:cubicBezTo>
                  <a:pt x="681176" y="5153182"/>
                  <a:pt x="682831" y="5133622"/>
                  <a:pt x="695915" y="5130351"/>
                </a:cubicBezTo>
                <a:cubicBezTo>
                  <a:pt x="740478" y="5119210"/>
                  <a:pt x="787625" y="5124956"/>
                  <a:pt x="833480" y="5122259"/>
                </a:cubicBezTo>
                <a:cubicBezTo>
                  <a:pt x="844269" y="5116864"/>
                  <a:pt x="854404" y="5109890"/>
                  <a:pt x="865848" y="5106075"/>
                </a:cubicBezTo>
                <a:cubicBezTo>
                  <a:pt x="878896" y="5101726"/>
                  <a:pt x="894366" y="5104807"/>
                  <a:pt x="906308" y="5097983"/>
                </a:cubicBezTo>
                <a:cubicBezTo>
                  <a:pt x="914752" y="5093158"/>
                  <a:pt x="915615" y="5080583"/>
                  <a:pt x="922492" y="5073706"/>
                </a:cubicBezTo>
                <a:cubicBezTo>
                  <a:pt x="932028" y="5064169"/>
                  <a:pt x="942797" y="5055461"/>
                  <a:pt x="954860" y="5049430"/>
                </a:cubicBezTo>
                <a:cubicBezTo>
                  <a:pt x="970119" y="5041801"/>
                  <a:pt x="987229" y="5038641"/>
                  <a:pt x="1003413" y="5033246"/>
                </a:cubicBezTo>
                <a:cubicBezTo>
                  <a:pt x="1040738" y="5020804"/>
                  <a:pt x="1019323" y="5026827"/>
                  <a:pt x="1068149" y="5017062"/>
                </a:cubicBezTo>
                <a:cubicBezTo>
                  <a:pt x="1084333" y="5006273"/>
                  <a:pt x="1105031" y="5000255"/>
                  <a:pt x="1116701" y="4984694"/>
                </a:cubicBezTo>
                <a:cubicBezTo>
                  <a:pt x="1124793" y="4973905"/>
                  <a:pt x="1130616" y="4960960"/>
                  <a:pt x="1140977" y="4952326"/>
                </a:cubicBezTo>
                <a:cubicBezTo>
                  <a:pt x="1147530" y="4946865"/>
                  <a:pt x="1156978" y="4946303"/>
                  <a:pt x="1165253" y="4944234"/>
                </a:cubicBezTo>
                <a:cubicBezTo>
                  <a:pt x="1196807" y="4936345"/>
                  <a:pt x="1230385" y="4932618"/>
                  <a:pt x="1262358" y="4928050"/>
                </a:cubicBezTo>
                <a:cubicBezTo>
                  <a:pt x="1270450" y="4922655"/>
                  <a:pt x="1277935" y="4916215"/>
                  <a:pt x="1286634" y="4911866"/>
                </a:cubicBezTo>
                <a:cubicBezTo>
                  <a:pt x="1294263" y="4908051"/>
                  <a:pt x="1303070" y="4907134"/>
                  <a:pt x="1310910" y="4903774"/>
                </a:cubicBezTo>
                <a:cubicBezTo>
                  <a:pt x="1321998" y="4899022"/>
                  <a:pt x="1332489" y="4892985"/>
                  <a:pt x="1343278" y="4887590"/>
                </a:cubicBezTo>
                <a:lnTo>
                  <a:pt x="1683143" y="4903774"/>
                </a:lnTo>
                <a:cubicBezTo>
                  <a:pt x="1717541" y="4906067"/>
                  <a:pt x="1699302" y="4917252"/>
                  <a:pt x="1731696" y="4928050"/>
                </a:cubicBezTo>
                <a:cubicBezTo>
                  <a:pt x="1747261" y="4933238"/>
                  <a:pt x="1764064" y="4933445"/>
                  <a:pt x="1780248" y="4936142"/>
                </a:cubicBezTo>
                <a:cubicBezTo>
                  <a:pt x="1793735" y="4941537"/>
                  <a:pt x="1808888" y="4943883"/>
                  <a:pt x="1820708" y="4952326"/>
                </a:cubicBezTo>
                <a:cubicBezTo>
                  <a:pt x="1828622" y="4957979"/>
                  <a:pt x="1829298" y="4970527"/>
                  <a:pt x="1836892" y="4976602"/>
                </a:cubicBezTo>
                <a:cubicBezTo>
                  <a:pt x="1845186" y="4983237"/>
                  <a:pt x="1899613" y="4992383"/>
                  <a:pt x="1901628" y="4992786"/>
                </a:cubicBezTo>
                <a:cubicBezTo>
                  <a:pt x="1924630" y="5015786"/>
                  <a:pt x="1918044" y="5007674"/>
                  <a:pt x="1942089" y="5041338"/>
                </a:cubicBezTo>
                <a:cubicBezTo>
                  <a:pt x="1947742" y="5049252"/>
                  <a:pt x="1951396" y="5058737"/>
                  <a:pt x="1958273" y="5065614"/>
                </a:cubicBezTo>
                <a:cubicBezTo>
                  <a:pt x="1965150" y="5072491"/>
                  <a:pt x="1975230" y="5075394"/>
                  <a:pt x="1982549" y="5081798"/>
                </a:cubicBezTo>
                <a:cubicBezTo>
                  <a:pt x="1996903" y="5094358"/>
                  <a:pt x="2010250" y="5108082"/>
                  <a:pt x="2023009" y="5122259"/>
                </a:cubicBezTo>
                <a:cubicBezTo>
                  <a:pt x="2067436" y="5171623"/>
                  <a:pt x="2035668" y="5156149"/>
                  <a:pt x="2079653" y="5170811"/>
                </a:cubicBezTo>
                <a:cubicBezTo>
                  <a:pt x="2156566" y="5232341"/>
                  <a:pt x="2084658" y="5170393"/>
                  <a:pt x="2160574" y="5251731"/>
                </a:cubicBezTo>
                <a:cubicBezTo>
                  <a:pt x="2183999" y="5276829"/>
                  <a:pt x="2214358" y="5295994"/>
                  <a:pt x="2233402" y="5324560"/>
                </a:cubicBezTo>
                <a:cubicBezTo>
                  <a:pt x="2238797" y="5332652"/>
                  <a:pt x="2243360" y="5341365"/>
                  <a:pt x="2249586" y="5348836"/>
                </a:cubicBezTo>
                <a:cubicBezTo>
                  <a:pt x="2256912" y="5357627"/>
                  <a:pt x="2263444" y="5368377"/>
                  <a:pt x="2273862" y="5373112"/>
                </a:cubicBezTo>
                <a:cubicBezTo>
                  <a:pt x="2294111" y="5382316"/>
                  <a:pt x="2338598" y="5389296"/>
                  <a:pt x="2338598" y="5389296"/>
                </a:cubicBezTo>
                <a:cubicBezTo>
                  <a:pt x="2343993" y="5397388"/>
                  <a:pt x="2348556" y="5406101"/>
                  <a:pt x="2354782" y="5413572"/>
                </a:cubicBezTo>
                <a:cubicBezTo>
                  <a:pt x="2373566" y="5436112"/>
                  <a:pt x="2387617" y="5444266"/>
                  <a:pt x="2411427" y="5462124"/>
                </a:cubicBezTo>
                <a:cubicBezTo>
                  <a:pt x="2414124" y="5470216"/>
                  <a:pt x="2418037" y="5478000"/>
                  <a:pt x="2419519" y="5486400"/>
                </a:cubicBezTo>
                <a:cubicBezTo>
                  <a:pt x="2426148" y="5523966"/>
                  <a:pt x="2435703" y="5599689"/>
                  <a:pt x="2435703" y="5599689"/>
                </a:cubicBezTo>
                <a:cubicBezTo>
                  <a:pt x="2433006" y="5618570"/>
                  <a:pt x="2430747" y="5637519"/>
                  <a:pt x="2427611" y="5656333"/>
                </a:cubicBezTo>
                <a:cubicBezTo>
                  <a:pt x="2425350" y="5669900"/>
                  <a:pt x="2419519" y="5696793"/>
                  <a:pt x="2419519" y="569679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450619" y="4515356"/>
            <a:ext cx="1254678" cy="1893536"/>
          </a:xfrm>
          <a:custGeom>
            <a:avLst/>
            <a:gdLst>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205714 w 1254678"/>
              <a:gd name="connsiteY19" fmla="*/ 776835 h 1893536"/>
              <a:gd name="connsiteX20" fmla="*/ 1181438 w 1254678"/>
              <a:gd name="connsiteY20" fmla="*/ 768743 h 1893536"/>
              <a:gd name="connsiteX21" fmla="*/ 1100517 w 1254678"/>
              <a:gd name="connsiteY21" fmla="*/ 720191 h 1893536"/>
              <a:gd name="connsiteX22" fmla="*/ 1092425 w 1254678"/>
              <a:gd name="connsiteY22" fmla="*/ 695915 h 1893536"/>
              <a:gd name="connsiteX23" fmla="*/ 1043873 w 1254678"/>
              <a:gd name="connsiteY23" fmla="*/ 65545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92379 w 1254678"/>
              <a:gd name="connsiteY19" fmla="*/ 790170 h 1893536"/>
              <a:gd name="connsiteX20" fmla="*/ 1181438 w 1254678"/>
              <a:gd name="connsiteY20" fmla="*/ 768743 h 1893536"/>
              <a:gd name="connsiteX21" fmla="*/ 1100517 w 1254678"/>
              <a:gd name="connsiteY21" fmla="*/ 720191 h 1893536"/>
              <a:gd name="connsiteX22" fmla="*/ 1092425 w 1254678"/>
              <a:gd name="connsiteY22" fmla="*/ 695915 h 1893536"/>
              <a:gd name="connsiteX23" fmla="*/ 1043873 w 1254678"/>
              <a:gd name="connsiteY23" fmla="*/ 65545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92379 w 1254678"/>
              <a:gd name="connsiteY19" fmla="*/ 790170 h 1893536"/>
              <a:gd name="connsiteX20" fmla="*/ 1171913 w 1254678"/>
              <a:gd name="connsiteY20" fmla="*/ 778268 h 1893536"/>
              <a:gd name="connsiteX21" fmla="*/ 1100517 w 1254678"/>
              <a:gd name="connsiteY21" fmla="*/ 720191 h 1893536"/>
              <a:gd name="connsiteX22" fmla="*/ 1092425 w 1254678"/>
              <a:gd name="connsiteY22" fmla="*/ 695915 h 1893536"/>
              <a:gd name="connsiteX23" fmla="*/ 1043873 w 1254678"/>
              <a:gd name="connsiteY23" fmla="*/ 65545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84759 w 1254678"/>
              <a:gd name="connsiteY19" fmla="*/ 803505 h 1893536"/>
              <a:gd name="connsiteX20" fmla="*/ 1171913 w 1254678"/>
              <a:gd name="connsiteY20" fmla="*/ 778268 h 1893536"/>
              <a:gd name="connsiteX21" fmla="*/ 1100517 w 1254678"/>
              <a:gd name="connsiteY21" fmla="*/ 720191 h 1893536"/>
              <a:gd name="connsiteX22" fmla="*/ 1092425 w 1254678"/>
              <a:gd name="connsiteY22" fmla="*/ 695915 h 1893536"/>
              <a:gd name="connsiteX23" fmla="*/ 1043873 w 1254678"/>
              <a:gd name="connsiteY23" fmla="*/ 65545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84759 w 1254678"/>
              <a:gd name="connsiteY19" fmla="*/ 803505 h 1893536"/>
              <a:gd name="connsiteX20" fmla="*/ 1171913 w 1254678"/>
              <a:gd name="connsiteY20" fmla="*/ 778268 h 1893536"/>
              <a:gd name="connsiteX21" fmla="*/ 1100517 w 1254678"/>
              <a:gd name="connsiteY21" fmla="*/ 720191 h 1893536"/>
              <a:gd name="connsiteX22" fmla="*/ 1092425 w 1254678"/>
              <a:gd name="connsiteY22" fmla="*/ 695915 h 1893536"/>
              <a:gd name="connsiteX23" fmla="*/ 1051493 w 1254678"/>
              <a:gd name="connsiteY23" fmla="*/ 67069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84759 w 1254678"/>
              <a:gd name="connsiteY19" fmla="*/ 803505 h 1893536"/>
              <a:gd name="connsiteX20" fmla="*/ 1171913 w 1254678"/>
              <a:gd name="connsiteY20" fmla="*/ 778268 h 1893536"/>
              <a:gd name="connsiteX21" fmla="*/ 1111947 w 1254678"/>
              <a:gd name="connsiteY21" fmla="*/ 714476 h 1893536"/>
              <a:gd name="connsiteX22" fmla="*/ 1092425 w 1254678"/>
              <a:gd name="connsiteY22" fmla="*/ 695915 h 1893536"/>
              <a:gd name="connsiteX23" fmla="*/ 1051493 w 1254678"/>
              <a:gd name="connsiteY23" fmla="*/ 67069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54678" h="1893536">
                <a:moveTo>
                  <a:pt x="647363" y="1877352"/>
                </a:moveTo>
                <a:cubicBezTo>
                  <a:pt x="689499" y="1883371"/>
                  <a:pt x="753746" y="1893536"/>
                  <a:pt x="793020" y="1893536"/>
                </a:cubicBezTo>
                <a:cubicBezTo>
                  <a:pt x="804141" y="1893536"/>
                  <a:pt x="814418" y="1887272"/>
                  <a:pt x="825388" y="1885444"/>
                </a:cubicBezTo>
                <a:cubicBezTo>
                  <a:pt x="846839" y="1881869"/>
                  <a:pt x="868673" y="1880927"/>
                  <a:pt x="890124" y="1877352"/>
                </a:cubicBezTo>
                <a:cubicBezTo>
                  <a:pt x="920483" y="1872292"/>
                  <a:pt x="919830" y="1868865"/>
                  <a:pt x="946769" y="1861168"/>
                </a:cubicBezTo>
                <a:cubicBezTo>
                  <a:pt x="980569" y="1851511"/>
                  <a:pt x="989537" y="1851343"/>
                  <a:pt x="1027689" y="1844984"/>
                </a:cubicBezTo>
                <a:cubicBezTo>
                  <a:pt x="1092425" y="1823405"/>
                  <a:pt x="1016900" y="1855773"/>
                  <a:pt x="1060057" y="1812616"/>
                </a:cubicBezTo>
                <a:cubicBezTo>
                  <a:pt x="1068587" y="1804086"/>
                  <a:pt x="1081952" y="1802417"/>
                  <a:pt x="1092425" y="1796432"/>
                </a:cubicBezTo>
                <a:cubicBezTo>
                  <a:pt x="1100869" y="1791607"/>
                  <a:pt x="1109107" y="1786324"/>
                  <a:pt x="1116701" y="1780248"/>
                </a:cubicBezTo>
                <a:cubicBezTo>
                  <a:pt x="1122659" y="1775482"/>
                  <a:pt x="1128119" y="1770021"/>
                  <a:pt x="1132885" y="1764063"/>
                </a:cubicBezTo>
                <a:cubicBezTo>
                  <a:pt x="1138960" y="1756469"/>
                  <a:pt x="1141685" y="1746116"/>
                  <a:pt x="1149069" y="1739787"/>
                </a:cubicBezTo>
                <a:cubicBezTo>
                  <a:pt x="1161011" y="1729551"/>
                  <a:pt x="1176043" y="1723603"/>
                  <a:pt x="1189530" y="1715511"/>
                </a:cubicBezTo>
                <a:cubicBezTo>
                  <a:pt x="1222771" y="1665650"/>
                  <a:pt x="1190474" y="1720770"/>
                  <a:pt x="1213806" y="1650775"/>
                </a:cubicBezTo>
                <a:cubicBezTo>
                  <a:pt x="1217621" y="1639331"/>
                  <a:pt x="1224595" y="1629196"/>
                  <a:pt x="1229990" y="1618407"/>
                </a:cubicBezTo>
                <a:cubicBezTo>
                  <a:pt x="1232687" y="1559065"/>
                  <a:pt x="1231004" y="1499362"/>
                  <a:pt x="1238082" y="1440382"/>
                </a:cubicBezTo>
                <a:cubicBezTo>
                  <a:pt x="1239241" y="1430726"/>
                  <a:pt x="1253780" y="1425819"/>
                  <a:pt x="1254266" y="1416106"/>
                </a:cubicBezTo>
                <a:cubicBezTo>
                  <a:pt x="1256560" y="1370229"/>
                  <a:pt x="1248653" y="1324408"/>
                  <a:pt x="1246174" y="1278541"/>
                </a:cubicBezTo>
                <a:cubicBezTo>
                  <a:pt x="1244447" y="1246584"/>
                  <a:pt x="1234627" y="1032055"/>
                  <a:pt x="1229990" y="987228"/>
                </a:cubicBezTo>
                <a:cubicBezTo>
                  <a:pt x="1226339" y="951938"/>
                  <a:pt x="1219201" y="917097"/>
                  <a:pt x="1213806" y="882032"/>
                </a:cubicBezTo>
                <a:cubicBezTo>
                  <a:pt x="1211109" y="846966"/>
                  <a:pt x="1191741" y="820799"/>
                  <a:pt x="1184759" y="803505"/>
                </a:cubicBezTo>
                <a:cubicBezTo>
                  <a:pt x="1177777" y="786211"/>
                  <a:pt x="1184048" y="793106"/>
                  <a:pt x="1171913" y="778268"/>
                </a:cubicBezTo>
                <a:cubicBezTo>
                  <a:pt x="1159778" y="763430"/>
                  <a:pt x="1150577" y="743448"/>
                  <a:pt x="1111947" y="714476"/>
                </a:cubicBezTo>
                <a:cubicBezTo>
                  <a:pt x="1109250" y="706384"/>
                  <a:pt x="1102501" y="703212"/>
                  <a:pt x="1092425" y="695915"/>
                </a:cubicBezTo>
                <a:cubicBezTo>
                  <a:pt x="1082349" y="688618"/>
                  <a:pt x="1069406" y="682637"/>
                  <a:pt x="1051493" y="670695"/>
                </a:cubicBezTo>
                <a:cubicBezTo>
                  <a:pt x="1037459" y="671971"/>
                  <a:pt x="956130" y="664738"/>
                  <a:pt x="898216" y="671639"/>
                </a:cubicBezTo>
                <a:cubicBezTo>
                  <a:pt x="840302" y="678540"/>
                  <a:pt x="882636" y="697213"/>
                  <a:pt x="704008" y="712099"/>
                </a:cubicBezTo>
                <a:lnTo>
                  <a:pt x="558351" y="695915"/>
                </a:lnTo>
                <a:cubicBezTo>
                  <a:pt x="536748" y="693422"/>
                  <a:pt x="515319" y="689180"/>
                  <a:pt x="493615" y="687823"/>
                </a:cubicBezTo>
                <a:cubicBezTo>
                  <a:pt x="428949" y="683781"/>
                  <a:pt x="364142" y="682428"/>
                  <a:pt x="299406" y="679731"/>
                </a:cubicBezTo>
                <a:cubicBezTo>
                  <a:pt x="265382" y="674060"/>
                  <a:pt x="197094" y="663215"/>
                  <a:pt x="169933" y="655455"/>
                </a:cubicBezTo>
                <a:cubicBezTo>
                  <a:pt x="158334" y="652141"/>
                  <a:pt x="149119" y="642737"/>
                  <a:pt x="137565" y="639271"/>
                </a:cubicBezTo>
                <a:cubicBezTo>
                  <a:pt x="121850" y="634556"/>
                  <a:pt x="105197" y="633876"/>
                  <a:pt x="89013" y="631179"/>
                </a:cubicBezTo>
                <a:cubicBezTo>
                  <a:pt x="80921" y="623087"/>
                  <a:pt x="71085" y="616424"/>
                  <a:pt x="64737" y="606902"/>
                </a:cubicBezTo>
                <a:cubicBezTo>
                  <a:pt x="60006" y="599805"/>
                  <a:pt x="60005" y="590466"/>
                  <a:pt x="56645" y="582626"/>
                </a:cubicBezTo>
                <a:cubicBezTo>
                  <a:pt x="51893" y="571538"/>
                  <a:pt x="45360" y="561281"/>
                  <a:pt x="40461" y="550258"/>
                </a:cubicBezTo>
                <a:cubicBezTo>
                  <a:pt x="34562" y="536984"/>
                  <a:pt x="29672" y="523285"/>
                  <a:pt x="24277" y="509798"/>
                </a:cubicBezTo>
                <a:cubicBezTo>
                  <a:pt x="21580" y="463943"/>
                  <a:pt x="19708" y="418032"/>
                  <a:pt x="16185" y="372233"/>
                </a:cubicBezTo>
                <a:cubicBezTo>
                  <a:pt x="10765" y="301766"/>
                  <a:pt x="14556" y="318791"/>
                  <a:pt x="0" y="275129"/>
                </a:cubicBezTo>
                <a:cubicBezTo>
                  <a:pt x="5395" y="215787"/>
                  <a:pt x="9085" y="156266"/>
                  <a:pt x="16185" y="97104"/>
                </a:cubicBezTo>
                <a:cubicBezTo>
                  <a:pt x="17201" y="88635"/>
                  <a:pt x="19546" y="79925"/>
                  <a:pt x="24277" y="72828"/>
                </a:cubicBezTo>
                <a:cubicBezTo>
                  <a:pt x="30625" y="63306"/>
                  <a:pt x="40461" y="56644"/>
                  <a:pt x="48553" y="48552"/>
                </a:cubicBezTo>
                <a:cubicBezTo>
                  <a:pt x="51250" y="40460"/>
                  <a:pt x="51317" y="30937"/>
                  <a:pt x="56645" y="24276"/>
                </a:cubicBezTo>
                <a:cubicBezTo>
                  <a:pt x="68053" y="10015"/>
                  <a:pt x="89205" y="5331"/>
                  <a:pt x="105197" y="0"/>
                </a:cubicBezTo>
                <a:cubicBezTo>
                  <a:pt x="169852" y="9236"/>
                  <a:pt x="161841" y="-10981"/>
                  <a:pt x="161841" y="3236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706152" y="1050549"/>
            <a:ext cx="2597626" cy="5479725"/>
          </a:xfrm>
          <a:custGeom>
            <a:avLst/>
            <a:gdLst>
              <a:gd name="connsiteX0" fmla="*/ 1408014 w 2597626"/>
              <a:gd name="connsiteY0" fmla="*/ 5365020 h 5502585"/>
              <a:gd name="connsiteX1" fmla="*/ 1432290 w 2597626"/>
              <a:gd name="connsiteY1" fmla="*/ 5413572 h 5502585"/>
              <a:gd name="connsiteX2" fmla="*/ 1448475 w 2597626"/>
              <a:gd name="connsiteY2" fmla="*/ 5429756 h 5502585"/>
              <a:gd name="connsiteX3" fmla="*/ 1472751 w 2597626"/>
              <a:gd name="connsiteY3" fmla="*/ 5445940 h 5502585"/>
              <a:gd name="connsiteX4" fmla="*/ 1561763 w 2597626"/>
              <a:gd name="connsiteY4" fmla="*/ 5462124 h 5502585"/>
              <a:gd name="connsiteX5" fmla="*/ 1618407 w 2597626"/>
              <a:gd name="connsiteY5" fmla="*/ 5478308 h 5502585"/>
              <a:gd name="connsiteX6" fmla="*/ 1658867 w 2597626"/>
              <a:gd name="connsiteY6" fmla="*/ 5486400 h 5502585"/>
              <a:gd name="connsiteX7" fmla="*/ 1731696 w 2597626"/>
              <a:gd name="connsiteY7" fmla="*/ 5494493 h 5502585"/>
              <a:gd name="connsiteX8" fmla="*/ 1796432 w 2597626"/>
              <a:gd name="connsiteY8" fmla="*/ 5502585 h 5502585"/>
              <a:gd name="connsiteX9" fmla="*/ 1885444 w 2597626"/>
              <a:gd name="connsiteY9" fmla="*/ 5494493 h 5502585"/>
              <a:gd name="connsiteX10" fmla="*/ 1909721 w 2597626"/>
              <a:gd name="connsiteY10" fmla="*/ 5486400 h 5502585"/>
              <a:gd name="connsiteX11" fmla="*/ 1998733 w 2597626"/>
              <a:gd name="connsiteY11" fmla="*/ 5470216 h 5502585"/>
              <a:gd name="connsiteX12" fmla="*/ 2039193 w 2597626"/>
              <a:gd name="connsiteY12" fmla="*/ 5437848 h 5502585"/>
              <a:gd name="connsiteX13" fmla="*/ 2128206 w 2597626"/>
              <a:gd name="connsiteY13" fmla="*/ 5389296 h 5502585"/>
              <a:gd name="connsiteX14" fmla="*/ 2176758 w 2597626"/>
              <a:gd name="connsiteY14" fmla="*/ 5340744 h 5502585"/>
              <a:gd name="connsiteX15" fmla="*/ 2184850 w 2597626"/>
              <a:gd name="connsiteY15" fmla="*/ 5308376 h 5502585"/>
              <a:gd name="connsiteX16" fmla="*/ 2233402 w 2597626"/>
              <a:gd name="connsiteY16" fmla="*/ 5284100 h 5502585"/>
              <a:gd name="connsiteX17" fmla="*/ 2273862 w 2597626"/>
              <a:gd name="connsiteY17" fmla="*/ 5235547 h 5502585"/>
              <a:gd name="connsiteX18" fmla="*/ 2330506 w 2597626"/>
              <a:gd name="connsiteY18" fmla="*/ 5138443 h 5502585"/>
              <a:gd name="connsiteX19" fmla="*/ 2362875 w 2597626"/>
              <a:gd name="connsiteY19" fmla="*/ 5130351 h 5502585"/>
              <a:gd name="connsiteX20" fmla="*/ 2403335 w 2597626"/>
              <a:gd name="connsiteY20" fmla="*/ 5065615 h 5502585"/>
              <a:gd name="connsiteX21" fmla="*/ 2419519 w 2597626"/>
              <a:gd name="connsiteY21" fmla="*/ 5025154 h 5502585"/>
              <a:gd name="connsiteX22" fmla="*/ 2468071 w 2597626"/>
              <a:gd name="connsiteY22" fmla="*/ 4960418 h 5502585"/>
              <a:gd name="connsiteX23" fmla="*/ 2492347 w 2597626"/>
              <a:gd name="connsiteY23" fmla="*/ 4928050 h 5502585"/>
              <a:gd name="connsiteX24" fmla="*/ 2524715 w 2597626"/>
              <a:gd name="connsiteY24" fmla="*/ 4839038 h 5502585"/>
              <a:gd name="connsiteX25" fmla="*/ 2548991 w 2597626"/>
              <a:gd name="connsiteY25" fmla="*/ 4830946 h 5502585"/>
              <a:gd name="connsiteX26" fmla="*/ 2565175 w 2597626"/>
              <a:gd name="connsiteY26" fmla="*/ 4733841 h 5502585"/>
              <a:gd name="connsiteX27" fmla="*/ 2589452 w 2597626"/>
              <a:gd name="connsiteY27" fmla="*/ 4652921 h 5502585"/>
              <a:gd name="connsiteX28" fmla="*/ 2597544 w 2597626"/>
              <a:gd name="connsiteY28" fmla="*/ 4572000 h 5502585"/>
              <a:gd name="connsiteX29" fmla="*/ 2581360 w 2597626"/>
              <a:gd name="connsiteY29" fmla="*/ 4402068 h 5502585"/>
              <a:gd name="connsiteX30" fmla="*/ 2573267 w 2597626"/>
              <a:gd name="connsiteY30" fmla="*/ 4369700 h 5502585"/>
              <a:gd name="connsiteX31" fmla="*/ 2565175 w 2597626"/>
              <a:gd name="connsiteY31" fmla="*/ 4313055 h 5502585"/>
              <a:gd name="connsiteX32" fmla="*/ 2540899 w 2597626"/>
              <a:gd name="connsiteY32" fmla="*/ 4159307 h 5502585"/>
              <a:gd name="connsiteX33" fmla="*/ 2524715 w 2597626"/>
              <a:gd name="connsiteY33" fmla="*/ 3884177 h 5502585"/>
              <a:gd name="connsiteX34" fmla="*/ 2500439 w 2597626"/>
              <a:gd name="connsiteY34" fmla="*/ 3754705 h 5502585"/>
              <a:gd name="connsiteX35" fmla="*/ 2492347 w 2597626"/>
              <a:gd name="connsiteY35" fmla="*/ 3706153 h 5502585"/>
              <a:gd name="connsiteX36" fmla="*/ 2468071 w 2597626"/>
              <a:gd name="connsiteY36" fmla="*/ 3560496 h 5502585"/>
              <a:gd name="connsiteX37" fmla="*/ 2451887 w 2597626"/>
              <a:gd name="connsiteY37" fmla="*/ 3528128 h 5502585"/>
              <a:gd name="connsiteX38" fmla="*/ 2411427 w 2597626"/>
              <a:gd name="connsiteY38" fmla="*/ 3463392 h 5502585"/>
              <a:gd name="connsiteX39" fmla="*/ 2403335 w 2597626"/>
              <a:gd name="connsiteY39" fmla="*/ 3398655 h 5502585"/>
              <a:gd name="connsiteX40" fmla="*/ 2387151 w 2597626"/>
              <a:gd name="connsiteY40" fmla="*/ 3366287 h 5502585"/>
              <a:gd name="connsiteX41" fmla="*/ 2379059 w 2597626"/>
              <a:gd name="connsiteY41" fmla="*/ 3309643 h 5502585"/>
              <a:gd name="connsiteX42" fmla="*/ 2362875 w 2597626"/>
              <a:gd name="connsiteY42" fmla="*/ 3244907 h 5502585"/>
              <a:gd name="connsiteX43" fmla="*/ 2354783 w 2597626"/>
              <a:gd name="connsiteY43" fmla="*/ 3204447 h 5502585"/>
              <a:gd name="connsiteX44" fmla="*/ 2330506 w 2597626"/>
              <a:gd name="connsiteY44" fmla="*/ 3147802 h 5502585"/>
              <a:gd name="connsiteX45" fmla="*/ 2322414 w 2597626"/>
              <a:gd name="connsiteY45" fmla="*/ 3115434 h 5502585"/>
              <a:gd name="connsiteX46" fmla="*/ 2281954 w 2597626"/>
              <a:gd name="connsiteY46" fmla="*/ 3099250 h 5502585"/>
              <a:gd name="connsiteX47" fmla="*/ 2265770 w 2597626"/>
              <a:gd name="connsiteY47" fmla="*/ 3050698 h 5502585"/>
              <a:gd name="connsiteX48" fmla="*/ 2217218 w 2597626"/>
              <a:gd name="connsiteY48" fmla="*/ 3018330 h 5502585"/>
              <a:gd name="connsiteX49" fmla="*/ 2192942 w 2597626"/>
              <a:gd name="connsiteY49" fmla="*/ 3002146 h 5502585"/>
              <a:gd name="connsiteX50" fmla="*/ 2136298 w 2597626"/>
              <a:gd name="connsiteY50" fmla="*/ 2985962 h 5502585"/>
              <a:gd name="connsiteX51" fmla="*/ 2079653 w 2597626"/>
              <a:gd name="connsiteY51" fmla="*/ 2977870 h 5502585"/>
              <a:gd name="connsiteX52" fmla="*/ 2063469 w 2597626"/>
              <a:gd name="connsiteY52" fmla="*/ 2953593 h 5502585"/>
              <a:gd name="connsiteX53" fmla="*/ 1966365 w 2597626"/>
              <a:gd name="connsiteY53" fmla="*/ 2929317 h 5502585"/>
              <a:gd name="connsiteX54" fmla="*/ 1942089 w 2597626"/>
              <a:gd name="connsiteY54" fmla="*/ 2921225 h 5502585"/>
              <a:gd name="connsiteX55" fmla="*/ 1917813 w 2597626"/>
              <a:gd name="connsiteY55" fmla="*/ 2905041 h 5502585"/>
              <a:gd name="connsiteX56" fmla="*/ 1836892 w 2597626"/>
              <a:gd name="connsiteY56" fmla="*/ 2888857 h 5502585"/>
              <a:gd name="connsiteX57" fmla="*/ 1804524 w 2597626"/>
              <a:gd name="connsiteY57" fmla="*/ 2880765 h 5502585"/>
              <a:gd name="connsiteX58" fmla="*/ 1731696 w 2597626"/>
              <a:gd name="connsiteY58" fmla="*/ 2864581 h 5502585"/>
              <a:gd name="connsiteX59" fmla="*/ 1699328 w 2597626"/>
              <a:gd name="connsiteY59" fmla="*/ 2848397 h 5502585"/>
              <a:gd name="connsiteX60" fmla="*/ 1521303 w 2597626"/>
              <a:gd name="connsiteY60" fmla="*/ 2832213 h 5502585"/>
              <a:gd name="connsiteX61" fmla="*/ 1416106 w 2597626"/>
              <a:gd name="connsiteY61" fmla="*/ 2807937 h 5502585"/>
              <a:gd name="connsiteX62" fmla="*/ 1367554 w 2597626"/>
              <a:gd name="connsiteY62" fmla="*/ 2791753 h 5502585"/>
              <a:gd name="connsiteX63" fmla="*/ 1343278 w 2597626"/>
              <a:gd name="connsiteY63" fmla="*/ 2783661 h 5502585"/>
              <a:gd name="connsiteX64" fmla="*/ 1310910 w 2597626"/>
              <a:gd name="connsiteY64" fmla="*/ 2743200 h 5502585"/>
              <a:gd name="connsiteX65" fmla="*/ 1254266 w 2597626"/>
              <a:gd name="connsiteY65" fmla="*/ 2702740 h 5502585"/>
              <a:gd name="connsiteX66" fmla="*/ 1213806 w 2597626"/>
              <a:gd name="connsiteY66" fmla="*/ 2670372 h 5502585"/>
              <a:gd name="connsiteX67" fmla="*/ 1181437 w 2597626"/>
              <a:gd name="connsiteY67" fmla="*/ 2629912 h 5502585"/>
              <a:gd name="connsiteX68" fmla="*/ 1149069 w 2597626"/>
              <a:gd name="connsiteY68" fmla="*/ 2613728 h 5502585"/>
              <a:gd name="connsiteX69" fmla="*/ 1100517 w 2597626"/>
              <a:gd name="connsiteY69" fmla="*/ 2573268 h 5502585"/>
              <a:gd name="connsiteX70" fmla="*/ 1060057 w 2597626"/>
              <a:gd name="connsiteY70" fmla="*/ 2492347 h 5502585"/>
              <a:gd name="connsiteX71" fmla="*/ 1027689 w 2597626"/>
              <a:gd name="connsiteY71" fmla="*/ 2459979 h 5502585"/>
              <a:gd name="connsiteX72" fmla="*/ 979136 w 2597626"/>
              <a:gd name="connsiteY72" fmla="*/ 2403335 h 5502585"/>
              <a:gd name="connsiteX73" fmla="*/ 962952 w 2597626"/>
              <a:gd name="connsiteY73" fmla="*/ 2265770 h 5502585"/>
              <a:gd name="connsiteX74" fmla="*/ 946768 w 2597626"/>
              <a:gd name="connsiteY74" fmla="*/ 2233402 h 5502585"/>
              <a:gd name="connsiteX75" fmla="*/ 938676 w 2597626"/>
              <a:gd name="connsiteY75" fmla="*/ 2192942 h 5502585"/>
              <a:gd name="connsiteX76" fmla="*/ 914400 w 2597626"/>
              <a:gd name="connsiteY76" fmla="*/ 2120114 h 5502585"/>
              <a:gd name="connsiteX77" fmla="*/ 906308 w 2597626"/>
              <a:gd name="connsiteY77" fmla="*/ 2039193 h 5502585"/>
              <a:gd name="connsiteX78" fmla="*/ 857756 w 2597626"/>
              <a:gd name="connsiteY78" fmla="*/ 1950181 h 5502585"/>
              <a:gd name="connsiteX79" fmla="*/ 801112 w 2597626"/>
              <a:gd name="connsiteY79" fmla="*/ 1877353 h 5502585"/>
              <a:gd name="connsiteX80" fmla="*/ 793020 w 2597626"/>
              <a:gd name="connsiteY80" fmla="*/ 1844985 h 5502585"/>
              <a:gd name="connsiteX81" fmla="*/ 768744 w 2597626"/>
              <a:gd name="connsiteY81" fmla="*/ 1650776 h 5502585"/>
              <a:gd name="connsiteX82" fmla="*/ 760652 w 2597626"/>
              <a:gd name="connsiteY82" fmla="*/ 1626500 h 5502585"/>
              <a:gd name="connsiteX83" fmla="*/ 744467 w 2597626"/>
              <a:gd name="connsiteY83" fmla="*/ 1424199 h 5502585"/>
              <a:gd name="connsiteX84" fmla="*/ 736375 w 2597626"/>
              <a:gd name="connsiteY84" fmla="*/ 1375647 h 5502585"/>
              <a:gd name="connsiteX85" fmla="*/ 720191 w 2597626"/>
              <a:gd name="connsiteY85" fmla="*/ 1343278 h 5502585"/>
              <a:gd name="connsiteX86" fmla="*/ 704007 w 2597626"/>
              <a:gd name="connsiteY86" fmla="*/ 995321 h 5502585"/>
              <a:gd name="connsiteX87" fmla="*/ 687823 w 2597626"/>
              <a:gd name="connsiteY87" fmla="*/ 930585 h 5502585"/>
              <a:gd name="connsiteX88" fmla="*/ 679731 w 2597626"/>
              <a:gd name="connsiteY88" fmla="*/ 890124 h 5502585"/>
              <a:gd name="connsiteX89" fmla="*/ 663547 w 2597626"/>
              <a:gd name="connsiteY89" fmla="*/ 720192 h 5502585"/>
              <a:gd name="connsiteX90" fmla="*/ 655455 w 2597626"/>
              <a:gd name="connsiteY90" fmla="*/ 687824 h 5502585"/>
              <a:gd name="connsiteX91" fmla="*/ 639271 w 2597626"/>
              <a:gd name="connsiteY91" fmla="*/ 623087 h 5502585"/>
              <a:gd name="connsiteX92" fmla="*/ 614995 w 2597626"/>
              <a:gd name="connsiteY92" fmla="*/ 493615 h 5502585"/>
              <a:gd name="connsiteX93" fmla="*/ 590719 w 2597626"/>
              <a:gd name="connsiteY93" fmla="*/ 469339 h 5502585"/>
              <a:gd name="connsiteX94" fmla="*/ 582627 w 2597626"/>
              <a:gd name="connsiteY94" fmla="*/ 445062 h 5502585"/>
              <a:gd name="connsiteX95" fmla="*/ 574535 w 2597626"/>
              <a:gd name="connsiteY95" fmla="*/ 404602 h 5502585"/>
              <a:gd name="connsiteX96" fmla="*/ 558351 w 2597626"/>
              <a:gd name="connsiteY96" fmla="*/ 364142 h 5502585"/>
              <a:gd name="connsiteX97" fmla="*/ 550259 w 2597626"/>
              <a:gd name="connsiteY97" fmla="*/ 291314 h 5502585"/>
              <a:gd name="connsiteX98" fmla="*/ 542167 w 2597626"/>
              <a:gd name="connsiteY98" fmla="*/ 258946 h 5502585"/>
              <a:gd name="connsiteX99" fmla="*/ 525983 w 2597626"/>
              <a:gd name="connsiteY99" fmla="*/ 169933 h 5502585"/>
              <a:gd name="connsiteX100" fmla="*/ 517890 w 2597626"/>
              <a:gd name="connsiteY100" fmla="*/ 137565 h 5502585"/>
              <a:gd name="connsiteX101" fmla="*/ 509798 w 2597626"/>
              <a:gd name="connsiteY101" fmla="*/ 80921 h 5502585"/>
              <a:gd name="connsiteX102" fmla="*/ 477430 w 2597626"/>
              <a:gd name="connsiteY102" fmla="*/ 16185 h 5502585"/>
              <a:gd name="connsiteX103" fmla="*/ 461246 w 2597626"/>
              <a:gd name="connsiteY103" fmla="*/ 0 h 5502585"/>
              <a:gd name="connsiteX104" fmla="*/ 372234 w 2597626"/>
              <a:gd name="connsiteY104" fmla="*/ 16185 h 5502585"/>
              <a:gd name="connsiteX105" fmla="*/ 323682 w 2597626"/>
              <a:gd name="connsiteY105" fmla="*/ 40461 h 5502585"/>
              <a:gd name="connsiteX106" fmla="*/ 283221 w 2597626"/>
              <a:gd name="connsiteY106" fmla="*/ 48553 h 5502585"/>
              <a:gd name="connsiteX107" fmla="*/ 202301 w 2597626"/>
              <a:gd name="connsiteY107" fmla="*/ 105197 h 5502585"/>
              <a:gd name="connsiteX108" fmla="*/ 178025 w 2597626"/>
              <a:gd name="connsiteY108" fmla="*/ 121381 h 5502585"/>
              <a:gd name="connsiteX109" fmla="*/ 161841 w 2597626"/>
              <a:gd name="connsiteY109" fmla="*/ 145657 h 5502585"/>
              <a:gd name="connsiteX110" fmla="*/ 145657 w 2597626"/>
              <a:gd name="connsiteY110" fmla="*/ 194209 h 5502585"/>
              <a:gd name="connsiteX111" fmla="*/ 113289 w 2597626"/>
              <a:gd name="connsiteY111" fmla="*/ 210393 h 5502585"/>
              <a:gd name="connsiteX112" fmla="*/ 89013 w 2597626"/>
              <a:gd name="connsiteY112" fmla="*/ 234670 h 5502585"/>
              <a:gd name="connsiteX113" fmla="*/ 48552 w 2597626"/>
              <a:gd name="connsiteY113" fmla="*/ 307498 h 5502585"/>
              <a:gd name="connsiteX114" fmla="*/ 24276 w 2597626"/>
              <a:gd name="connsiteY114" fmla="*/ 323682 h 5502585"/>
              <a:gd name="connsiteX115" fmla="*/ 8092 w 2597626"/>
              <a:gd name="connsiteY115" fmla="*/ 356050 h 5502585"/>
              <a:gd name="connsiteX116" fmla="*/ 0 w 2597626"/>
              <a:gd name="connsiteY116" fmla="*/ 364142 h 5502585"/>
              <a:gd name="connsiteX0" fmla="*/ 1408014 w 2597626"/>
              <a:gd name="connsiteY0" fmla="*/ 5351351 h 5488916"/>
              <a:gd name="connsiteX1" fmla="*/ 1432290 w 2597626"/>
              <a:gd name="connsiteY1" fmla="*/ 5399903 h 5488916"/>
              <a:gd name="connsiteX2" fmla="*/ 1448475 w 2597626"/>
              <a:gd name="connsiteY2" fmla="*/ 5416087 h 5488916"/>
              <a:gd name="connsiteX3" fmla="*/ 1472751 w 2597626"/>
              <a:gd name="connsiteY3" fmla="*/ 5432271 h 5488916"/>
              <a:gd name="connsiteX4" fmla="*/ 1561763 w 2597626"/>
              <a:gd name="connsiteY4" fmla="*/ 5448455 h 5488916"/>
              <a:gd name="connsiteX5" fmla="*/ 1618407 w 2597626"/>
              <a:gd name="connsiteY5" fmla="*/ 5464639 h 5488916"/>
              <a:gd name="connsiteX6" fmla="*/ 1658867 w 2597626"/>
              <a:gd name="connsiteY6" fmla="*/ 5472731 h 5488916"/>
              <a:gd name="connsiteX7" fmla="*/ 1731696 w 2597626"/>
              <a:gd name="connsiteY7" fmla="*/ 5480824 h 5488916"/>
              <a:gd name="connsiteX8" fmla="*/ 1796432 w 2597626"/>
              <a:gd name="connsiteY8" fmla="*/ 5488916 h 5488916"/>
              <a:gd name="connsiteX9" fmla="*/ 1885444 w 2597626"/>
              <a:gd name="connsiteY9" fmla="*/ 5480824 h 5488916"/>
              <a:gd name="connsiteX10" fmla="*/ 1909721 w 2597626"/>
              <a:gd name="connsiteY10" fmla="*/ 5472731 h 5488916"/>
              <a:gd name="connsiteX11" fmla="*/ 1998733 w 2597626"/>
              <a:gd name="connsiteY11" fmla="*/ 5456547 h 5488916"/>
              <a:gd name="connsiteX12" fmla="*/ 2039193 w 2597626"/>
              <a:gd name="connsiteY12" fmla="*/ 5424179 h 5488916"/>
              <a:gd name="connsiteX13" fmla="*/ 2128206 w 2597626"/>
              <a:gd name="connsiteY13" fmla="*/ 5375627 h 5488916"/>
              <a:gd name="connsiteX14" fmla="*/ 2176758 w 2597626"/>
              <a:gd name="connsiteY14" fmla="*/ 5327075 h 5488916"/>
              <a:gd name="connsiteX15" fmla="*/ 2184850 w 2597626"/>
              <a:gd name="connsiteY15" fmla="*/ 5294707 h 5488916"/>
              <a:gd name="connsiteX16" fmla="*/ 2233402 w 2597626"/>
              <a:gd name="connsiteY16" fmla="*/ 5270431 h 5488916"/>
              <a:gd name="connsiteX17" fmla="*/ 2273862 w 2597626"/>
              <a:gd name="connsiteY17" fmla="*/ 5221878 h 5488916"/>
              <a:gd name="connsiteX18" fmla="*/ 2330506 w 2597626"/>
              <a:gd name="connsiteY18" fmla="*/ 5124774 h 5488916"/>
              <a:gd name="connsiteX19" fmla="*/ 2362875 w 2597626"/>
              <a:gd name="connsiteY19" fmla="*/ 5116682 h 5488916"/>
              <a:gd name="connsiteX20" fmla="*/ 2403335 w 2597626"/>
              <a:gd name="connsiteY20" fmla="*/ 5051946 h 5488916"/>
              <a:gd name="connsiteX21" fmla="*/ 2419519 w 2597626"/>
              <a:gd name="connsiteY21" fmla="*/ 5011485 h 5488916"/>
              <a:gd name="connsiteX22" fmla="*/ 2468071 w 2597626"/>
              <a:gd name="connsiteY22" fmla="*/ 4946749 h 5488916"/>
              <a:gd name="connsiteX23" fmla="*/ 2492347 w 2597626"/>
              <a:gd name="connsiteY23" fmla="*/ 4914381 h 5488916"/>
              <a:gd name="connsiteX24" fmla="*/ 2524715 w 2597626"/>
              <a:gd name="connsiteY24" fmla="*/ 4825369 h 5488916"/>
              <a:gd name="connsiteX25" fmla="*/ 2548991 w 2597626"/>
              <a:gd name="connsiteY25" fmla="*/ 4817277 h 5488916"/>
              <a:gd name="connsiteX26" fmla="*/ 2565175 w 2597626"/>
              <a:gd name="connsiteY26" fmla="*/ 4720172 h 5488916"/>
              <a:gd name="connsiteX27" fmla="*/ 2589452 w 2597626"/>
              <a:gd name="connsiteY27" fmla="*/ 4639252 h 5488916"/>
              <a:gd name="connsiteX28" fmla="*/ 2597544 w 2597626"/>
              <a:gd name="connsiteY28" fmla="*/ 4558331 h 5488916"/>
              <a:gd name="connsiteX29" fmla="*/ 2581360 w 2597626"/>
              <a:gd name="connsiteY29" fmla="*/ 4388399 h 5488916"/>
              <a:gd name="connsiteX30" fmla="*/ 2573267 w 2597626"/>
              <a:gd name="connsiteY30" fmla="*/ 4356031 h 5488916"/>
              <a:gd name="connsiteX31" fmla="*/ 2565175 w 2597626"/>
              <a:gd name="connsiteY31" fmla="*/ 4299386 h 5488916"/>
              <a:gd name="connsiteX32" fmla="*/ 2540899 w 2597626"/>
              <a:gd name="connsiteY32" fmla="*/ 4145638 h 5488916"/>
              <a:gd name="connsiteX33" fmla="*/ 2524715 w 2597626"/>
              <a:gd name="connsiteY33" fmla="*/ 3870508 h 5488916"/>
              <a:gd name="connsiteX34" fmla="*/ 2500439 w 2597626"/>
              <a:gd name="connsiteY34" fmla="*/ 3741036 h 5488916"/>
              <a:gd name="connsiteX35" fmla="*/ 2492347 w 2597626"/>
              <a:gd name="connsiteY35" fmla="*/ 3692484 h 5488916"/>
              <a:gd name="connsiteX36" fmla="*/ 2468071 w 2597626"/>
              <a:gd name="connsiteY36" fmla="*/ 3546827 h 5488916"/>
              <a:gd name="connsiteX37" fmla="*/ 2451887 w 2597626"/>
              <a:gd name="connsiteY37" fmla="*/ 3514459 h 5488916"/>
              <a:gd name="connsiteX38" fmla="*/ 2411427 w 2597626"/>
              <a:gd name="connsiteY38" fmla="*/ 3449723 h 5488916"/>
              <a:gd name="connsiteX39" fmla="*/ 2403335 w 2597626"/>
              <a:gd name="connsiteY39" fmla="*/ 3384986 h 5488916"/>
              <a:gd name="connsiteX40" fmla="*/ 2387151 w 2597626"/>
              <a:gd name="connsiteY40" fmla="*/ 3352618 h 5488916"/>
              <a:gd name="connsiteX41" fmla="*/ 2379059 w 2597626"/>
              <a:gd name="connsiteY41" fmla="*/ 3295974 h 5488916"/>
              <a:gd name="connsiteX42" fmla="*/ 2362875 w 2597626"/>
              <a:gd name="connsiteY42" fmla="*/ 3231238 h 5488916"/>
              <a:gd name="connsiteX43" fmla="*/ 2354783 w 2597626"/>
              <a:gd name="connsiteY43" fmla="*/ 3190778 h 5488916"/>
              <a:gd name="connsiteX44" fmla="*/ 2330506 w 2597626"/>
              <a:gd name="connsiteY44" fmla="*/ 3134133 h 5488916"/>
              <a:gd name="connsiteX45" fmla="*/ 2322414 w 2597626"/>
              <a:gd name="connsiteY45" fmla="*/ 3101765 h 5488916"/>
              <a:gd name="connsiteX46" fmla="*/ 2281954 w 2597626"/>
              <a:gd name="connsiteY46" fmla="*/ 3085581 h 5488916"/>
              <a:gd name="connsiteX47" fmla="*/ 2265770 w 2597626"/>
              <a:gd name="connsiteY47" fmla="*/ 3037029 h 5488916"/>
              <a:gd name="connsiteX48" fmla="*/ 2217218 w 2597626"/>
              <a:gd name="connsiteY48" fmla="*/ 3004661 h 5488916"/>
              <a:gd name="connsiteX49" fmla="*/ 2192942 w 2597626"/>
              <a:gd name="connsiteY49" fmla="*/ 2988477 h 5488916"/>
              <a:gd name="connsiteX50" fmla="*/ 2136298 w 2597626"/>
              <a:gd name="connsiteY50" fmla="*/ 2972293 h 5488916"/>
              <a:gd name="connsiteX51" fmla="*/ 2079653 w 2597626"/>
              <a:gd name="connsiteY51" fmla="*/ 2964201 h 5488916"/>
              <a:gd name="connsiteX52" fmla="*/ 2063469 w 2597626"/>
              <a:gd name="connsiteY52" fmla="*/ 2939924 h 5488916"/>
              <a:gd name="connsiteX53" fmla="*/ 1966365 w 2597626"/>
              <a:gd name="connsiteY53" fmla="*/ 2915648 h 5488916"/>
              <a:gd name="connsiteX54" fmla="*/ 1942089 w 2597626"/>
              <a:gd name="connsiteY54" fmla="*/ 2907556 h 5488916"/>
              <a:gd name="connsiteX55" fmla="*/ 1917813 w 2597626"/>
              <a:gd name="connsiteY55" fmla="*/ 2891372 h 5488916"/>
              <a:gd name="connsiteX56" fmla="*/ 1836892 w 2597626"/>
              <a:gd name="connsiteY56" fmla="*/ 2875188 h 5488916"/>
              <a:gd name="connsiteX57" fmla="*/ 1804524 w 2597626"/>
              <a:gd name="connsiteY57" fmla="*/ 2867096 h 5488916"/>
              <a:gd name="connsiteX58" fmla="*/ 1731696 w 2597626"/>
              <a:gd name="connsiteY58" fmla="*/ 2850912 h 5488916"/>
              <a:gd name="connsiteX59" fmla="*/ 1699328 w 2597626"/>
              <a:gd name="connsiteY59" fmla="*/ 2834728 h 5488916"/>
              <a:gd name="connsiteX60" fmla="*/ 1521303 w 2597626"/>
              <a:gd name="connsiteY60" fmla="*/ 2818544 h 5488916"/>
              <a:gd name="connsiteX61" fmla="*/ 1416106 w 2597626"/>
              <a:gd name="connsiteY61" fmla="*/ 2794268 h 5488916"/>
              <a:gd name="connsiteX62" fmla="*/ 1367554 w 2597626"/>
              <a:gd name="connsiteY62" fmla="*/ 2778084 h 5488916"/>
              <a:gd name="connsiteX63" fmla="*/ 1343278 w 2597626"/>
              <a:gd name="connsiteY63" fmla="*/ 2769992 h 5488916"/>
              <a:gd name="connsiteX64" fmla="*/ 1310910 w 2597626"/>
              <a:gd name="connsiteY64" fmla="*/ 2729531 h 5488916"/>
              <a:gd name="connsiteX65" fmla="*/ 1254266 w 2597626"/>
              <a:gd name="connsiteY65" fmla="*/ 2689071 h 5488916"/>
              <a:gd name="connsiteX66" fmla="*/ 1213806 w 2597626"/>
              <a:gd name="connsiteY66" fmla="*/ 2656703 h 5488916"/>
              <a:gd name="connsiteX67" fmla="*/ 1181437 w 2597626"/>
              <a:gd name="connsiteY67" fmla="*/ 2616243 h 5488916"/>
              <a:gd name="connsiteX68" fmla="*/ 1149069 w 2597626"/>
              <a:gd name="connsiteY68" fmla="*/ 2600059 h 5488916"/>
              <a:gd name="connsiteX69" fmla="*/ 1100517 w 2597626"/>
              <a:gd name="connsiteY69" fmla="*/ 2559599 h 5488916"/>
              <a:gd name="connsiteX70" fmla="*/ 1060057 w 2597626"/>
              <a:gd name="connsiteY70" fmla="*/ 2478678 h 5488916"/>
              <a:gd name="connsiteX71" fmla="*/ 1027689 w 2597626"/>
              <a:gd name="connsiteY71" fmla="*/ 2446310 h 5488916"/>
              <a:gd name="connsiteX72" fmla="*/ 979136 w 2597626"/>
              <a:gd name="connsiteY72" fmla="*/ 2389666 h 5488916"/>
              <a:gd name="connsiteX73" fmla="*/ 962952 w 2597626"/>
              <a:gd name="connsiteY73" fmla="*/ 2252101 h 5488916"/>
              <a:gd name="connsiteX74" fmla="*/ 946768 w 2597626"/>
              <a:gd name="connsiteY74" fmla="*/ 2219733 h 5488916"/>
              <a:gd name="connsiteX75" fmla="*/ 938676 w 2597626"/>
              <a:gd name="connsiteY75" fmla="*/ 2179273 h 5488916"/>
              <a:gd name="connsiteX76" fmla="*/ 914400 w 2597626"/>
              <a:gd name="connsiteY76" fmla="*/ 2106445 h 5488916"/>
              <a:gd name="connsiteX77" fmla="*/ 906308 w 2597626"/>
              <a:gd name="connsiteY77" fmla="*/ 2025524 h 5488916"/>
              <a:gd name="connsiteX78" fmla="*/ 857756 w 2597626"/>
              <a:gd name="connsiteY78" fmla="*/ 1936512 h 5488916"/>
              <a:gd name="connsiteX79" fmla="*/ 801112 w 2597626"/>
              <a:gd name="connsiteY79" fmla="*/ 1863684 h 5488916"/>
              <a:gd name="connsiteX80" fmla="*/ 793020 w 2597626"/>
              <a:gd name="connsiteY80" fmla="*/ 1831316 h 5488916"/>
              <a:gd name="connsiteX81" fmla="*/ 768744 w 2597626"/>
              <a:gd name="connsiteY81" fmla="*/ 1637107 h 5488916"/>
              <a:gd name="connsiteX82" fmla="*/ 760652 w 2597626"/>
              <a:gd name="connsiteY82" fmla="*/ 1612831 h 5488916"/>
              <a:gd name="connsiteX83" fmla="*/ 744467 w 2597626"/>
              <a:gd name="connsiteY83" fmla="*/ 1410530 h 5488916"/>
              <a:gd name="connsiteX84" fmla="*/ 736375 w 2597626"/>
              <a:gd name="connsiteY84" fmla="*/ 1361978 h 5488916"/>
              <a:gd name="connsiteX85" fmla="*/ 720191 w 2597626"/>
              <a:gd name="connsiteY85" fmla="*/ 1329609 h 5488916"/>
              <a:gd name="connsiteX86" fmla="*/ 704007 w 2597626"/>
              <a:gd name="connsiteY86" fmla="*/ 981652 h 5488916"/>
              <a:gd name="connsiteX87" fmla="*/ 687823 w 2597626"/>
              <a:gd name="connsiteY87" fmla="*/ 916916 h 5488916"/>
              <a:gd name="connsiteX88" fmla="*/ 679731 w 2597626"/>
              <a:gd name="connsiteY88" fmla="*/ 876455 h 5488916"/>
              <a:gd name="connsiteX89" fmla="*/ 663547 w 2597626"/>
              <a:gd name="connsiteY89" fmla="*/ 706523 h 5488916"/>
              <a:gd name="connsiteX90" fmla="*/ 655455 w 2597626"/>
              <a:gd name="connsiteY90" fmla="*/ 674155 h 5488916"/>
              <a:gd name="connsiteX91" fmla="*/ 639271 w 2597626"/>
              <a:gd name="connsiteY91" fmla="*/ 609418 h 5488916"/>
              <a:gd name="connsiteX92" fmla="*/ 614995 w 2597626"/>
              <a:gd name="connsiteY92" fmla="*/ 479946 h 5488916"/>
              <a:gd name="connsiteX93" fmla="*/ 590719 w 2597626"/>
              <a:gd name="connsiteY93" fmla="*/ 455670 h 5488916"/>
              <a:gd name="connsiteX94" fmla="*/ 582627 w 2597626"/>
              <a:gd name="connsiteY94" fmla="*/ 431393 h 5488916"/>
              <a:gd name="connsiteX95" fmla="*/ 574535 w 2597626"/>
              <a:gd name="connsiteY95" fmla="*/ 390933 h 5488916"/>
              <a:gd name="connsiteX96" fmla="*/ 558351 w 2597626"/>
              <a:gd name="connsiteY96" fmla="*/ 350473 h 5488916"/>
              <a:gd name="connsiteX97" fmla="*/ 550259 w 2597626"/>
              <a:gd name="connsiteY97" fmla="*/ 277645 h 5488916"/>
              <a:gd name="connsiteX98" fmla="*/ 542167 w 2597626"/>
              <a:gd name="connsiteY98" fmla="*/ 245277 h 5488916"/>
              <a:gd name="connsiteX99" fmla="*/ 525983 w 2597626"/>
              <a:gd name="connsiteY99" fmla="*/ 156264 h 5488916"/>
              <a:gd name="connsiteX100" fmla="*/ 517890 w 2597626"/>
              <a:gd name="connsiteY100" fmla="*/ 123896 h 5488916"/>
              <a:gd name="connsiteX101" fmla="*/ 509798 w 2597626"/>
              <a:gd name="connsiteY101" fmla="*/ 67252 h 5488916"/>
              <a:gd name="connsiteX102" fmla="*/ 477430 w 2597626"/>
              <a:gd name="connsiteY102" fmla="*/ 2516 h 5488916"/>
              <a:gd name="connsiteX103" fmla="*/ 455531 w 2597626"/>
              <a:gd name="connsiteY103" fmla="*/ 9191 h 5488916"/>
              <a:gd name="connsiteX104" fmla="*/ 372234 w 2597626"/>
              <a:gd name="connsiteY104" fmla="*/ 2516 h 5488916"/>
              <a:gd name="connsiteX105" fmla="*/ 323682 w 2597626"/>
              <a:gd name="connsiteY105" fmla="*/ 26792 h 5488916"/>
              <a:gd name="connsiteX106" fmla="*/ 283221 w 2597626"/>
              <a:gd name="connsiteY106" fmla="*/ 34884 h 5488916"/>
              <a:gd name="connsiteX107" fmla="*/ 202301 w 2597626"/>
              <a:gd name="connsiteY107" fmla="*/ 91528 h 5488916"/>
              <a:gd name="connsiteX108" fmla="*/ 178025 w 2597626"/>
              <a:gd name="connsiteY108" fmla="*/ 107712 h 5488916"/>
              <a:gd name="connsiteX109" fmla="*/ 161841 w 2597626"/>
              <a:gd name="connsiteY109" fmla="*/ 131988 h 5488916"/>
              <a:gd name="connsiteX110" fmla="*/ 145657 w 2597626"/>
              <a:gd name="connsiteY110" fmla="*/ 180540 h 5488916"/>
              <a:gd name="connsiteX111" fmla="*/ 113289 w 2597626"/>
              <a:gd name="connsiteY111" fmla="*/ 196724 h 5488916"/>
              <a:gd name="connsiteX112" fmla="*/ 89013 w 2597626"/>
              <a:gd name="connsiteY112" fmla="*/ 221001 h 5488916"/>
              <a:gd name="connsiteX113" fmla="*/ 48552 w 2597626"/>
              <a:gd name="connsiteY113" fmla="*/ 293829 h 5488916"/>
              <a:gd name="connsiteX114" fmla="*/ 24276 w 2597626"/>
              <a:gd name="connsiteY114" fmla="*/ 310013 h 5488916"/>
              <a:gd name="connsiteX115" fmla="*/ 8092 w 2597626"/>
              <a:gd name="connsiteY115" fmla="*/ 342381 h 5488916"/>
              <a:gd name="connsiteX116" fmla="*/ 0 w 2597626"/>
              <a:gd name="connsiteY116" fmla="*/ 350473 h 5488916"/>
              <a:gd name="connsiteX0" fmla="*/ 1408014 w 2597626"/>
              <a:gd name="connsiteY0" fmla="*/ 5351351 h 5488916"/>
              <a:gd name="connsiteX1" fmla="*/ 1432290 w 2597626"/>
              <a:gd name="connsiteY1" fmla="*/ 5399903 h 5488916"/>
              <a:gd name="connsiteX2" fmla="*/ 1448475 w 2597626"/>
              <a:gd name="connsiteY2" fmla="*/ 5416087 h 5488916"/>
              <a:gd name="connsiteX3" fmla="*/ 1472751 w 2597626"/>
              <a:gd name="connsiteY3" fmla="*/ 5432271 h 5488916"/>
              <a:gd name="connsiteX4" fmla="*/ 1561763 w 2597626"/>
              <a:gd name="connsiteY4" fmla="*/ 5448455 h 5488916"/>
              <a:gd name="connsiteX5" fmla="*/ 1618407 w 2597626"/>
              <a:gd name="connsiteY5" fmla="*/ 5464639 h 5488916"/>
              <a:gd name="connsiteX6" fmla="*/ 1658867 w 2597626"/>
              <a:gd name="connsiteY6" fmla="*/ 5472731 h 5488916"/>
              <a:gd name="connsiteX7" fmla="*/ 1731696 w 2597626"/>
              <a:gd name="connsiteY7" fmla="*/ 5480824 h 5488916"/>
              <a:gd name="connsiteX8" fmla="*/ 1796432 w 2597626"/>
              <a:gd name="connsiteY8" fmla="*/ 5488916 h 5488916"/>
              <a:gd name="connsiteX9" fmla="*/ 1885444 w 2597626"/>
              <a:gd name="connsiteY9" fmla="*/ 5480824 h 5488916"/>
              <a:gd name="connsiteX10" fmla="*/ 1909721 w 2597626"/>
              <a:gd name="connsiteY10" fmla="*/ 5472731 h 5488916"/>
              <a:gd name="connsiteX11" fmla="*/ 1998733 w 2597626"/>
              <a:gd name="connsiteY11" fmla="*/ 5456547 h 5488916"/>
              <a:gd name="connsiteX12" fmla="*/ 2039193 w 2597626"/>
              <a:gd name="connsiteY12" fmla="*/ 5424179 h 5488916"/>
              <a:gd name="connsiteX13" fmla="*/ 2128206 w 2597626"/>
              <a:gd name="connsiteY13" fmla="*/ 5375627 h 5488916"/>
              <a:gd name="connsiteX14" fmla="*/ 2176758 w 2597626"/>
              <a:gd name="connsiteY14" fmla="*/ 5327075 h 5488916"/>
              <a:gd name="connsiteX15" fmla="*/ 2184850 w 2597626"/>
              <a:gd name="connsiteY15" fmla="*/ 5294707 h 5488916"/>
              <a:gd name="connsiteX16" fmla="*/ 2233402 w 2597626"/>
              <a:gd name="connsiteY16" fmla="*/ 5270431 h 5488916"/>
              <a:gd name="connsiteX17" fmla="*/ 2273862 w 2597626"/>
              <a:gd name="connsiteY17" fmla="*/ 5221878 h 5488916"/>
              <a:gd name="connsiteX18" fmla="*/ 2330506 w 2597626"/>
              <a:gd name="connsiteY18" fmla="*/ 5124774 h 5488916"/>
              <a:gd name="connsiteX19" fmla="*/ 2362875 w 2597626"/>
              <a:gd name="connsiteY19" fmla="*/ 5116682 h 5488916"/>
              <a:gd name="connsiteX20" fmla="*/ 2403335 w 2597626"/>
              <a:gd name="connsiteY20" fmla="*/ 5051946 h 5488916"/>
              <a:gd name="connsiteX21" fmla="*/ 2419519 w 2597626"/>
              <a:gd name="connsiteY21" fmla="*/ 5011485 h 5488916"/>
              <a:gd name="connsiteX22" fmla="*/ 2468071 w 2597626"/>
              <a:gd name="connsiteY22" fmla="*/ 4946749 h 5488916"/>
              <a:gd name="connsiteX23" fmla="*/ 2492347 w 2597626"/>
              <a:gd name="connsiteY23" fmla="*/ 4914381 h 5488916"/>
              <a:gd name="connsiteX24" fmla="*/ 2524715 w 2597626"/>
              <a:gd name="connsiteY24" fmla="*/ 4825369 h 5488916"/>
              <a:gd name="connsiteX25" fmla="*/ 2548991 w 2597626"/>
              <a:gd name="connsiteY25" fmla="*/ 4817277 h 5488916"/>
              <a:gd name="connsiteX26" fmla="*/ 2565175 w 2597626"/>
              <a:gd name="connsiteY26" fmla="*/ 4720172 h 5488916"/>
              <a:gd name="connsiteX27" fmla="*/ 2589452 w 2597626"/>
              <a:gd name="connsiteY27" fmla="*/ 4639252 h 5488916"/>
              <a:gd name="connsiteX28" fmla="*/ 2597544 w 2597626"/>
              <a:gd name="connsiteY28" fmla="*/ 4558331 h 5488916"/>
              <a:gd name="connsiteX29" fmla="*/ 2581360 w 2597626"/>
              <a:gd name="connsiteY29" fmla="*/ 4388399 h 5488916"/>
              <a:gd name="connsiteX30" fmla="*/ 2573267 w 2597626"/>
              <a:gd name="connsiteY30" fmla="*/ 4356031 h 5488916"/>
              <a:gd name="connsiteX31" fmla="*/ 2565175 w 2597626"/>
              <a:gd name="connsiteY31" fmla="*/ 4299386 h 5488916"/>
              <a:gd name="connsiteX32" fmla="*/ 2540899 w 2597626"/>
              <a:gd name="connsiteY32" fmla="*/ 4145638 h 5488916"/>
              <a:gd name="connsiteX33" fmla="*/ 2524715 w 2597626"/>
              <a:gd name="connsiteY33" fmla="*/ 3870508 h 5488916"/>
              <a:gd name="connsiteX34" fmla="*/ 2500439 w 2597626"/>
              <a:gd name="connsiteY34" fmla="*/ 3741036 h 5488916"/>
              <a:gd name="connsiteX35" fmla="*/ 2492347 w 2597626"/>
              <a:gd name="connsiteY35" fmla="*/ 3692484 h 5488916"/>
              <a:gd name="connsiteX36" fmla="*/ 2468071 w 2597626"/>
              <a:gd name="connsiteY36" fmla="*/ 3546827 h 5488916"/>
              <a:gd name="connsiteX37" fmla="*/ 2451887 w 2597626"/>
              <a:gd name="connsiteY37" fmla="*/ 3514459 h 5488916"/>
              <a:gd name="connsiteX38" fmla="*/ 2411427 w 2597626"/>
              <a:gd name="connsiteY38" fmla="*/ 3449723 h 5488916"/>
              <a:gd name="connsiteX39" fmla="*/ 2403335 w 2597626"/>
              <a:gd name="connsiteY39" fmla="*/ 3384986 h 5488916"/>
              <a:gd name="connsiteX40" fmla="*/ 2387151 w 2597626"/>
              <a:gd name="connsiteY40" fmla="*/ 3352618 h 5488916"/>
              <a:gd name="connsiteX41" fmla="*/ 2379059 w 2597626"/>
              <a:gd name="connsiteY41" fmla="*/ 3295974 h 5488916"/>
              <a:gd name="connsiteX42" fmla="*/ 2362875 w 2597626"/>
              <a:gd name="connsiteY42" fmla="*/ 3231238 h 5488916"/>
              <a:gd name="connsiteX43" fmla="*/ 2354783 w 2597626"/>
              <a:gd name="connsiteY43" fmla="*/ 3190778 h 5488916"/>
              <a:gd name="connsiteX44" fmla="*/ 2330506 w 2597626"/>
              <a:gd name="connsiteY44" fmla="*/ 3134133 h 5488916"/>
              <a:gd name="connsiteX45" fmla="*/ 2322414 w 2597626"/>
              <a:gd name="connsiteY45" fmla="*/ 3101765 h 5488916"/>
              <a:gd name="connsiteX46" fmla="*/ 2281954 w 2597626"/>
              <a:gd name="connsiteY46" fmla="*/ 3085581 h 5488916"/>
              <a:gd name="connsiteX47" fmla="*/ 2265770 w 2597626"/>
              <a:gd name="connsiteY47" fmla="*/ 3037029 h 5488916"/>
              <a:gd name="connsiteX48" fmla="*/ 2217218 w 2597626"/>
              <a:gd name="connsiteY48" fmla="*/ 3004661 h 5488916"/>
              <a:gd name="connsiteX49" fmla="*/ 2192942 w 2597626"/>
              <a:gd name="connsiteY49" fmla="*/ 2988477 h 5488916"/>
              <a:gd name="connsiteX50" fmla="*/ 2136298 w 2597626"/>
              <a:gd name="connsiteY50" fmla="*/ 2972293 h 5488916"/>
              <a:gd name="connsiteX51" fmla="*/ 2079653 w 2597626"/>
              <a:gd name="connsiteY51" fmla="*/ 2964201 h 5488916"/>
              <a:gd name="connsiteX52" fmla="*/ 2063469 w 2597626"/>
              <a:gd name="connsiteY52" fmla="*/ 2939924 h 5488916"/>
              <a:gd name="connsiteX53" fmla="*/ 1966365 w 2597626"/>
              <a:gd name="connsiteY53" fmla="*/ 2915648 h 5488916"/>
              <a:gd name="connsiteX54" fmla="*/ 1942089 w 2597626"/>
              <a:gd name="connsiteY54" fmla="*/ 2907556 h 5488916"/>
              <a:gd name="connsiteX55" fmla="*/ 1917813 w 2597626"/>
              <a:gd name="connsiteY55" fmla="*/ 2891372 h 5488916"/>
              <a:gd name="connsiteX56" fmla="*/ 1836892 w 2597626"/>
              <a:gd name="connsiteY56" fmla="*/ 2875188 h 5488916"/>
              <a:gd name="connsiteX57" fmla="*/ 1804524 w 2597626"/>
              <a:gd name="connsiteY57" fmla="*/ 2867096 h 5488916"/>
              <a:gd name="connsiteX58" fmla="*/ 1731696 w 2597626"/>
              <a:gd name="connsiteY58" fmla="*/ 2850912 h 5488916"/>
              <a:gd name="connsiteX59" fmla="*/ 1699328 w 2597626"/>
              <a:gd name="connsiteY59" fmla="*/ 2834728 h 5488916"/>
              <a:gd name="connsiteX60" fmla="*/ 1521303 w 2597626"/>
              <a:gd name="connsiteY60" fmla="*/ 2818544 h 5488916"/>
              <a:gd name="connsiteX61" fmla="*/ 1416106 w 2597626"/>
              <a:gd name="connsiteY61" fmla="*/ 2794268 h 5488916"/>
              <a:gd name="connsiteX62" fmla="*/ 1367554 w 2597626"/>
              <a:gd name="connsiteY62" fmla="*/ 2778084 h 5488916"/>
              <a:gd name="connsiteX63" fmla="*/ 1343278 w 2597626"/>
              <a:gd name="connsiteY63" fmla="*/ 2769992 h 5488916"/>
              <a:gd name="connsiteX64" fmla="*/ 1310910 w 2597626"/>
              <a:gd name="connsiteY64" fmla="*/ 2729531 h 5488916"/>
              <a:gd name="connsiteX65" fmla="*/ 1254266 w 2597626"/>
              <a:gd name="connsiteY65" fmla="*/ 2689071 h 5488916"/>
              <a:gd name="connsiteX66" fmla="*/ 1213806 w 2597626"/>
              <a:gd name="connsiteY66" fmla="*/ 2656703 h 5488916"/>
              <a:gd name="connsiteX67" fmla="*/ 1181437 w 2597626"/>
              <a:gd name="connsiteY67" fmla="*/ 2616243 h 5488916"/>
              <a:gd name="connsiteX68" fmla="*/ 1149069 w 2597626"/>
              <a:gd name="connsiteY68" fmla="*/ 2600059 h 5488916"/>
              <a:gd name="connsiteX69" fmla="*/ 1100517 w 2597626"/>
              <a:gd name="connsiteY69" fmla="*/ 2559599 h 5488916"/>
              <a:gd name="connsiteX70" fmla="*/ 1060057 w 2597626"/>
              <a:gd name="connsiteY70" fmla="*/ 2478678 h 5488916"/>
              <a:gd name="connsiteX71" fmla="*/ 1027689 w 2597626"/>
              <a:gd name="connsiteY71" fmla="*/ 2446310 h 5488916"/>
              <a:gd name="connsiteX72" fmla="*/ 979136 w 2597626"/>
              <a:gd name="connsiteY72" fmla="*/ 2389666 h 5488916"/>
              <a:gd name="connsiteX73" fmla="*/ 962952 w 2597626"/>
              <a:gd name="connsiteY73" fmla="*/ 2252101 h 5488916"/>
              <a:gd name="connsiteX74" fmla="*/ 946768 w 2597626"/>
              <a:gd name="connsiteY74" fmla="*/ 2219733 h 5488916"/>
              <a:gd name="connsiteX75" fmla="*/ 938676 w 2597626"/>
              <a:gd name="connsiteY75" fmla="*/ 2179273 h 5488916"/>
              <a:gd name="connsiteX76" fmla="*/ 914400 w 2597626"/>
              <a:gd name="connsiteY76" fmla="*/ 2106445 h 5488916"/>
              <a:gd name="connsiteX77" fmla="*/ 906308 w 2597626"/>
              <a:gd name="connsiteY77" fmla="*/ 2025524 h 5488916"/>
              <a:gd name="connsiteX78" fmla="*/ 857756 w 2597626"/>
              <a:gd name="connsiteY78" fmla="*/ 1936512 h 5488916"/>
              <a:gd name="connsiteX79" fmla="*/ 801112 w 2597626"/>
              <a:gd name="connsiteY79" fmla="*/ 1863684 h 5488916"/>
              <a:gd name="connsiteX80" fmla="*/ 793020 w 2597626"/>
              <a:gd name="connsiteY80" fmla="*/ 1831316 h 5488916"/>
              <a:gd name="connsiteX81" fmla="*/ 768744 w 2597626"/>
              <a:gd name="connsiteY81" fmla="*/ 1637107 h 5488916"/>
              <a:gd name="connsiteX82" fmla="*/ 760652 w 2597626"/>
              <a:gd name="connsiteY82" fmla="*/ 1612831 h 5488916"/>
              <a:gd name="connsiteX83" fmla="*/ 744467 w 2597626"/>
              <a:gd name="connsiteY83" fmla="*/ 1410530 h 5488916"/>
              <a:gd name="connsiteX84" fmla="*/ 736375 w 2597626"/>
              <a:gd name="connsiteY84" fmla="*/ 1361978 h 5488916"/>
              <a:gd name="connsiteX85" fmla="*/ 720191 w 2597626"/>
              <a:gd name="connsiteY85" fmla="*/ 1329609 h 5488916"/>
              <a:gd name="connsiteX86" fmla="*/ 704007 w 2597626"/>
              <a:gd name="connsiteY86" fmla="*/ 981652 h 5488916"/>
              <a:gd name="connsiteX87" fmla="*/ 687823 w 2597626"/>
              <a:gd name="connsiteY87" fmla="*/ 916916 h 5488916"/>
              <a:gd name="connsiteX88" fmla="*/ 679731 w 2597626"/>
              <a:gd name="connsiteY88" fmla="*/ 876455 h 5488916"/>
              <a:gd name="connsiteX89" fmla="*/ 663547 w 2597626"/>
              <a:gd name="connsiteY89" fmla="*/ 706523 h 5488916"/>
              <a:gd name="connsiteX90" fmla="*/ 655455 w 2597626"/>
              <a:gd name="connsiteY90" fmla="*/ 674155 h 5488916"/>
              <a:gd name="connsiteX91" fmla="*/ 639271 w 2597626"/>
              <a:gd name="connsiteY91" fmla="*/ 609418 h 5488916"/>
              <a:gd name="connsiteX92" fmla="*/ 614995 w 2597626"/>
              <a:gd name="connsiteY92" fmla="*/ 479946 h 5488916"/>
              <a:gd name="connsiteX93" fmla="*/ 590719 w 2597626"/>
              <a:gd name="connsiteY93" fmla="*/ 455670 h 5488916"/>
              <a:gd name="connsiteX94" fmla="*/ 582627 w 2597626"/>
              <a:gd name="connsiteY94" fmla="*/ 431393 h 5488916"/>
              <a:gd name="connsiteX95" fmla="*/ 574535 w 2597626"/>
              <a:gd name="connsiteY95" fmla="*/ 390933 h 5488916"/>
              <a:gd name="connsiteX96" fmla="*/ 558351 w 2597626"/>
              <a:gd name="connsiteY96" fmla="*/ 350473 h 5488916"/>
              <a:gd name="connsiteX97" fmla="*/ 550259 w 2597626"/>
              <a:gd name="connsiteY97" fmla="*/ 277645 h 5488916"/>
              <a:gd name="connsiteX98" fmla="*/ 542167 w 2597626"/>
              <a:gd name="connsiteY98" fmla="*/ 245277 h 5488916"/>
              <a:gd name="connsiteX99" fmla="*/ 525983 w 2597626"/>
              <a:gd name="connsiteY99" fmla="*/ 156264 h 5488916"/>
              <a:gd name="connsiteX100" fmla="*/ 517890 w 2597626"/>
              <a:gd name="connsiteY100" fmla="*/ 123896 h 5488916"/>
              <a:gd name="connsiteX101" fmla="*/ 509798 w 2597626"/>
              <a:gd name="connsiteY101" fmla="*/ 67252 h 5488916"/>
              <a:gd name="connsiteX102" fmla="*/ 477430 w 2597626"/>
              <a:gd name="connsiteY102" fmla="*/ 2516 h 5488916"/>
              <a:gd name="connsiteX103" fmla="*/ 455531 w 2597626"/>
              <a:gd name="connsiteY103" fmla="*/ 9191 h 5488916"/>
              <a:gd name="connsiteX104" fmla="*/ 376044 w 2597626"/>
              <a:gd name="connsiteY104" fmla="*/ 10136 h 5488916"/>
              <a:gd name="connsiteX105" fmla="*/ 323682 w 2597626"/>
              <a:gd name="connsiteY105" fmla="*/ 26792 h 5488916"/>
              <a:gd name="connsiteX106" fmla="*/ 283221 w 2597626"/>
              <a:gd name="connsiteY106" fmla="*/ 34884 h 5488916"/>
              <a:gd name="connsiteX107" fmla="*/ 202301 w 2597626"/>
              <a:gd name="connsiteY107" fmla="*/ 91528 h 5488916"/>
              <a:gd name="connsiteX108" fmla="*/ 178025 w 2597626"/>
              <a:gd name="connsiteY108" fmla="*/ 107712 h 5488916"/>
              <a:gd name="connsiteX109" fmla="*/ 161841 w 2597626"/>
              <a:gd name="connsiteY109" fmla="*/ 131988 h 5488916"/>
              <a:gd name="connsiteX110" fmla="*/ 145657 w 2597626"/>
              <a:gd name="connsiteY110" fmla="*/ 180540 h 5488916"/>
              <a:gd name="connsiteX111" fmla="*/ 113289 w 2597626"/>
              <a:gd name="connsiteY111" fmla="*/ 196724 h 5488916"/>
              <a:gd name="connsiteX112" fmla="*/ 89013 w 2597626"/>
              <a:gd name="connsiteY112" fmla="*/ 221001 h 5488916"/>
              <a:gd name="connsiteX113" fmla="*/ 48552 w 2597626"/>
              <a:gd name="connsiteY113" fmla="*/ 293829 h 5488916"/>
              <a:gd name="connsiteX114" fmla="*/ 24276 w 2597626"/>
              <a:gd name="connsiteY114" fmla="*/ 310013 h 5488916"/>
              <a:gd name="connsiteX115" fmla="*/ 8092 w 2597626"/>
              <a:gd name="connsiteY115" fmla="*/ 342381 h 5488916"/>
              <a:gd name="connsiteX116" fmla="*/ 0 w 2597626"/>
              <a:gd name="connsiteY116" fmla="*/ 350473 h 5488916"/>
              <a:gd name="connsiteX0" fmla="*/ 1408014 w 2597626"/>
              <a:gd name="connsiteY0" fmla="*/ 5342160 h 5479725"/>
              <a:gd name="connsiteX1" fmla="*/ 1432290 w 2597626"/>
              <a:gd name="connsiteY1" fmla="*/ 5390712 h 5479725"/>
              <a:gd name="connsiteX2" fmla="*/ 1448475 w 2597626"/>
              <a:gd name="connsiteY2" fmla="*/ 5406896 h 5479725"/>
              <a:gd name="connsiteX3" fmla="*/ 1472751 w 2597626"/>
              <a:gd name="connsiteY3" fmla="*/ 5423080 h 5479725"/>
              <a:gd name="connsiteX4" fmla="*/ 1561763 w 2597626"/>
              <a:gd name="connsiteY4" fmla="*/ 5439264 h 5479725"/>
              <a:gd name="connsiteX5" fmla="*/ 1618407 w 2597626"/>
              <a:gd name="connsiteY5" fmla="*/ 5455448 h 5479725"/>
              <a:gd name="connsiteX6" fmla="*/ 1658867 w 2597626"/>
              <a:gd name="connsiteY6" fmla="*/ 5463540 h 5479725"/>
              <a:gd name="connsiteX7" fmla="*/ 1731696 w 2597626"/>
              <a:gd name="connsiteY7" fmla="*/ 5471633 h 5479725"/>
              <a:gd name="connsiteX8" fmla="*/ 1796432 w 2597626"/>
              <a:gd name="connsiteY8" fmla="*/ 5479725 h 5479725"/>
              <a:gd name="connsiteX9" fmla="*/ 1885444 w 2597626"/>
              <a:gd name="connsiteY9" fmla="*/ 5471633 h 5479725"/>
              <a:gd name="connsiteX10" fmla="*/ 1909721 w 2597626"/>
              <a:gd name="connsiteY10" fmla="*/ 5463540 h 5479725"/>
              <a:gd name="connsiteX11" fmla="*/ 1998733 w 2597626"/>
              <a:gd name="connsiteY11" fmla="*/ 5447356 h 5479725"/>
              <a:gd name="connsiteX12" fmla="*/ 2039193 w 2597626"/>
              <a:gd name="connsiteY12" fmla="*/ 5414988 h 5479725"/>
              <a:gd name="connsiteX13" fmla="*/ 2128206 w 2597626"/>
              <a:gd name="connsiteY13" fmla="*/ 5366436 h 5479725"/>
              <a:gd name="connsiteX14" fmla="*/ 2176758 w 2597626"/>
              <a:gd name="connsiteY14" fmla="*/ 5317884 h 5479725"/>
              <a:gd name="connsiteX15" fmla="*/ 2184850 w 2597626"/>
              <a:gd name="connsiteY15" fmla="*/ 5285516 h 5479725"/>
              <a:gd name="connsiteX16" fmla="*/ 2233402 w 2597626"/>
              <a:gd name="connsiteY16" fmla="*/ 5261240 h 5479725"/>
              <a:gd name="connsiteX17" fmla="*/ 2273862 w 2597626"/>
              <a:gd name="connsiteY17" fmla="*/ 5212687 h 5479725"/>
              <a:gd name="connsiteX18" fmla="*/ 2330506 w 2597626"/>
              <a:gd name="connsiteY18" fmla="*/ 5115583 h 5479725"/>
              <a:gd name="connsiteX19" fmla="*/ 2362875 w 2597626"/>
              <a:gd name="connsiteY19" fmla="*/ 5107491 h 5479725"/>
              <a:gd name="connsiteX20" fmla="*/ 2403335 w 2597626"/>
              <a:gd name="connsiteY20" fmla="*/ 5042755 h 5479725"/>
              <a:gd name="connsiteX21" fmla="*/ 2419519 w 2597626"/>
              <a:gd name="connsiteY21" fmla="*/ 5002294 h 5479725"/>
              <a:gd name="connsiteX22" fmla="*/ 2468071 w 2597626"/>
              <a:gd name="connsiteY22" fmla="*/ 4937558 h 5479725"/>
              <a:gd name="connsiteX23" fmla="*/ 2492347 w 2597626"/>
              <a:gd name="connsiteY23" fmla="*/ 4905190 h 5479725"/>
              <a:gd name="connsiteX24" fmla="*/ 2524715 w 2597626"/>
              <a:gd name="connsiteY24" fmla="*/ 4816178 h 5479725"/>
              <a:gd name="connsiteX25" fmla="*/ 2548991 w 2597626"/>
              <a:gd name="connsiteY25" fmla="*/ 4808086 h 5479725"/>
              <a:gd name="connsiteX26" fmla="*/ 2565175 w 2597626"/>
              <a:gd name="connsiteY26" fmla="*/ 4710981 h 5479725"/>
              <a:gd name="connsiteX27" fmla="*/ 2589452 w 2597626"/>
              <a:gd name="connsiteY27" fmla="*/ 4630061 h 5479725"/>
              <a:gd name="connsiteX28" fmla="*/ 2597544 w 2597626"/>
              <a:gd name="connsiteY28" fmla="*/ 4549140 h 5479725"/>
              <a:gd name="connsiteX29" fmla="*/ 2581360 w 2597626"/>
              <a:gd name="connsiteY29" fmla="*/ 4379208 h 5479725"/>
              <a:gd name="connsiteX30" fmla="*/ 2573267 w 2597626"/>
              <a:gd name="connsiteY30" fmla="*/ 4346840 h 5479725"/>
              <a:gd name="connsiteX31" fmla="*/ 2565175 w 2597626"/>
              <a:gd name="connsiteY31" fmla="*/ 4290195 h 5479725"/>
              <a:gd name="connsiteX32" fmla="*/ 2540899 w 2597626"/>
              <a:gd name="connsiteY32" fmla="*/ 4136447 h 5479725"/>
              <a:gd name="connsiteX33" fmla="*/ 2524715 w 2597626"/>
              <a:gd name="connsiteY33" fmla="*/ 3861317 h 5479725"/>
              <a:gd name="connsiteX34" fmla="*/ 2500439 w 2597626"/>
              <a:gd name="connsiteY34" fmla="*/ 3731845 h 5479725"/>
              <a:gd name="connsiteX35" fmla="*/ 2492347 w 2597626"/>
              <a:gd name="connsiteY35" fmla="*/ 3683293 h 5479725"/>
              <a:gd name="connsiteX36" fmla="*/ 2468071 w 2597626"/>
              <a:gd name="connsiteY36" fmla="*/ 3537636 h 5479725"/>
              <a:gd name="connsiteX37" fmla="*/ 2451887 w 2597626"/>
              <a:gd name="connsiteY37" fmla="*/ 3505268 h 5479725"/>
              <a:gd name="connsiteX38" fmla="*/ 2411427 w 2597626"/>
              <a:gd name="connsiteY38" fmla="*/ 3440532 h 5479725"/>
              <a:gd name="connsiteX39" fmla="*/ 2403335 w 2597626"/>
              <a:gd name="connsiteY39" fmla="*/ 3375795 h 5479725"/>
              <a:gd name="connsiteX40" fmla="*/ 2387151 w 2597626"/>
              <a:gd name="connsiteY40" fmla="*/ 3343427 h 5479725"/>
              <a:gd name="connsiteX41" fmla="*/ 2379059 w 2597626"/>
              <a:gd name="connsiteY41" fmla="*/ 3286783 h 5479725"/>
              <a:gd name="connsiteX42" fmla="*/ 2362875 w 2597626"/>
              <a:gd name="connsiteY42" fmla="*/ 3222047 h 5479725"/>
              <a:gd name="connsiteX43" fmla="*/ 2354783 w 2597626"/>
              <a:gd name="connsiteY43" fmla="*/ 3181587 h 5479725"/>
              <a:gd name="connsiteX44" fmla="*/ 2330506 w 2597626"/>
              <a:gd name="connsiteY44" fmla="*/ 3124942 h 5479725"/>
              <a:gd name="connsiteX45" fmla="*/ 2322414 w 2597626"/>
              <a:gd name="connsiteY45" fmla="*/ 3092574 h 5479725"/>
              <a:gd name="connsiteX46" fmla="*/ 2281954 w 2597626"/>
              <a:gd name="connsiteY46" fmla="*/ 3076390 h 5479725"/>
              <a:gd name="connsiteX47" fmla="*/ 2265770 w 2597626"/>
              <a:gd name="connsiteY47" fmla="*/ 3027838 h 5479725"/>
              <a:gd name="connsiteX48" fmla="*/ 2217218 w 2597626"/>
              <a:gd name="connsiteY48" fmla="*/ 2995470 h 5479725"/>
              <a:gd name="connsiteX49" fmla="*/ 2192942 w 2597626"/>
              <a:gd name="connsiteY49" fmla="*/ 2979286 h 5479725"/>
              <a:gd name="connsiteX50" fmla="*/ 2136298 w 2597626"/>
              <a:gd name="connsiteY50" fmla="*/ 2963102 h 5479725"/>
              <a:gd name="connsiteX51" fmla="*/ 2079653 w 2597626"/>
              <a:gd name="connsiteY51" fmla="*/ 2955010 h 5479725"/>
              <a:gd name="connsiteX52" fmla="*/ 2063469 w 2597626"/>
              <a:gd name="connsiteY52" fmla="*/ 2930733 h 5479725"/>
              <a:gd name="connsiteX53" fmla="*/ 1966365 w 2597626"/>
              <a:gd name="connsiteY53" fmla="*/ 2906457 h 5479725"/>
              <a:gd name="connsiteX54" fmla="*/ 1942089 w 2597626"/>
              <a:gd name="connsiteY54" fmla="*/ 2898365 h 5479725"/>
              <a:gd name="connsiteX55" fmla="*/ 1917813 w 2597626"/>
              <a:gd name="connsiteY55" fmla="*/ 2882181 h 5479725"/>
              <a:gd name="connsiteX56" fmla="*/ 1836892 w 2597626"/>
              <a:gd name="connsiteY56" fmla="*/ 2865997 h 5479725"/>
              <a:gd name="connsiteX57" fmla="*/ 1804524 w 2597626"/>
              <a:gd name="connsiteY57" fmla="*/ 2857905 h 5479725"/>
              <a:gd name="connsiteX58" fmla="*/ 1731696 w 2597626"/>
              <a:gd name="connsiteY58" fmla="*/ 2841721 h 5479725"/>
              <a:gd name="connsiteX59" fmla="*/ 1699328 w 2597626"/>
              <a:gd name="connsiteY59" fmla="*/ 2825537 h 5479725"/>
              <a:gd name="connsiteX60" fmla="*/ 1521303 w 2597626"/>
              <a:gd name="connsiteY60" fmla="*/ 2809353 h 5479725"/>
              <a:gd name="connsiteX61" fmla="*/ 1416106 w 2597626"/>
              <a:gd name="connsiteY61" fmla="*/ 2785077 h 5479725"/>
              <a:gd name="connsiteX62" fmla="*/ 1367554 w 2597626"/>
              <a:gd name="connsiteY62" fmla="*/ 2768893 h 5479725"/>
              <a:gd name="connsiteX63" fmla="*/ 1343278 w 2597626"/>
              <a:gd name="connsiteY63" fmla="*/ 2760801 h 5479725"/>
              <a:gd name="connsiteX64" fmla="*/ 1310910 w 2597626"/>
              <a:gd name="connsiteY64" fmla="*/ 2720340 h 5479725"/>
              <a:gd name="connsiteX65" fmla="*/ 1254266 w 2597626"/>
              <a:gd name="connsiteY65" fmla="*/ 2679880 h 5479725"/>
              <a:gd name="connsiteX66" fmla="*/ 1213806 w 2597626"/>
              <a:gd name="connsiteY66" fmla="*/ 2647512 h 5479725"/>
              <a:gd name="connsiteX67" fmla="*/ 1181437 w 2597626"/>
              <a:gd name="connsiteY67" fmla="*/ 2607052 h 5479725"/>
              <a:gd name="connsiteX68" fmla="*/ 1149069 w 2597626"/>
              <a:gd name="connsiteY68" fmla="*/ 2590868 h 5479725"/>
              <a:gd name="connsiteX69" fmla="*/ 1100517 w 2597626"/>
              <a:gd name="connsiteY69" fmla="*/ 2550408 h 5479725"/>
              <a:gd name="connsiteX70" fmla="*/ 1060057 w 2597626"/>
              <a:gd name="connsiteY70" fmla="*/ 2469487 h 5479725"/>
              <a:gd name="connsiteX71" fmla="*/ 1027689 w 2597626"/>
              <a:gd name="connsiteY71" fmla="*/ 2437119 h 5479725"/>
              <a:gd name="connsiteX72" fmla="*/ 979136 w 2597626"/>
              <a:gd name="connsiteY72" fmla="*/ 2380475 h 5479725"/>
              <a:gd name="connsiteX73" fmla="*/ 962952 w 2597626"/>
              <a:gd name="connsiteY73" fmla="*/ 2242910 h 5479725"/>
              <a:gd name="connsiteX74" fmla="*/ 946768 w 2597626"/>
              <a:gd name="connsiteY74" fmla="*/ 2210542 h 5479725"/>
              <a:gd name="connsiteX75" fmla="*/ 938676 w 2597626"/>
              <a:gd name="connsiteY75" fmla="*/ 2170082 h 5479725"/>
              <a:gd name="connsiteX76" fmla="*/ 914400 w 2597626"/>
              <a:gd name="connsiteY76" fmla="*/ 2097254 h 5479725"/>
              <a:gd name="connsiteX77" fmla="*/ 906308 w 2597626"/>
              <a:gd name="connsiteY77" fmla="*/ 2016333 h 5479725"/>
              <a:gd name="connsiteX78" fmla="*/ 857756 w 2597626"/>
              <a:gd name="connsiteY78" fmla="*/ 1927321 h 5479725"/>
              <a:gd name="connsiteX79" fmla="*/ 801112 w 2597626"/>
              <a:gd name="connsiteY79" fmla="*/ 1854493 h 5479725"/>
              <a:gd name="connsiteX80" fmla="*/ 793020 w 2597626"/>
              <a:gd name="connsiteY80" fmla="*/ 1822125 h 5479725"/>
              <a:gd name="connsiteX81" fmla="*/ 768744 w 2597626"/>
              <a:gd name="connsiteY81" fmla="*/ 1627916 h 5479725"/>
              <a:gd name="connsiteX82" fmla="*/ 760652 w 2597626"/>
              <a:gd name="connsiteY82" fmla="*/ 1603640 h 5479725"/>
              <a:gd name="connsiteX83" fmla="*/ 744467 w 2597626"/>
              <a:gd name="connsiteY83" fmla="*/ 1401339 h 5479725"/>
              <a:gd name="connsiteX84" fmla="*/ 736375 w 2597626"/>
              <a:gd name="connsiteY84" fmla="*/ 1352787 h 5479725"/>
              <a:gd name="connsiteX85" fmla="*/ 720191 w 2597626"/>
              <a:gd name="connsiteY85" fmla="*/ 1320418 h 5479725"/>
              <a:gd name="connsiteX86" fmla="*/ 704007 w 2597626"/>
              <a:gd name="connsiteY86" fmla="*/ 972461 h 5479725"/>
              <a:gd name="connsiteX87" fmla="*/ 687823 w 2597626"/>
              <a:gd name="connsiteY87" fmla="*/ 907725 h 5479725"/>
              <a:gd name="connsiteX88" fmla="*/ 679731 w 2597626"/>
              <a:gd name="connsiteY88" fmla="*/ 867264 h 5479725"/>
              <a:gd name="connsiteX89" fmla="*/ 663547 w 2597626"/>
              <a:gd name="connsiteY89" fmla="*/ 697332 h 5479725"/>
              <a:gd name="connsiteX90" fmla="*/ 655455 w 2597626"/>
              <a:gd name="connsiteY90" fmla="*/ 664964 h 5479725"/>
              <a:gd name="connsiteX91" fmla="*/ 639271 w 2597626"/>
              <a:gd name="connsiteY91" fmla="*/ 600227 h 5479725"/>
              <a:gd name="connsiteX92" fmla="*/ 614995 w 2597626"/>
              <a:gd name="connsiteY92" fmla="*/ 470755 h 5479725"/>
              <a:gd name="connsiteX93" fmla="*/ 590719 w 2597626"/>
              <a:gd name="connsiteY93" fmla="*/ 446479 h 5479725"/>
              <a:gd name="connsiteX94" fmla="*/ 582627 w 2597626"/>
              <a:gd name="connsiteY94" fmla="*/ 422202 h 5479725"/>
              <a:gd name="connsiteX95" fmla="*/ 574535 w 2597626"/>
              <a:gd name="connsiteY95" fmla="*/ 381742 h 5479725"/>
              <a:gd name="connsiteX96" fmla="*/ 558351 w 2597626"/>
              <a:gd name="connsiteY96" fmla="*/ 341282 h 5479725"/>
              <a:gd name="connsiteX97" fmla="*/ 550259 w 2597626"/>
              <a:gd name="connsiteY97" fmla="*/ 268454 h 5479725"/>
              <a:gd name="connsiteX98" fmla="*/ 542167 w 2597626"/>
              <a:gd name="connsiteY98" fmla="*/ 236086 h 5479725"/>
              <a:gd name="connsiteX99" fmla="*/ 525983 w 2597626"/>
              <a:gd name="connsiteY99" fmla="*/ 147073 h 5479725"/>
              <a:gd name="connsiteX100" fmla="*/ 517890 w 2597626"/>
              <a:gd name="connsiteY100" fmla="*/ 114705 h 5479725"/>
              <a:gd name="connsiteX101" fmla="*/ 509798 w 2597626"/>
              <a:gd name="connsiteY101" fmla="*/ 58061 h 5479725"/>
              <a:gd name="connsiteX102" fmla="*/ 498385 w 2597626"/>
              <a:gd name="connsiteY102" fmla="*/ 27615 h 5479725"/>
              <a:gd name="connsiteX103" fmla="*/ 455531 w 2597626"/>
              <a:gd name="connsiteY103" fmla="*/ 0 h 5479725"/>
              <a:gd name="connsiteX104" fmla="*/ 376044 w 2597626"/>
              <a:gd name="connsiteY104" fmla="*/ 945 h 5479725"/>
              <a:gd name="connsiteX105" fmla="*/ 323682 w 2597626"/>
              <a:gd name="connsiteY105" fmla="*/ 17601 h 5479725"/>
              <a:gd name="connsiteX106" fmla="*/ 283221 w 2597626"/>
              <a:gd name="connsiteY106" fmla="*/ 25693 h 5479725"/>
              <a:gd name="connsiteX107" fmla="*/ 202301 w 2597626"/>
              <a:gd name="connsiteY107" fmla="*/ 82337 h 5479725"/>
              <a:gd name="connsiteX108" fmla="*/ 178025 w 2597626"/>
              <a:gd name="connsiteY108" fmla="*/ 98521 h 5479725"/>
              <a:gd name="connsiteX109" fmla="*/ 161841 w 2597626"/>
              <a:gd name="connsiteY109" fmla="*/ 122797 h 5479725"/>
              <a:gd name="connsiteX110" fmla="*/ 145657 w 2597626"/>
              <a:gd name="connsiteY110" fmla="*/ 171349 h 5479725"/>
              <a:gd name="connsiteX111" fmla="*/ 113289 w 2597626"/>
              <a:gd name="connsiteY111" fmla="*/ 187533 h 5479725"/>
              <a:gd name="connsiteX112" fmla="*/ 89013 w 2597626"/>
              <a:gd name="connsiteY112" fmla="*/ 211810 h 5479725"/>
              <a:gd name="connsiteX113" fmla="*/ 48552 w 2597626"/>
              <a:gd name="connsiteY113" fmla="*/ 284638 h 5479725"/>
              <a:gd name="connsiteX114" fmla="*/ 24276 w 2597626"/>
              <a:gd name="connsiteY114" fmla="*/ 300822 h 5479725"/>
              <a:gd name="connsiteX115" fmla="*/ 8092 w 2597626"/>
              <a:gd name="connsiteY115" fmla="*/ 333190 h 5479725"/>
              <a:gd name="connsiteX116" fmla="*/ 0 w 2597626"/>
              <a:gd name="connsiteY116" fmla="*/ 341282 h 5479725"/>
              <a:gd name="connsiteX0" fmla="*/ 1408014 w 2597626"/>
              <a:gd name="connsiteY0" fmla="*/ 5342160 h 5479725"/>
              <a:gd name="connsiteX1" fmla="*/ 1432290 w 2597626"/>
              <a:gd name="connsiteY1" fmla="*/ 5390712 h 5479725"/>
              <a:gd name="connsiteX2" fmla="*/ 1448475 w 2597626"/>
              <a:gd name="connsiteY2" fmla="*/ 5406896 h 5479725"/>
              <a:gd name="connsiteX3" fmla="*/ 1472751 w 2597626"/>
              <a:gd name="connsiteY3" fmla="*/ 5423080 h 5479725"/>
              <a:gd name="connsiteX4" fmla="*/ 1561763 w 2597626"/>
              <a:gd name="connsiteY4" fmla="*/ 5439264 h 5479725"/>
              <a:gd name="connsiteX5" fmla="*/ 1618407 w 2597626"/>
              <a:gd name="connsiteY5" fmla="*/ 5455448 h 5479725"/>
              <a:gd name="connsiteX6" fmla="*/ 1658867 w 2597626"/>
              <a:gd name="connsiteY6" fmla="*/ 5463540 h 5479725"/>
              <a:gd name="connsiteX7" fmla="*/ 1731696 w 2597626"/>
              <a:gd name="connsiteY7" fmla="*/ 5471633 h 5479725"/>
              <a:gd name="connsiteX8" fmla="*/ 1796432 w 2597626"/>
              <a:gd name="connsiteY8" fmla="*/ 5479725 h 5479725"/>
              <a:gd name="connsiteX9" fmla="*/ 1885444 w 2597626"/>
              <a:gd name="connsiteY9" fmla="*/ 5471633 h 5479725"/>
              <a:gd name="connsiteX10" fmla="*/ 1909721 w 2597626"/>
              <a:gd name="connsiteY10" fmla="*/ 5463540 h 5479725"/>
              <a:gd name="connsiteX11" fmla="*/ 1998733 w 2597626"/>
              <a:gd name="connsiteY11" fmla="*/ 5447356 h 5479725"/>
              <a:gd name="connsiteX12" fmla="*/ 2039193 w 2597626"/>
              <a:gd name="connsiteY12" fmla="*/ 5414988 h 5479725"/>
              <a:gd name="connsiteX13" fmla="*/ 2128206 w 2597626"/>
              <a:gd name="connsiteY13" fmla="*/ 5366436 h 5479725"/>
              <a:gd name="connsiteX14" fmla="*/ 2176758 w 2597626"/>
              <a:gd name="connsiteY14" fmla="*/ 5317884 h 5479725"/>
              <a:gd name="connsiteX15" fmla="*/ 2184850 w 2597626"/>
              <a:gd name="connsiteY15" fmla="*/ 5285516 h 5479725"/>
              <a:gd name="connsiteX16" fmla="*/ 2233402 w 2597626"/>
              <a:gd name="connsiteY16" fmla="*/ 5261240 h 5479725"/>
              <a:gd name="connsiteX17" fmla="*/ 2273862 w 2597626"/>
              <a:gd name="connsiteY17" fmla="*/ 5212687 h 5479725"/>
              <a:gd name="connsiteX18" fmla="*/ 2330506 w 2597626"/>
              <a:gd name="connsiteY18" fmla="*/ 5115583 h 5479725"/>
              <a:gd name="connsiteX19" fmla="*/ 2362875 w 2597626"/>
              <a:gd name="connsiteY19" fmla="*/ 5107491 h 5479725"/>
              <a:gd name="connsiteX20" fmla="*/ 2403335 w 2597626"/>
              <a:gd name="connsiteY20" fmla="*/ 5042755 h 5479725"/>
              <a:gd name="connsiteX21" fmla="*/ 2419519 w 2597626"/>
              <a:gd name="connsiteY21" fmla="*/ 5002294 h 5479725"/>
              <a:gd name="connsiteX22" fmla="*/ 2468071 w 2597626"/>
              <a:gd name="connsiteY22" fmla="*/ 4937558 h 5479725"/>
              <a:gd name="connsiteX23" fmla="*/ 2492347 w 2597626"/>
              <a:gd name="connsiteY23" fmla="*/ 4905190 h 5479725"/>
              <a:gd name="connsiteX24" fmla="*/ 2524715 w 2597626"/>
              <a:gd name="connsiteY24" fmla="*/ 4816178 h 5479725"/>
              <a:gd name="connsiteX25" fmla="*/ 2548991 w 2597626"/>
              <a:gd name="connsiteY25" fmla="*/ 4808086 h 5479725"/>
              <a:gd name="connsiteX26" fmla="*/ 2565175 w 2597626"/>
              <a:gd name="connsiteY26" fmla="*/ 4710981 h 5479725"/>
              <a:gd name="connsiteX27" fmla="*/ 2589452 w 2597626"/>
              <a:gd name="connsiteY27" fmla="*/ 4630061 h 5479725"/>
              <a:gd name="connsiteX28" fmla="*/ 2597544 w 2597626"/>
              <a:gd name="connsiteY28" fmla="*/ 4549140 h 5479725"/>
              <a:gd name="connsiteX29" fmla="*/ 2581360 w 2597626"/>
              <a:gd name="connsiteY29" fmla="*/ 4379208 h 5479725"/>
              <a:gd name="connsiteX30" fmla="*/ 2573267 w 2597626"/>
              <a:gd name="connsiteY30" fmla="*/ 4346840 h 5479725"/>
              <a:gd name="connsiteX31" fmla="*/ 2565175 w 2597626"/>
              <a:gd name="connsiteY31" fmla="*/ 4290195 h 5479725"/>
              <a:gd name="connsiteX32" fmla="*/ 2540899 w 2597626"/>
              <a:gd name="connsiteY32" fmla="*/ 4136447 h 5479725"/>
              <a:gd name="connsiteX33" fmla="*/ 2524715 w 2597626"/>
              <a:gd name="connsiteY33" fmla="*/ 3861317 h 5479725"/>
              <a:gd name="connsiteX34" fmla="*/ 2500439 w 2597626"/>
              <a:gd name="connsiteY34" fmla="*/ 3731845 h 5479725"/>
              <a:gd name="connsiteX35" fmla="*/ 2492347 w 2597626"/>
              <a:gd name="connsiteY35" fmla="*/ 3683293 h 5479725"/>
              <a:gd name="connsiteX36" fmla="*/ 2468071 w 2597626"/>
              <a:gd name="connsiteY36" fmla="*/ 3537636 h 5479725"/>
              <a:gd name="connsiteX37" fmla="*/ 2451887 w 2597626"/>
              <a:gd name="connsiteY37" fmla="*/ 3505268 h 5479725"/>
              <a:gd name="connsiteX38" fmla="*/ 2411427 w 2597626"/>
              <a:gd name="connsiteY38" fmla="*/ 3440532 h 5479725"/>
              <a:gd name="connsiteX39" fmla="*/ 2403335 w 2597626"/>
              <a:gd name="connsiteY39" fmla="*/ 3375795 h 5479725"/>
              <a:gd name="connsiteX40" fmla="*/ 2387151 w 2597626"/>
              <a:gd name="connsiteY40" fmla="*/ 3343427 h 5479725"/>
              <a:gd name="connsiteX41" fmla="*/ 2379059 w 2597626"/>
              <a:gd name="connsiteY41" fmla="*/ 3286783 h 5479725"/>
              <a:gd name="connsiteX42" fmla="*/ 2362875 w 2597626"/>
              <a:gd name="connsiteY42" fmla="*/ 3222047 h 5479725"/>
              <a:gd name="connsiteX43" fmla="*/ 2354783 w 2597626"/>
              <a:gd name="connsiteY43" fmla="*/ 3181587 h 5479725"/>
              <a:gd name="connsiteX44" fmla="*/ 2330506 w 2597626"/>
              <a:gd name="connsiteY44" fmla="*/ 3124942 h 5479725"/>
              <a:gd name="connsiteX45" fmla="*/ 2322414 w 2597626"/>
              <a:gd name="connsiteY45" fmla="*/ 3092574 h 5479725"/>
              <a:gd name="connsiteX46" fmla="*/ 2281954 w 2597626"/>
              <a:gd name="connsiteY46" fmla="*/ 3076390 h 5479725"/>
              <a:gd name="connsiteX47" fmla="*/ 2265770 w 2597626"/>
              <a:gd name="connsiteY47" fmla="*/ 3027838 h 5479725"/>
              <a:gd name="connsiteX48" fmla="*/ 2217218 w 2597626"/>
              <a:gd name="connsiteY48" fmla="*/ 2995470 h 5479725"/>
              <a:gd name="connsiteX49" fmla="*/ 2192942 w 2597626"/>
              <a:gd name="connsiteY49" fmla="*/ 2979286 h 5479725"/>
              <a:gd name="connsiteX50" fmla="*/ 2136298 w 2597626"/>
              <a:gd name="connsiteY50" fmla="*/ 2963102 h 5479725"/>
              <a:gd name="connsiteX51" fmla="*/ 2079653 w 2597626"/>
              <a:gd name="connsiteY51" fmla="*/ 2955010 h 5479725"/>
              <a:gd name="connsiteX52" fmla="*/ 2063469 w 2597626"/>
              <a:gd name="connsiteY52" fmla="*/ 2930733 h 5479725"/>
              <a:gd name="connsiteX53" fmla="*/ 1966365 w 2597626"/>
              <a:gd name="connsiteY53" fmla="*/ 2906457 h 5479725"/>
              <a:gd name="connsiteX54" fmla="*/ 1942089 w 2597626"/>
              <a:gd name="connsiteY54" fmla="*/ 2898365 h 5479725"/>
              <a:gd name="connsiteX55" fmla="*/ 1917813 w 2597626"/>
              <a:gd name="connsiteY55" fmla="*/ 2882181 h 5479725"/>
              <a:gd name="connsiteX56" fmla="*/ 1836892 w 2597626"/>
              <a:gd name="connsiteY56" fmla="*/ 2865997 h 5479725"/>
              <a:gd name="connsiteX57" fmla="*/ 1804524 w 2597626"/>
              <a:gd name="connsiteY57" fmla="*/ 2857905 h 5479725"/>
              <a:gd name="connsiteX58" fmla="*/ 1731696 w 2597626"/>
              <a:gd name="connsiteY58" fmla="*/ 2841721 h 5479725"/>
              <a:gd name="connsiteX59" fmla="*/ 1699328 w 2597626"/>
              <a:gd name="connsiteY59" fmla="*/ 2825537 h 5479725"/>
              <a:gd name="connsiteX60" fmla="*/ 1521303 w 2597626"/>
              <a:gd name="connsiteY60" fmla="*/ 2809353 h 5479725"/>
              <a:gd name="connsiteX61" fmla="*/ 1416106 w 2597626"/>
              <a:gd name="connsiteY61" fmla="*/ 2785077 h 5479725"/>
              <a:gd name="connsiteX62" fmla="*/ 1367554 w 2597626"/>
              <a:gd name="connsiteY62" fmla="*/ 2768893 h 5479725"/>
              <a:gd name="connsiteX63" fmla="*/ 1343278 w 2597626"/>
              <a:gd name="connsiteY63" fmla="*/ 2760801 h 5479725"/>
              <a:gd name="connsiteX64" fmla="*/ 1310910 w 2597626"/>
              <a:gd name="connsiteY64" fmla="*/ 2720340 h 5479725"/>
              <a:gd name="connsiteX65" fmla="*/ 1254266 w 2597626"/>
              <a:gd name="connsiteY65" fmla="*/ 2679880 h 5479725"/>
              <a:gd name="connsiteX66" fmla="*/ 1213806 w 2597626"/>
              <a:gd name="connsiteY66" fmla="*/ 2647512 h 5479725"/>
              <a:gd name="connsiteX67" fmla="*/ 1181437 w 2597626"/>
              <a:gd name="connsiteY67" fmla="*/ 2607052 h 5479725"/>
              <a:gd name="connsiteX68" fmla="*/ 1149069 w 2597626"/>
              <a:gd name="connsiteY68" fmla="*/ 2590868 h 5479725"/>
              <a:gd name="connsiteX69" fmla="*/ 1100517 w 2597626"/>
              <a:gd name="connsiteY69" fmla="*/ 2550408 h 5479725"/>
              <a:gd name="connsiteX70" fmla="*/ 1060057 w 2597626"/>
              <a:gd name="connsiteY70" fmla="*/ 2469487 h 5479725"/>
              <a:gd name="connsiteX71" fmla="*/ 1027689 w 2597626"/>
              <a:gd name="connsiteY71" fmla="*/ 2437119 h 5479725"/>
              <a:gd name="connsiteX72" fmla="*/ 979136 w 2597626"/>
              <a:gd name="connsiteY72" fmla="*/ 2380475 h 5479725"/>
              <a:gd name="connsiteX73" fmla="*/ 962952 w 2597626"/>
              <a:gd name="connsiteY73" fmla="*/ 2242910 h 5479725"/>
              <a:gd name="connsiteX74" fmla="*/ 946768 w 2597626"/>
              <a:gd name="connsiteY74" fmla="*/ 2210542 h 5479725"/>
              <a:gd name="connsiteX75" fmla="*/ 938676 w 2597626"/>
              <a:gd name="connsiteY75" fmla="*/ 2170082 h 5479725"/>
              <a:gd name="connsiteX76" fmla="*/ 914400 w 2597626"/>
              <a:gd name="connsiteY76" fmla="*/ 2097254 h 5479725"/>
              <a:gd name="connsiteX77" fmla="*/ 906308 w 2597626"/>
              <a:gd name="connsiteY77" fmla="*/ 2016333 h 5479725"/>
              <a:gd name="connsiteX78" fmla="*/ 857756 w 2597626"/>
              <a:gd name="connsiteY78" fmla="*/ 1927321 h 5479725"/>
              <a:gd name="connsiteX79" fmla="*/ 801112 w 2597626"/>
              <a:gd name="connsiteY79" fmla="*/ 1854493 h 5479725"/>
              <a:gd name="connsiteX80" fmla="*/ 793020 w 2597626"/>
              <a:gd name="connsiteY80" fmla="*/ 1822125 h 5479725"/>
              <a:gd name="connsiteX81" fmla="*/ 768744 w 2597626"/>
              <a:gd name="connsiteY81" fmla="*/ 1627916 h 5479725"/>
              <a:gd name="connsiteX82" fmla="*/ 760652 w 2597626"/>
              <a:gd name="connsiteY82" fmla="*/ 1603640 h 5479725"/>
              <a:gd name="connsiteX83" fmla="*/ 744467 w 2597626"/>
              <a:gd name="connsiteY83" fmla="*/ 1401339 h 5479725"/>
              <a:gd name="connsiteX84" fmla="*/ 736375 w 2597626"/>
              <a:gd name="connsiteY84" fmla="*/ 1352787 h 5479725"/>
              <a:gd name="connsiteX85" fmla="*/ 720191 w 2597626"/>
              <a:gd name="connsiteY85" fmla="*/ 1320418 h 5479725"/>
              <a:gd name="connsiteX86" fmla="*/ 704007 w 2597626"/>
              <a:gd name="connsiteY86" fmla="*/ 972461 h 5479725"/>
              <a:gd name="connsiteX87" fmla="*/ 687823 w 2597626"/>
              <a:gd name="connsiteY87" fmla="*/ 907725 h 5479725"/>
              <a:gd name="connsiteX88" fmla="*/ 679731 w 2597626"/>
              <a:gd name="connsiteY88" fmla="*/ 867264 h 5479725"/>
              <a:gd name="connsiteX89" fmla="*/ 663547 w 2597626"/>
              <a:gd name="connsiteY89" fmla="*/ 697332 h 5479725"/>
              <a:gd name="connsiteX90" fmla="*/ 655455 w 2597626"/>
              <a:gd name="connsiteY90" fmla="*/ 664964 h 5479725"/>
              <a:gd name="connsiteX91" fmla="*/ 639271 w 2597626"/>
              <a:gd name="connsiteY91" fmla="*/ 600227 h 5479725"/>
              <a:gd name="connsiteX92" fmla="*/ 614995 w 2597626"/>
              <a:gd name="connsiteY92" fmla="*/ 470755 h 5479725"/>
              <a:gd name="connsiteX93" fmla="*/ 590719 w 2597626"/>
              <a:gd name="connsiteY93" fmla="*/ 446479 h 5479725"/>
              <a:gd name="connsiteX94" fmla="*/ 582627 w 2597626"/>
              <a:gd name="connsiteY94" fmla="*/ 422202 h 5479725"/>
              <a:gd name="connsiteX95" fmla="*/ 574535 w 2597626"/>
              <a:gd name="connsiteY95" fmla="*/ 381742 h 5479725"/>
              <a:gd name="connsiteX96" fmla="*/ 558351 w 2597626"/>
              <a:gd name="connsiteY96" fmla="*/ 341282 h 5479725"/>
              <a:gd name="connsiteX97" fmla="*/ 550259 w 2597626"/>
              <a:gd name="connsiteY97" fmla="*/ 268454 h 5479725"/>
              <a:gd name="connsiteX98" fmla="*/ 542167 w 2597626"/>
              <a:gd name="connsiteY98" fmla="*/ 236086 h 5479725"/>
              <a:gd name="connsiteX99" fmla="*/ 525983 w 2597626"/>
              <a:gd name="connsiteY99" fmla="*/ 147073 h 5479725"/>
              <a:gd name="connsiteX100" fmla="*/ 517890 w 2597626"/>
              <a:gd name="connsiteY100" fmla="*/ 114705 h 5479725"/>
              <a:gd name="connsiteX101" fmla="*/ 509798 w 2597626"/>
              <a:gd name="connsiteY101" fmla="*/ 58061 h 5479725"/>
              <a:gd name="connsiteX102" fmla="*/ 498385 w 2597626"/>
              <a:gd name="connsiteY102" fmla="*/ 27615 h 5479725"/>
              <a:gd name="connsiteX103" fmla="*/ 455531 w 2597626"/>
              <a:gd name="connsiteY103" fmla="*/ 0 h 5479725"/>
              <a:gd name="connsiteX104" fmla="*/ 376044 w 2597626"/>
              <a:gd name="connsiteY104" fmla="*/ 945 h 5479725"/>
              <a:gd name="connsiteX105" fmla="*/ 323682 w 2597626"/>
              <a:gd name="connsiteY105" fmla="*/ 17601 h 5479725"/>
              <a:gd name="connsiteX106" fmla="*/ 283221 w 2597626"/>
              <a:gd name="connsiteY106" fmla="*/ 25693 h 5479725"/>
              <a:gd name="connsiteX107" fmla="*/ 202301 w 2597626"/>
              <a:gd name="connsiteY107" fmla="*/ 82337 h 5479725"/>
              <a:gd name="connsiteX108" fmla="*/ 178025 w 2597626"/>
              <a:gd name="connsiteY108" fmla="*/ 98521 h 5479725"/>
              <a:gd name="connsiteX109" fmla="*/ 161841 w 2597626"/>
              <a:gd name="connsiteY109" fmla="*/ 122797 h 5479725"/>
              <a:gd name="connsiteX110" fmla="*/ 145657 w 2597626"/>
              <a:gd name="connsiteY110" fmla="*/ 171349 h 5479725"/>
              <a:gd name="connsiteX111" fmla="*/ 113289 w 2597626"/>
              <a:gd name="connsiteY111" fmla="*/ 187533 h 5479725"/>
              <a:gd name="connsiteX112" fmla="*/ 89013 w 2597626"/>
              <a:gd name="connsiteY112" fmla="*/ 211810 h 5479725"/>
              <a:gd name="connsiteX113" fmla="*/ 48552 w 2597626"/>
              <a:gd name="connsiteY113" fmla="*/ 284638 h 5479725"/>
              <a:gd name="connsiteX114" fmla="*/ 24276 w 2597626"/>
              <a:gd name="connsiteY114" fmla="*/ 300822 h 5479725"/>
              <a:gd name="connsiteX115" fmla="*/ 8092 w 2597626"/>
              <a:gd name="connsiteY115" fmla="*/ 333190 h 5479725"/>
              <a:gd name="connsiteX116" fmla="*/ 0 w 2597626"/>
              <a:gd name="connsiteY116" fmla="*/ 341282 h 547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597626" h="5479725">
                <a:moveTo>
                  <a:pt x="1408014" y="5342160"/>
                </a:moveTo>
                <a:cubicBezTo>
                  <a:pt x="1416106" y="5358344"/>
                  <a:pt x="1422700" y="5375368"/>
                  <a:pt x="1432290" y="5390712"/>
                </a:cubicBezTo>
                <a:cubicBezTo>
                  <a:pt x="1436334" y="5397182"/>
                  <a:pt x="1442517" y="5402130"/>
                  <a:pt x="1448475" y="5406896"/>
                </a:cubicBezTo>
                <a:cubicBezTo>
                  <a:pt x="1456069" y="5412971"/>
                  <a:pt x="1463812" y="5419249"/>
                  <a:pt x="1472751" y="5423080"/>
                </a:cubicBezTo>
                <a:cubicBezTo>
                  <a:pt x="1493036" y="5431774"/>
                  <a:pt x="1546564" y="5436501"/>
                  <a:pt x="1561763" y="5439264"/>
                </a:cubicBezTo>
                <a:cubicBezTo>
                  <a:pt x="1617262" y="5449355"/>
                  <a:pt x="1572186" y="5443893"/>
                  <a:pt x="1618407" y="5455448"/>
                </a:cubicBezTo>
                <a:cubicBezTo>
                  <a:pt x="1631750" y="5458784"/>
                  <a:pt x="1645251" y="5461595"/>
                  <a:pt x="1658867" y="5463540"/>
                </a:cubicBezTo>
                <a:cubicBezTo>
                  <a:pt x="1683047" y="5466995"/>
                  <a:pt x="1707438" y="5468779"/>
                  <a:pt x="1731696" y="5471633"/>
                </a:cubicBezTo>
                <a:lnTo>
                  <a:pt x="1796432" y="5479725"/>
                </a:lnTo>
                <a:cubicBezTo>
                  <a:pt x="1826103" y="5477028"/>
                  <a:pt x="1855950" y="5475847"/>
                  <a:pt x="1885444" y="5471633"/>
                </a:cubicBezTo>
                <a:cubicBezTo>
                  <a:pt x="1893888" y="5470427"/>
                  <a:pt x="1901380" y="5465327"/>
                  <a:pt x="1909721" y="5463540"/>
                </a:cubicBezTo>
                <a:cubicBezTo>
                  <a:pt x="1939209" y="5457221"/>
                  <a:pt x="1969062" y="5452751"/>
                  <a:pt x="1998733" y="5447356"/>
                </a:cubicBezTo>
                <a:cubicBezTo>
                  <a:pt x="2032381" y="5396884"/>
                  <a:pt x="1994523" y="5442907"/>
                  <a:pt x="2039193" y="5414988"/>
                </a:cubicBezTo>
                <a:cubicBezTo>
                  <a:pt x="2125243" y="5361207"/>
                  <a:pt x="2031395" y="5398706"/>
                  <a:pt x="2128206" y="5366436"/>
                </a:cubicBezTo>
                <a:cubicBezTo>
                  <a:pt x="2144390" y="5350252"/>
                  <a:pt x="2171207" y="5340088"/>
                  <a:pt x="2176758" y="5317884"/>
                </a:cubicBezTo>
                <a:cubicBezTo>
                  <a:pt x="2179455" y="5307095"/>
                  <a:pt x="2176986" y="5293380"/>
                  <a:pt x="2184850" y="5285516"/>
                </a:cubicBezTo>
                <a:cubicBezTo>
                  <a:pt x="2197645" y="5272721"/>
                  <a:pt x="2217218" y="5269332"/>
                  <a:pt x="2233402" y="5261240"/>
                </a:cubicBezTo>
                <a:cubicBezTo>
                  <a:pt x="2246889" y="5245056"/>
                  <a:pt x="2262176" y="5230216"/>
                  <a:pt x="2273862" y="5212687"/>
                </a:cubicBezTo>
                <a:cubicBezTo>
                  <a:pt x="2280579" y="5202612"/>
                  <a:pt x="2316328" y="5119128"/>
                  <a:pt x="2330506" y="5115583"/>
                </a:cubicBezTo>
                <a:lnTo>
                  <a:pt x="2362875" y="5107491"/>
                </a:lnTo>
                <a:cubicBezTo>
                  <a:pt x="2387614" y="5074505"/>
                  <a:pt x="2387179" y="5079107"/>
                  <a:pt x="2403335" y="5042755"/>
                </a:cubicBezTo>
                <a:cubicBezTo>
                  <a:pt x="2409234" y="5029481"/>
                  <a:pt x="2411906" y="5014665"/>
                  <a:pt x="2419519" y="5002294"/>
                </a:cubicBezTo>
                <a:cubicBezTo>
                  <a:pt x="2433656" y="4979322"/>
                  <a:pt x="2451887" y="4959137"/>
                  <a:pt x="2468071" y="4937558"/>
                </a:cubicBezTo>
                <a:lnTo>
                  <a:pt x="2492347" y="4905190"/>
                </a:lnTo>
                <a:cubicBezTo>
                  <a:pt x="2495588" y="4893845"/>
                  <a:pt x="2509735" y="4831158"/>
                  <a:pt x="2524715" y="4816178"/>
                </a:cubicBezTo>
                <a:cubicBezTo>
                  <a:pt x="2530746" y="4810147"/>
                  <a:pt x="2540899" y="4810783"/>
                  <a:pt x="2548991" y="4808086"/>
                </a:cubicBezTo>
                <a:cubicBezTo>
                  <a:pt x="2567201" y="4735242"/>
                  <a:pt x="2546231" y="4824642"/>
                  <a:pt x="2565175" y="4710981"/>
                </a:cubicBezTo>
                <a:cubicBezTo>
                  <a:pt x="2569252" y="4686519"/>
                  <a:pt x="2582255" y="4651649"/>
                  <a:pt x="2589452" y="4630061"/>
                </a:cubicBezTo>
                <a:cubicBezTo>
                  <a:pt x="2592149" y="4603087"/>
                  <a:pt x="2598418" y="4576234"/>
                  <a:pt x="2597544" y="4549140"/>
                </a:cubicBezTo>
                <a:cubicBezTo>
                  <a:pt x="2595709" y="4492269"/>
                  <a:pt x="2588140" y="4435703"/>
                  <a:pt x="2581360" y="4379208"/>
                </a:cubicBezTo>
                <a:cubicBezTo>
                  <a:pt x="2580035" y="4368166"/>
                  <a:pt x="2575257" y="4357782"/>
                  <a:pt x="2573267" y="4346840"/>
                </a:cubicBezTo>
                <a:cubicBezTo>
                  <a:pt x="2569855" y="4328074"/>
                  <a:pt x="2567172" y="4309164"/>
                  <a:pt x="2565175" y="4290195"/>
                </a:cubicBezTo>
                <a:cubicBezTo>
                  <a:pt x="2551401" y="4159343"/>
                  <a:pt x="2568455" y="4232894"/>
                  <a:pt x="2540899" y="4136447"/>
                </a:cubicBezTo>
                <a:cubicBezTo>
                  <a:pt x="2522682" y="3936053"/>
                  <a:pt x="2543487" y="4180450"/>
                  <a:pt x="2524715" y="3861317"/>
                </a:cubicBezTo>
                <a:cubicBezTo>
                  <a:pt x="2519201" y="3767571"/>
                  <a:pt x="2525790" y="3795223"/>
                  <a:pt x="2500439" y="3731845"/>
                </a:cubicBezTo>
                <a:cubicBezTo>
                  <a:pt x="2497742" y="3715661"/>
                  <a:pt x="2494667" y="3699535"/>
                  <a:pt x="2492347" y="3683293"/>
                </a:cubicBezTo>
                <a:cubicBezTo>
                  <a:pt x="2484485" y="3628256"/>
                  <a:pt x="2483914" y="3593086"/>
                  <a:pt x="2468071" y="3537636"/>
                </a:cubicBezTo>
                <a:cubicBezTo>
                  <a:pt x="2464757" y="3526037"/>
                  <a:pt x="2457745" y="3515813"/>
                  <a:pt x="2451887" y="3505268"/>
                </a:cubicBezTo>
                <a:cubicBezTo>
                  <a:pt x="2435621" y="3475988"/>
                  <a:pt x="2428289" y="3465825"/>
                  <a:pt x="2411427" y="3440532"/>
                </a:cubicBezTo>
                <a:cubicBezTo>
                  <a:pt x="2408730" y="3418953"/>
                  <a:pt x="2408609" y="3396893"/>
                  <a:pt x="2403335" y="3375795"/>
                </a:cubicBezTo>
                <a:cubicBezTo>
                  <a:pt x="2400409" y="3364092"/>
                  <a:pt x="2390325" y="3355065"/>
                  <a:pt x="2387151" y="3343427"/>
                </a:cubicBezTo>
                <a:cubicBezTo>
                  <a:pt x="2382133" y="3325026"/>
                  <a:pt x="2382800" y="3305486"/>
                  <a:pt x="2379059" y="3286783"/>
                </a:cubicBezTo>
                <a:cubicBezTo>
                  <a:pt x="2374697" y="3264972"/>
                  <a:pt x="2367237" y="3243858"/>
                  <a:pt x="2362875" y="3222047"/>
                </a:cubicBezTo>
                <a:cubicBezTo>
                  <a:pt x="2360178" y="3208560"/>
                  <a:pt x="2358119" y="3194930"/>
                  <a:pt x="2354783" y="3181587"/>
                </a:cubicBezTo>
                <a:cubicBezTo>
                  <a:pt x="2344736" y="3141400"/>
                  <a:pt x="2347873" y="3171255"/>
                  <a:pt x="2330506" y="3124942"/>
                </a:cubicBezTo>
                <a:cubicBezTo>
                  <a:pt x="2326601" y="3114529"/>
                  <a:pt x="2330278" y="3100438"/>
                  <a:pt x="2322414" y="3092574"/>
                </a:cubicBezTo>
                <a:cubicBezTo>
                  <a:pt x="2312143" y="3082303"/>
                  <a:pt x="2295441" y="3081785"/>
                  <a:pt x="2281954" y="3076390"/>
                </a:cubicBezTo>
                <a:cubicBezTo>
                  <a:pt x="2276559" y="3060206"/>
                  <a:pt x="2279964" y="3037301"/>
                  <a:pt x="2265770" y="3027838"/>
                </a:cubicBezTo>
                <a:lnTo>
                  <a:pt x="2217218" y="2995470"/>
                </a:lnTo>
                <a:cubicBezTo>
                  <a:pt x="2209126" y="2990075"/>
                  <a:pt x="2202168" y="2982361"/>
                  <a:pt x="2192942" y="2979286"/>
                </a:cubicBezTo>
                <a:cubicBezTo>
                  <a:pt x="2172143" y="2972353"/>
                  <a:pt x="2158651" y="2967166"/>
                  <a:pt x="2136298" y="2963102"/>
                </a:cubicBezTo>
                <a:cubicBezTo>
                  <a:pt x="2117532" y="2959690"/>
                  <a:pt x="2098535" y="2957707"/>
                  <a:pt x="2079653" y="2955010"/>
                </a:cubicBezTo>
                <a:cubicBezTo>
                  <a:pt x="2074258" y="2946918"/>
                  <a:pt x="2070346" y="2937610"/>
                  <a:pt x="2063469" y="2930733"/>
                </a:cubicBezTo>
                <a:cubicBezTo>
                  <a:pt x="2035595" y="2902859"/>
                  <a:pt x="2006853" y="2910956"/>
                  <a:pt x="1966365" y="2906457"/>
                </a:cubicBezTo>
                <a:cubicBezTo>
                  <a:pt x="1958273" y="2903760"/>
                  <a:pt x="1949718" y="2902180"/>
                  <a:pt x="1942089" y="2898365"/>
                </a:cubicBezTo>
                <a:cubicBezTo>
                  <a:pt x="1933390" y="2894016"/>
                  <a:pt x="1927108" y="2885041"/>
                  <a:pt x="1917813" y="2882181"/>
                </a:cubicBezTo>
                <a:cubicBezTo>
                  <a:pt x="1891522" y="2874091"/>
                  <a:pt x="1863789" y="2871761"/>
                  <a:pt x="1836892" y="2865997"/>
                </a:cubicBezTo>
                <a:cubicBezTo>
                  <a:pt x="1826017" y="2863667"/>
                  <a:pt x="1815381" y="2860318"/>
                  <a:pt x="1804524" y="2857905"/>
                </a:cubicBezTo>
                <a:cubicBezTo>
                  <a:pt x="1791940" y="2855108"/>
                  <a:pt x="1746048" y="2847103"/>
                  <a:pt x="1731696" y="2841721"/>
                </a:cubicBezTo>
                <a:cubicBezTo>
                  <a:pt x="1720401" y="2837485"/>
                  <a:pt x="1711082" y="2828249"/>
                  <a:pt x="1699328" y="2825537"/>
                </a:cubicBezTo>
                <a:cubicBezTo>
                  <a:pt x="1675377" y="2820010"/>
                  <a:pt x="1530149" y="2810033"/>
                  <a:pt x="1521303" y="2809353"/>
                </a:cubicBezTo>
                <a:cubicBezTo>
                  <a:pt x="1454319" y="2787025"/>
                  <a:pt x="1558961" y="2820791"/>
                  <a:pt x="1416106" y="2785077"/>
                </a:cubicBezTo>
                <a:cubicBezTo>
                  <a:pt x="1399556" y="2780940"/>
                  <a:pt x="1383738" y="2774288"/>
                  <a:pt x="1367554" y="2768893"/>
                </a:cubicBezTo>
                <a:lnTo>
                  <a:pt x="1343278" y="2760801"/>
                </a:lnTo>
                <a:cubicBezTo>
                  <a:pt x="1332489" y="2747314"/>
                  <a:pt x="1323123" y="2732553"/>
                  <a:pt x="1310910" y="2720340"/>
                </a:cubicBezTo>
                <a:cubicBezTo>
                  <a:pt x="1300873" y="2710303"/>
                  <a:pt x="1268050" y="2689069"/>
                  <a:pt x="1254266" y="2679880"/>
                </a:cubicBezTo>
                <a:cubicBezTo>
                  <a:pt x="1222033" y="2631531"/>
                  <a:pt x="1257234" y="2673568"/>
                  <a:pt x="1213806" y="2647512"/>
                </a:cubicBezTo>
                <a:cubicBezTo>
                  <a:pt x="1184514" y="2629937"/>
                  <a:pt x="1209794" y="2630683"/>
                  <a:pt x="1181437" y="2607052"/>
                </a:cubicBezTo>
                <a:cubicBezTo>
                  <a:pt x="1172170" y="2599330"/>
                  <a:pt x="1159542" y="2596853"/>
                  <a:pt x="1149069" y="2590868"/>
                </a:cubicBezTo>
                <a:cubicBezTo>
                  <a:pt x="1134032" y="2582275"/>
                  <a:pt x="1109594" y="2565159"/>
                  <a:pt x="1100517" y="2550408"/>
                </a:cubicBezTo>
                <a:cubicBezTo>
                  <a:pt x="1084712" y="2524724"/>
                  <a:pt x="1073544" y="2496461"/>
                  <a:pt x="1060057" y="2469487"/>
                </a:cubicBezTo>
                <a:cubicBezTo>
                  <a:pt x="1053233" y="2455839"/>
                  <a:pt x="1037737" y="2448602"/>
                  <a:pt x="1027689" y="2437119"/>
                </a:cubicBezTo>
                <a:cubicBezTo>
                  <a:pt x="955035" y="2354086"/>
                  <a:pt x="1048174" y="2449510"/>
                  <a:pt x="979136" y="2380475"/>
                </a:cubicBezTo>
                <a:cubicBezTo>
                  <a:pt x="977763" y="2365372"/>
                  <a:pt x="971423" y="2271149"/>
                  <a:pt x="962952" y="2242910"/>
                </a:cubicBezTo>
                <a:cubicBezTo>
                  <a:pt x="959486" y="2231356"/>
                  <a:pt x="952163" y="2221331"/>
                  <a:pt x="946768" y="2210542"/>
                </a:cubicBezTo>
                <a:cubicBezTo>
                  <a:pt x="944071" y="2197055"/>
                  <a:pt x="942454" y="2183307"/>
                  <a:pt x="938676" y="2170082"/>
                </a:cubicBezTo>
                <a:cubicBezTo>
                  <a:pt x="931646" y="2145477"/>
                  <a:pt x="919672" y="2122294"/>
                  <a:pt x="914400" y="2097254"/>
                </a:cubicBezTo>
                <a:cubicBezTo>
                  <a:pt x="908815" y="2070727"/>
                  <a:pt x="914880" y="2042050"/>
                  <a:pt x="906308" y="2016333"/>
                </a:cubicBezTo>
                <a:cubicBezTo>
                  <a:pt x="895620" y="1984270"/>
                  <a:pt x="874892" y="1956452"/>
                  <a:pt x="857756" y="1927321"/>
                </a:cubicBezTo>
                <a:cubicBezTo>
                  <a:pt x="830102" y="1880309"/>
                  <a:pt x="832634" y="1886015"/>
                  <a:pt x="801112" y="1854493"/>
                </a:cubicBezTo>
                <a:cubicBezTo>
                  <a:pt x="798415" y="1843704"/>
                  <a:pt x="794490" y="1833149"/>
                  <a:pt x="793020" y="1822125"/>
                </a:cubicBezTo>
                <a:cubicBezTo>
                  <a:pt x="772822" y="1670642"/>
                  <a:pt x="800049" y="1794875"/>
                  <a:pt x="768744" y="1627916"/>
                </a:cubicBezTo>
                <a:cubicBezTo>
                  <a:pt x="767172" y="1619532"/>
                  <a:pt x="763349" y="1611732"/>
                  <a:pt x="760652" y="1603640"/>
                </a:cubicBezTo>
                <a:cubicBezTo>
                  <a:pt x="755257" y="1536206"/>
                  <a:pt x="755588" y="1468068"/>
                  <a:pt x="744467" y="1401339"/>
                </a:cubicBezTo>
                <a:cubicBezTo>
                  <a:pt x="741770" y="1385155"/>
                  <a:pt x="741090" y="1368502"/>
                  <a:pt x="736375" y="1352787"/>
                </a:cubicBezTo>
                <a:cubicBezTo>
                  <a:pt x="732909" y="1341233"/>
                  <a:pt x="725586" y="1331208"/>
                  <a:pt x="720191" y="1320418"/>
                </a:cubicBezTo>
                <a:cubicBezTo>
                  <a:pt x="719488" y="1302137"/>
                  <a:pt x="710229" y="1024310"/>
                  <a:pt x="704007" y="972461"/>
                </a:cubicBezTo>
                <a:cubicBezTo>
                  <a:pt x="701357" y="950377"/>
                  <a:pt x="692824" y="929398"/>
                  <a:pt x="687823" y="907725"/>
                </a:cubicBezTo>
                <a:cubicBezTo>
                  <a:pt x="684730" y="894323"/>
                  <a:pt x="681822" y="880858"/>
                  <a:pt x="679731" y="867264"/>
                </a:cubicBezTo>
                <a:cubicBezTo>
                  <a:pt x="663038" y="758760"/>
                  <a:pt x="680162" y="838557"/>
                  <a:pt x="663547" y="697332"/>
                </a:cubicBezTo>
                <a:cubicBezTo>
                  <a:pt x="662248" y="686287"/>
                  <a:pt x="657868" y="675821"/>
                  <a:pt x="655455" y="664964"/>
                </a:cubicBezTo>
                <a:cubicBezTo>
                  <a:pt x="642435" y="606373"/>
                  <a:pt x="653731" y="643607"/>
                  <a:pt x="639271" y="600227"/>
                </a:cubicBezTo>
                <a:cubicBezTo>
                  <a:pt x="634777" y="568772"/>
                  <a:pt x="626039" y="497261"/>
                  <a:pt x="614995" y="470755"/>
                </a:cubicBezTo>
                <a:cubicBezTo>
                  <a:pt x="610594" y="460191"/>
                  <a:pt x="598811" y="454571"/>
                  <a:pt x="590719" y="446479"/>
                </a:cubicBezTo>
                <a:cubicBezTo>
                  <a:pt x="588022" y="438387"/>
                  <a:pt x="584696" y="430477"/>
                  <a:pt x="582627" y="422202"/>
                </a:cubicBezTo>
                <a:cubicBezTo>
                  <a:pt x="579291" y="408859"/>
                  <a:pt x="578487" y="394916"/>
                  <a:pt x="574535" y="381742"/>
                </a:cubicBezTo>
                <a:cubicBezTo>
                  <a:pt x="570361" y="367829"/>
                  <a:pt x="563746" y="354769"/>
                  <a:pt x="558351" y="341282"/>
                </a:cubicBezTo>
                <a:cubicBezTo>
                  <a:pt x="555654" y="317006"/>
                  <a:pt x="553973" y="292595"/>
                  <a:pt x="550259" y="268454"/>
                </a:cubicBezTo>
                <a:cubicBezTo>
                  <a:pt x="548568" y="257462"/>
                  <a:pt x="544348" y="246991"/>
                  <a:pt x="542167" y="236086"/>
                </a:cubicBezTo>
                <a:cubicBezTo>
                  <a:pt x="536253" y="206514"/>
                  <a:pt x="531898" y="176645"/>
                  <a:pt x="525983" y="147073"/>
                </a:cubicBezTo>
                <a:cubicBezTo>
                  <a:pt x="523802" y="136168"/>
                  <a:pt x="519880" y="125647"/>
                  <a:pt x="517890" y="114705"/>
                </a:cubicBezTo>
                <a:cubicBezTo>
                  <a:pt x="514478" y="95940"/>
                  <a:pt x="513049" y="72576"/>
                  <a:pt x="509798" y="58061"/>
                </a:cubicBezTo>
                <a:cubicBezTo>
                  <a:pt x="506547" y="43546"/>
                  <a:pt x="505525" y="50627"/>
                  <a:pt x="498385" y="27615"/>
                </a:cubicBezTo>
                <a:cubicBezTo>
                  <a:pt x="494460" y="14965"/>
                  <a:pt x="460926" y="5395"/>
                  <a:pt x="455531" y="0"/>
                </a:cubicBezTo>
                <a:cubicBezTo>
                  <a:pt x="425860" y="5395"/>
                  <a:pt x="398019" y="-1988"/>
                  <a:pt x="376044" y="945"/>
                </a:cubicBezTo>
                <a:cubicBezTo>
                  <a:pt x="354069" y="3878"/>
                  <a:pt x="339153" y="13476"/>
                  <a:pt x="323682" y="17601"/>
                </a:cubicBezTo>
                <a:cubicBezTo>
                  <a:pt x="308212" y="21726"/>
                  <a:pt x="296708" y="22996"/>
                  <a:pt x="283221" y="25693"/>
                </a:cubicBezTo>
                <a:cubicBezTo>
                  <a:pt x="235292" y="61639"/>
                  <a:pt x="262075" y="42488"/>
                  <a:pt x="202301" y="82337"/>
                </a:cubicBezTo>
                <a:lnTo>
                  <a:pt x="178025" y="98521"/>
                </a:lnTo>
                <a:cubicBezTo>
                  <a:pt x="172630" y="106613"/>
                  <a:pt x="165791" y="113910"/>
                  <a:pt x="161841" y="122797"/>
                </a:cubicBezTo>
                <a:cubicBezTo>
                  <a:pt x="154913" y="138386"/>
                  <a:pt x="160915" y="163720"/>
                  <a:pt x="145657" y="171349"/>
                </a:cubicBezTo>
                <a:lnTo>
                  <a:pt x="113289" y="187533"/>
                </a:lnTo>
                <a:cubicBezTo>
                  <a:pt x="105197" y="195625"/>
                  <a:pt x="93749" y="201392"/>
                  <a:pt x="89013" y="211810"/>
                </a:cubicBezTo>
                <a:cubicBezTo>
                  <a:pt x="53160" y="290688"/>
                  <a:pt x="100680" y="267263"/>
                  <a:pt x="48552" y="284638"/>
                </a:cubicBezTo>
                <a:cubicBezTo>
                  <a:pt x="40460" y="290033"/>
                  <a:pt x="30502" y="293351"/>
                  <a:pt x="24276" y="300822"/>
                </a:cubicBezTo>
                <a:cubicBezTo>
                  <a:pt x="16554" y="310089"/>
                  <a:pt x="14298" y="322846"/>
                  <a:pt x="8092" y="333190"/>
                </a:cubicBezTo>
                <a:cubicBezTo>
                  <a:pt x="6129" y="336461"/>
                  <a:pt x="2697" y="338585"/>
                  <a:pt x="0" y="34128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730428" y="1909720"/>
            <a:ext cx="453154" cy="3803278"/>
          </a:xfrm>
          <a:custGeom>
            <a:avLst/>
            <a:gdLst>
              <a:gd name="connsiteX0" fmla="*/ 0 w 453154"/>
              <a:gd name="connsiteY0" fmla="*/ 0 h 3803278"/>
              <a:gd name="connsiteX1" fmla="*/ 16184 w 453154"/>
              <a:gd name="connsiteY1" fmla="*/ 202301 h 3803278"/>
              <a:gd name="connsiteX2" fmla="*/ 40460 w 453154"/>
              <a:gd name="connsiteY2" fmla="*/ 258945 h 3803278"/>
              <a:gd name="connsiteX3" fmla="*/ 64737 w 453154"/>
              <a:gd name="connsiteY3" fmla="*/ 331774 h 3803278"/>
              <a:gd name="connsiteX4" fmla="*/ 72829 w 453154"/>
              <a:gd name="connsiteY4" fmla="*/ 364142 h 3803278"/>
              <a:gd name="connsiteX5" fmla="*/ 89013 w 453154"/>
              <a:gd name="connsiteY5" fmla="*/ 412694 h 3803278"/>
              <a:gd name="connsiteX6" fmla="*/ 97105 w 453154"/>
              <a:gd name="connsiteY6" fmla="*/ 436970 h 3803278"/>
              <a:gd name="connsiteX7" fmla="*/ 113289 w 453154"/>
              <a:gd name="connsiteY7" fmla="*/ 469338 h 3803278"/>
              <a:gd name="connsiteX8" fmla="*/ 129473 w 453154"/>
              <a:gd name="connsiteY8" fmla="*/ 598811 h 3803278"/>
              <a:gd name="connsiteX9" fmla="*/ 145657 w 453154"/>
              <a:gd name="connsiteY9" fmla="*/ 720192 h 3803278"/>
              <a:gd name="connsiteX10" fmla="*/ 153749 w 453154"/>
              <a:gd name="connsiteY10" fmla="*/ 776836 h 3803278"/>
              <a:gd name="connsiteX11" fmla="*/ 178025 w 453154"/>
              <a:gd name="connsiteY11" fmla="*/ 849664 h 3803278"/>
              <a:gd name="connsiteX12" fmla="*/ 186117 w 453154"/>
              <a:gd name="connsiteY12" fmla="*/ 979137 h 3803278"/>
              <a:gd name="connsiteX13" fmla="*/ 186117 w 453154"/>
              <a:gd name="connsiteY13" fmla="*/ 1197622 h 3803278"/>
              <a:gd name="connsiteX14" fmla="*/ 210393 w 453154"/>
              <a:gd name="connsiteY14" fmla="*/ 1335186 h 3803278"/>
              <a:gd name="connsiteX15" fmla="*/ 194209 w 453154"/>
              <a:gd name="connsiteY15" fmla="*/ 1391830 h 3803278"/>
              <a:gd name="connsiteX16" fmla="*/ 186117 w 453154"/>
              <a:gd name="connsiteY16" fmla="*/ 1416107 h 3803278"/>
              <a:gd name="connsiteX17" fmla="*/ 169933 w 453154"/>
              <a:gd name="connsiteY17" fmla="*/ 1683144 h 3803278"/>
              <a:gd name="connsiteX18" fmla="*/ 202301 w 453154"/>
              <a:gd name="connsiteY18" fmla="*/ 1958273 h 3803278"/>
              <a:gd name="connsiteX19" fmla="*/ 226577 w 453154"/>
              <a:gd name="connsiteY19" fmla="*/ 2079653 h 3803278"/>
              <a:gd name="connsiteX20" fmla="*/ 242761 w 453154"/>
              <a:gd name="connsiteY20" fmla="*/ 2589452 h 3803278"/>
              <a:gd name="connsiteX21" fmla="*/ 218485 w 453154"/>
              <a:gd name="connsiteY21" fmla="*/ 2662280 h 3803278"/>
              <a:gd name="connsiteX22" fmla="*/ 234669 w 453154"/>
              <a:gd name="connsiteY22" fmla="*/ 2848397 h 3803278"/>
              <a:gd name="connsiteX23" fmla="*/ 250853 w 453154"/>
              <a:gd name="connsiteY23" fmla="*/ 2896949 h 3803278"/>
              <a:gd name="connsiteX24" fmla="*/ 275130 w 453154"/>
              <a:gd name="connsiteY24" fmla="*/ 2985961 h 3803278"/>
              <a:gd name="connsiteX25" fmla="*/ 291314 w 453154"/>
              <a:gd name="connsiteY25" fmla="*/ 3172078 h 3803278"/>
              <a:gd name="connsiteX26" fmla="*/ 299406 w 453154"/>
              <a:gd name="connsiteY26" fmla="*/ 3317735 h 3803278"/>
              <a:gd name="connsiteX27" fmla="*/ 307498 w 453154"/>
              <a:gd name="connsiteY27" fmla="*/ 3431023 h 3803278"/>
              <a:gd name="connsiteX28" fmla="*/ 323682 w 453154"/>
              <a:gd name="connsiteY28" fmla="*/ 3544312 h 3803278"/>
              <a:gd name="connsiteX29" fmla="*/ 339866 w 453154"/>
              <a:gd name="connsiteY29" fmla="*/ 3617140 h 3803278"/>
              <a:gd name="connsiteX30" fmla="*/ 356050 w 453154"/>
              <a:gd name="connsiteY30" fmla="*/ 3641416 h 3803278"/>
              <a:gd name="connsiteX31" fmla="*/ 388418 w 453154"/>
              <a:gd name="connsiteY31" fmla="*/ 3681876 h 3803278"/>
              <a:gd name="connsiteX32" fmla="*/ 396510 w 453154"/>
              <a:gd name="connsiteY32" fmla="*/ 3730429 h 3803278"/>
              <a:gd name="connsiteX33" fmla="*/ 420786 w 453154"/>
              <a:gd name="connsiteY33" fmla="*/ 3795165 h 3803278"/>
              <a:gd name="connsiteX34" fmla="*/ 453154 w 453154"/>
              <a:gd name="connsiteY34" fmla="*/ 3803257 h 3803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3154" h="3803278">
                <a:moveTo>
                  <a:pt x="0" y="0"/>
                </a:moveTo>
                <a:cubicBezTo>
                  <a:pt x="21608" y="108043"/>
                  <a:pt x="-4075" y="-30679"/>
                  <a:pt x="16184" y="202301"/>
                </a:cubicBezTo>
                <a:cubicBezTo>
                  <a:pt x="17437" y="216714"/>
                  <a:pt x="35527" y="249080"/>
                  <a:pt x="40460" y="258945"/>
                </a:cubicBezTo>
                <a:cubicBezTo>
                  <a:pt x="58197" y="347620"/>
                  <a:pt x="36019" y="255193"/>
                  <a:pt x="64737" y="331774"/>
                </a:cubicBezTo>
                <a:cubicBezTo>
                  <a:pt x="68642" y="342187"/>
                  <a:pt x="69633" y="353490"/>
                  <a:pt x="72829" y="364142"/>
                </a:cubicBezTo>
                <a:cubicBezTo>
                  <a:pt x="77731" y="380482"/>
                  <a:pt x="83618" y="396510"/>
                  <a:pt x="89013" y="412694"/>
                </a:cubicBezTo>
                <a:cubicBezTo>
                  <a:pt x="91710" y="420786"/>
                  <a:pt x="93290" y="429341"/>
                  <a:pt x="97105" y="436970"/>
                </a:cubicBezTo>
                <a:lnTo>
                  <a:pt x="113289" y="469338"/>
                </a:lnTo>
                <a:cubicBezTo>
                  <a:pt x="129971" y="536067"/>
                  <a:pt x="118377" y="482301"/>
                  <a:pt x="129473" y="598811"/>
                </a:cubicBezTo>
                <a:cubicBezTo>
                  <a:pt x="137916" y="687459"/>
                  <a:pt x="134531" y="647873"/>
                  <a:pt x="145657" y="720192"/>
                </a:cubicBezTo>
                <a:cubicBezTo>
                  <a:pt x="148557" y="739043"/>
                  <a:pt x="149123" y="758332"/>
                  <a:pt x="153749" y="776836"/>
                </a:cubicBezTo>
                <a:cubicBezTo>
                  <a:pt x="159955" y="801661"/>
                  <a:pt x="178025" y="849664"/>
                  <a:pt x="178025" y="849664"/>
                </a:cubicBezTo>
                <a:cubicBezTo>
                  <a:pt x="180722" y="892822"/>
                  <a:pt x="186117" y="935895"/>
                  <a:pt x="186117" y="979137"/>
                </a:cubicBezTo>
                <a:cubicBezTo>
                  <a:pt x="186117" y="1157139"/>
                  <a:pt x="158740" y="971758"/>
                  <a:pt x="186117" y="1197622"/>
                </a:cubicBezTo>
                <a:cubicBezTo>
                  <a:pt x="191720" y="1243847"/>
                  <a:pt x="210393" y="1335186"/>
                  <a:pt x="210393" y="1335186"/>
                </a:cubicBezTo>
                <a:cubicBezTo>
                  <a:pt x="204998" y="1354067"/>
                  <a:pt x="199852" y="1373021"/>
                  <a:pt x="194209" y="1391830"/>
                </a:cubicBezTo>
                <a:cubicBezTo>
                  <a:pt x="191758" y="1400000"/>
                  <a:pt x="186633" y="1407593"/>
                  <a:pt x="186117" y="1416107"/>
                </a:cubicBezTo>
                <a:cubicBezTo>
                  <a:pt x="169365" y="1692521"/>
                  <a:pt x="204511" y="1579410"/>
                  <a:pt x="169933" y="1683144"/>
                </a:cubicBezTo>
                <a:cubicBezTo>
                  <a:pt x="179540" y="1894498"/>
                  <a:pt x="163618" y="1803539"/>
                  <a:pt x="202301" y="1958273"/>
                </a:cubicBezTo>
                <a:cubicBezTo>
                  <a:pt x="212308" y="1998302"/>
                  <a:pt x="226577" y="2079653"/>
                  <a:pt x="226577" y="2079653"/>
                </a:cubicBezTo>
                <a:cubicBezTo>
                  <a:pt x="245555" y="2269431"/>
                  <a:pt x="251784" y="2309737"/>
                  <a:pt x="242761" y="2589452"/>
                </a:cubicBezTo>
                <a:cubicBezTo>
                  <a:pt x="241936" y="2615028"/>
                  <a:pt x="226577" y="2638004"/>
                  <a:pt x="218485" y="2662280"/>
                </a:cubicBezTo>
                <a:cubicBezTo>
                  <a:pt x="220131" y="2686969"/>
                  <a:pt x="225780" y="2806915"/>
                  <a:pt x="234669" y="2848397"/>
                </a:cubicBezTo>
                <a:cubicBezTo>
                  <a:pt x="238243" y="2865078"/>
                  <a:pt x="246364" y="2880491"/>
                  <a:pt x="250853" y="2896949"/>
                </a:cubicBezTo>
                <a:cubicBezTo>
                  <a:pt x="285160" y="3022740"/>
                  <a:pt x="226230" y="2839270"/>
                  <a:pt x="275130" y="2985961"/>
                </a:cubicBezTo>
                <a:cubicBezTo>
                  <a:pt x="280525" y="3048000"/>
                  <a:pt x="286770" y="3109971"/>
                  <a:pt x="291314" y="3172078"/>
                </a:cubicBezTo>
                <a:cubicBezTo>
                  <a:pt x="294863" y="3220576"/>
                  <a:pt x="296373" y="3269202"/>
                  <a:pt x="299406" y="3317735"/>
                </a:cubicBezTo>
                <a:cubicBezTo>
                  <a:pt x="301768" y="3355520"/>
                  <a:pt x="304218" y="3393306"/>
                  <a:pt x="307498" y="3431023"/>
                </a:cubicBezTo>
                <a:cubicBezTo>
                  <a:pt x="315011" y="3517422"/>
                  <a:pt x="311981" y="3479957"/>
                  <a:pt x="323682" y="3544312"/>
                </a:cubicBezTo>
                <a:cubicBezTo>
                  <a:pt x="327234" y="3563848"/>
                  <a:pt x="329675" y="3596758"/>
                  <a:pt x="339866" y="3617140"/>
                </a:cubicBezTo>
                <a:cubicBezTo>
                  <a:pt x="344215" y="3625839"/>
                  <a:pt x="351701" y="3632717"/>
                  <a:pt x="356050" y="3641416"/>
                </a:cubicBezTo>
                <a:cubicBezTo>
                  <a:pt x="375593" y="3680502"/>
                  <a:pt x="347495" y="3654594"/>
                  <a:pt x="388418" y="3681876"/>
                </a:cubicBezTo>
                <a:cubicBezTo>
                  <a:pt x="391115" y="3698060"/>
                  <a:pt x="393575" y="3714286"/>
                  <a:pt x="396510" y="3730429"/>
                </a:cubicBezTo>
                <a:cubicBezTo>
                  <a:pt x="400430" y="3751988"/>
                  <a:pt x="401272" y="3779554"/>
                  <a:pt x="420786" y="3795165"/>
                </a:cubicBezTo>
                <a:cubicBezTo>
                  <a:pt x="431967" y="3804110"/>
                  <a:pt x="441482" y="3803257"/>
                  <a:pt x="453154" y="380325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532807" y="590719"/>
            <a:ext cx="2275857" cy="485522"/>
          </a:xfrm>
          <a:custGeom>
            <a:avLst/>
            <a:gdLst>
              <a:gd name="connsiteX0" fmla="*/ 0 w 2275857"/>
              <a:gd name="connsiteY0" fmla="*/ 234669 h 485522"/>
              <a:gd name="connsiteX1" fmla="*/ 8092 w 2275857"/>
              <a:gd name="connsiteY1" fmla="*/ 275129 h 485522"/>
              <a:gd name="connsiteX2" fmla="*/ 32368 w 2275857"/>
              <a:gd name="connsiteY2" fmla="*/ 267037 h 485522"/>
              <a:gd name="connsiteX3" fmla="*/ 105197 w 2275857"/>
              <a:gd name="connsiteY3" fmla="*/ 258945 h 485522"/>
              <a:gd name="connsiteX4" fmla="*/ 129473 w 2275857"/>
              <a:gd name="connsiteY4" fmla="*/ 250853 h 485522"/>
              <a:gd name="connsiteX5" fmla="*/ 202301 w 2275857"/>
              <a:gd name="connsiteY5" fmla="*/ 210393 h 485522"/>
              <a:gd name="connsiteX6" fmla="*/ 258945 w 2275857"/>
              <a:gd name="connsiteY6" fmla="*/ 178024 h 485522"/>
              <a:gd name="connsiteX7" fmla="*/ 339866 w 2275857"/>
              <a:gd name="connsiteY7" fmla="*/ 145656 h 485522"/>
              <a:gd name="connsiteX8" fmla="*/ 436970 w 2275857"/>
              <a:gd name="connsiteY8" fmla="*/ 129472 h 485522"/>
              <a:gd name="connsiteX9" fmla="*/ 469338 w 2275857"/>
              <a:gd name="connsiteY9" fmla="*/ 113288 h 485522"/>
              <a:gd name="connsiteX10" fmla="*/ 534074 w 2275857"/>
              <a:gd name="connsiteY10" fmla="*/ 105196 h 485522"/>
              <a:gd name="connsiteX11" fmla="*/ 582627 w 2275857"/>
              <a:gd name="connsiteY11" fmla="*/ 97104 h 485522"/>
              <a:gd name="connsiteX12" fmla="*/ 679731 w 2275857"/>
              <a:gd name="connsiteY12" fmla="*/ 64736 h 485522"/>
              <a:gd name="connsiteX13" fmla="*/ 728283 w 2275857"/>
              <a:gd name="connsiteY13" fmla="*/ 48552 h 485522"/>
              <a:gd name="connsiteX14" fmla="*/ 801112 w 2275857"/>
              <a:gd name="connsiteY14" fmla="*/ 24276 h 485522"/>
              <a:gd name="connsiteX15" fmla="*/ 1027689 w 2275857"/>
              <a:gd name="connsiteY15" fmla="*/ 16184 h 485522"/>
              <a:gd name="connsiteX16" fmla="*/ 1343278 w 2275857"/>
              <a:gd name="connsiteY16" fmla="*/ 0 h 485522"/>
              <a:gd name="connsiteX17" fmla="*/ 1456566 w 2275857"/>
              <a:gd name="connsiteY17" fmla="*/ 8092 h 485522"/>
              <a:gd name="connsiteX18" fmla="*/ 1529395 w 2275857"/>
              <a:gd name="connsiteY18" fmla="*/ 24276 h 485522"/>
              <a:gd name="connsiteX19" fmla="*/ 1553671 w 2275857"/>
              <a:gd name="connsiteY19" fmla="*/ 32368 h 485522"/>
              <a:gd name="connsiteX20" fmla="*/ 1594131 w 2275857"/>
              <a:gd name="connsiteY20" fmla="*/ 56644 h 485522"/>
              <a:gd name="connsiteX21" fmla="*/ 1626499 w 2275857"/>
              <a:gd name="connsiteY21" fmla="*/ 129472 h 485522"/>
              <a:gd name="connsiteX22" fmla="*/ 1675051 w 2275857"/>
              <a:gd name="connsiteY22" fmla="*/ 178024 h 485522"/>
              <a:gd name="connsiteX23" fmla="*/ 1699328 w 2275857"/>
              <a:gd name="connsiteY23" fmla="*/ 234669 h 485522"/>
              <a:gd name="connsiteX24" fmla="*/ 1723604 w 2275857"/>
              <a:gd name="connsiteY24" fmla="*/ 242761 h 485522"/>
              <a:gd name="connsiteX25" fmla="*/ 1739788 w 2275857"/>
              <a:gd name="connsiteY25" fmla="*/ 267037 h 485522"/>
              <a:gd name="connsiteX26" fmla="*/ 1796432 w 2275857"/>
              <a:gd name="connsiteY26" fmla="*/ 291313 h 485522"/>
              <a:gd name="connsiteX27" fmla="*/ 1828800 w 2275857"/>
              <a:gd name="connsiteY27" fmla="*/ 339865 h 485522"/>
              <a:gd name="connsiteX28" fmla="*/ 1844984 w 2275857"/>
              <a:gd name="connsiteY28" fmla="*/ 364141 h 485522"/>
              <a:gd name="connsiteX29" fmla="*/ 1853076 w 2275857"/>
              <a:gd name="connsiteY29" fmla="*/ 396509 h 485522"/>
              <a:gd name="connsiteX30" fmla="*/ 1893536 w 2275857"/>
              <a:gd name="connsiteY30" fmla="*/ 436969 h 485522"/>
              <a:gd name="connsiteX31" fmla="*/ 1958273 w 2275857"/>
              <a:gd name="connsiteY31" fmla="*/ 469338 h 485522"/>
              <a:gd name="connsiteX32" fmla="*/ 2006825 w 2275857"/>
              <a:gd name="connsiteY32" fmla="*/ 485522 h 485522"/>
              <a:gd name="connsiteX33" fmla="*/ 2087745 w 2275857"/>
              <a:gd name="connsiteY33" fmla="*/ 477430 h 485522"/>
              <a:gd name="connsiteX34" fmla="*/ 2112021 w 2275857"/>
              <a:gd name="connsiteY34" fmla="*/ 469338 h 485522"/>
              <a:gd name="connsiteX35" fmla="*/ 2120113 w 2275857"/>
              <a:gd name="connsiteY35" fmla="*/ 445062 h 485522"/>
              <a:gd name="connsiteX36" fmla="*/ 2136297 w 2275857"/>
              <a:gd name="connsiteY36" fmla="*/ 428877 h 485522"/>
              <a:gd name="connsiteX37" fmla="*/ 2144389 w 2275857"/>
              <a:gd name="connsiteY37" fmla="*/ 404601 h 485522"/>
              <a:gd name="connsiteX38" fmla="*/ 2168666 w 2275857"/>
              <a:gd name="connsiteY38" fmla="*/ 380325 h 485522"/>
              <a:gd name="connsiteX39" fmla="*/ 2192942 w 2275857"/>
              <a:gd name="connsiteY39" fmla="*/ 291313 h 485522"/>
              <a:gd name="connsiteX40" fmla="*/ 2217218 w 2275857"/>
              <a:gd name="connsiteY40" fmla="*/ 275129 h 485522"/>
              <a:gd name="connsiteX41" fmla="*/ 2273862 w 2275857"/>
              <a:gd name="connsiteY41" fmla="*/ 202300 h 485522"/>
              <a:gd name="connsiteX42" fmla="*/ 2273862 w 2275857"/>
              <a:gd name="connsiteY42" fmla="*/ 178024 h 4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75857" h="485522">
                <a:moveTo>
                  <a:pt x="0" y="234669"/>
                </a:moveTo>
                <a:cubicBezTo>
                  <a:pt x="2697" y="248156"/>
                  <a:pt x="-1633" y="265404"/>
                  <a:pt x="8092" y="275129"/>
                </a:cubicBezTo>
                <a:cubicBezTo>
                  <a:pt x="14123" y="281160"/>
                  <a:pt x="23954" y="268439"/>
                  <a:pt x="32368" y="267037"/>
                </a:cubicBezTo>
                <a:cubicBezTo>
                  <a:pt x="56461" y="263021"/>
                  <a:pt x="80921" y="261642"/>
                  <a:pt x="105197" y="258945"/>
                </a:cubicBezTo>
                <a:cubicBezTo>
                  <a:pt x="113289" y="256248"/>
                  <a:pt x="122017" y="254995"/>
                  <a:pt x="129473" y="250853"/>
                </a:cubicBezTo>
                <a:cubicBezTo>
                  <a:pt x="212947" y="204479"/>
                  <a:pt x="147371" y="228703"/>
                  <a:pt x="202301" y="210393"/>
                </a:cubicBezTo>
                <a:cubicBezTo>
                  <a:pt x="258858" y="167973"/>
                  <a:pt x="210891" y="198618"/>
                  <a:pt x="258945" y="178024"/>
                </a:cubicBezTo>
                <a:cubicBezTo>
                  <a:pt x="292565" y="163615"/>
                  <a:pt x="299678" y="152354"/>
                  <a:pt x="339866" y="145656"/>
                </a:cubicBezTo>
                <a:lnTo>
                  <a:pt x="436970" y="129472"/>
                </a:lnTo>
                <a:cubicBezTo>
                  <a:pt x="447759" y="124077"/>
                  <a:pt x="457635" y="116214"/>
                  <a:pt x="469338" y="113288"/>
                </a:cubicBezTo>
                <a:cubicBezTo>
                  <a:pt x="490435" y="108014"/>
                  <a:pt x="512546" y="108271"/>
                  <a:pt x="534074" y="105196"/>
                </a:cubicBezTo>
                <a:cubicBezTo>
                  <a:pt x="550317" y="102876"/>
                  <a:pt x="566443" y="99801"/>
                  <a:pt x="582627" y="97104"/>
                </a:cubicBezTo>
                <a:cubicBezTo>
                  <a:pt x="694153" y="49307"/>
                  <a:pt x="590846" y="88977"/>
                  <a:pt x="679731" y="64736"/>
                </a:cubicBezTo>
                <a:cubicBezTo>
                  <a:pt x="696189" y="60247"/>
                  <a:pt x="712099" y="53947"/>
                  <a:pt x="728283" y="48552"/>
                </a:cubicBezTo>
                <a:lnTo>
                  <a:pt x="801112" y="24276"/>
                </a:lnTo>
                <a:cubicBezTo>
                  <a:pt x="872808" y="378"/>
                  <a:pt x="952163" y="18881"/>
                  <a:pt x="1027689" y="16184"/>
                </a:cubicBezTo>
                <a:cubicBezTo>
                  <a:pt x="1156807" y="1838"/>
                  <a:pt x="1156257" y="0"/>
                  <a:pt x="1343278" y="0"/>
                </a:cubicBezTo>
                <a:cubicBezTo>
                  <a:pt x="1381137" y="0"/>
                  <a:pt x="1418803" y="5395"/>
                  <a:pt x="1456566" y="8092"/>
                </a:cubicBezTo>
                <a:cubicBezTo>
                  <a:pt x="1484379" y="13654"/>
                  <a:pt x="1502729" y="16657"/>
                  <a:pt x="1529395" y="24276"/>
                </a:cubicBezTo>
                <a:cubicBezTo>
                  <a:pt x="1537597" y="26619"/>
                  <a:pt x="1546042" y="28553"/>
                  <a:pt x="1553671" y="32368"/>
                </a:cubicBezTo>
                <a:cubicBezTo>
                  <a:pt x="1567739" y="39402"/>
                  <a:pt x="1580644" y="48552"/>
                  <a:pt x="1594131" y="56644"/>
                </a:cubicBezTo>
                <a:cubicBezTo>
                  <a:pt x="1619778" y="95114"/>
                  <a:pt x="1607240" y="71694"/>
                  <a:pt x="1626499" y="129472"/>
                </a:cubicBezTo>
                <a:cubicBezTo>
                  <a:pt x="1633737" y="151185"/>
                  <a:pt x="1675051" y="178024"/>
                  <a:pt x="1675051" y="178024"/>
                </a:cubicBezTo>
                <a:cubicBezTo>
                  <a:pt x="1679887" y="192533"/>
                  <a:pt x="1689328" y="224669"/>
                  <a:pt x="1699328" y="234669"/>
                </a:cubicBezTo>
                <a:cubicBezTo>
                  <a:pt x="1705359" y="240700"/>
                  <a:pt x="1715512" y="240064"/>
                  <a:pt x="1723604" y="242761"/>
                </a:cubicBezTo>
                <a:cubicBezTo>
                  <a:pt x="1728999" y="250853"/>
                  <a:pt x="1732911" y="260160"/>
                  <a:pt x="1739788" y="267037"/>
                </a:cubicBezTo>
                <a:cubicBezTo>
                  <a:pt x="1758416" y="285665"/>
                  <a:pt x="1771670" y="285123"/>
                  <a:pt x="1796432" y="291313"/>
                </a:cubicBezTo>
                <a:lnTo>
                  <a:pt x="1828800" y="339865"/>
                </a:lnTo>
                <a:lnTo>
                  <a:pt x="1844984" y="364141"/>
                </a:lnTo>
                <a:cubicBezTo>
                  <a:pt x="1847681" y="374930"/>
                  <a:pt x="1848695" y="386287"/>
                  <a:pt x="1853076" y="396509"/>
                </a:cubicBezTo>
                <a:cubicBezTo>
                  <a:pt x="1865742" y="426063"/>
                  <a:pt x="1870081" y="418204"/>
                  <a:pt x="1893536" y="436969"/>
                </a:cubicBezTo>
                <a:cubicBezTo>
                  <a:pt x="1933890" y="469253"/>
                  <a:pt x="1875409" y="441717"/>
                  <a:pt x="1958273" y="469338"/>
                </a:cubicBezTo>
                <a:lnTo>
                  <a:pt x="2006825" y="485522"/>
                </a:lnTo>
                <a:cubicBezTo>
                  <a:pt x="2033798" y="482825"/>
                  <a:pt x="2060952" y="481552"/>
                  <a:pt x="2087745" y="477430"/>
                </a:cubicBezTo>
                <a:cubicBezTo>
                  <a:pt x="2096176" y="476133"/>
                  <a:pt x="2105990" y="475369"/>
                  <a:pt x="2112021" y="469338"/>
                </a:cubicBezTo>
                <a:cubicBezTo>
                  <a:pt x="2118052" y="463307"/>
                  <a:pt x="2115725" y="452376"/>
                  <a:pt x="2120113" y="445062"/>
                </a:cubicBezTo>
                <a:cubicBezTo>
                  <a:pt x="2124038" y="438520"/>
                  <a:pt x="2130902" y="434272"/>
                  <a:pt x="2136297" y="428877"/>
                </a:cubicBezTo>
                <a:cubicBezTo>
                  <a:pt x="2138994" y="420785"/>
                  <a:pt x="2139657" y="411698"/>
                  <a:pt x="2144389" y="404601"/>
                </a:cubicBezTo>
                <a:cubicBezTo>
                  <a:pt x="2150737" y="395079"/>
                  <a:pt x="2164755" y="391080"/>
                  <a:pt x="2168666" y="380325"/>
                </a:cubicBezTo>
                <a:cubicBezTo>
                  <a:pt x="2187814" y="327670"/>
                  <a:pt x="2160290" y="323965"/>
                  <a:pt x="2192942" y="291313"/>
                </a:cubicBezTo>
                <a:cubicBezTo>
                  <a:pt x="2199819" y="284436"/>
                  <a:pt x="2209747" y="281355"/>
                  <a:pt x="2217218" y="275129"/>
                </a:cubicBezTo>
                <a:cubicBezTo>
                  <a:pt x="2245741" y="251360"/>
                  <a:pt x="2251305" y="236136"/>
                  <a:pt x="2273862" y="202300"/>
                </a:cubicBezTo>
                <a:cubicBezTo>
                  <a:pt x="2278351" y="195567"/>
                  <a:pt x="2273862" y="186116"/>
                  <a:pt x="2273862" y="178024"/>
                </a:cubicBez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43650" y="809204"/>
            <a:ext cx="2155600" cy="2548991"/>
          </a:xfrm>
          <a:custGeom>
            <a:avLst/>
            <a:gdLst>
              <a:gd name="connsiteX0" fmla="*/ 1594721 w 2161164"/>
              <a:gd name="connsiteY0" fmla="*/ 0 h 2548991"/>
              <a:gd name="connsiteX1" fmla="*/ 1602813 w 2161164"/>
              <a:gd name="connsiteY1" fmla="*/ 178024 h 2548991"/>
              <a:gd name="connsiteX2" fmla="*/ 1594721 w 2161164"/>
              <a:gd name="connsiteY2" fmla="*/ 242761 h 2548991"/>
              <a:gd name="connsiteX3" fmla="*/ 1570445 w 2161164"/>
              <a:gd name="connsiteY3" fmla="*/ 258945 h 2548991"/>
              <a:gd name="connsiteX4" fmla="*/ 1554261 w 2161164"/>
              <a:gd name="connsiteY4" fmla="*/ 283221 h 2548991"/>
              <a:gd name="connsiteX5" fmla="*/ 1497617 w 2161164"/>
              <a:gd name="connsiteY5" fmla="*/ 307497 h 2548991"/>
              <a:gd name="connsiteX6" fmla="*/ 1400512 w 2161164"/>
              <a:gd name="connsiteY6" fmla="*/ 299405 h 2548991"/>
              <a:gd name="connsiteX7" fmla="*/ 1287224 w 2161164"/>
              <a:gd name="connsiteY7" fmla="*/ 291313 h 2548991"/>
              <a:gd name="connsiteX8" fmla="*/ 1214395 w 2161164"/>
              <a:gd name="connsiteY8" fmla="*/ 275129 h 2548991"/>
              <a:gd name="connsiteX9" fmla="*/ 1190119 w 2161164"/>
              <a:gd name="connsiteY9" fmla="*/ 267037 h 2548991"/>
              <a:gd name="connsiteX10" fmla="*/ 1149659 w 2161164"/>
              <a:gd name="connsiteY10" fmla="*/ 258945 h 2548991"/>
              <a:gd name="connsiteX11" fmla="*/ 1125383 w 2161164"/>
              <a:gd name="connsiteY11" fmla="*/ 242761 h 2548991"/>
              <a:gd name="connsiteX12" fmla="*/ 712689 w 2161164"/>
              <a:gd name="connsiteY12" fmla="*/ 242761 h 2548991"/>
              <a:gd name="connsiteX13" fmla="*/ 591309 w 2161164"/>
              <a:gd name="connsiteY13" fmla="*/ 258945 h 2548991"/>
              <a:gd name="connsiteX14" fmla="*/ 558941 w 2161164"/>
              <a:gd name="connsiteY14" fmla="*/ 267037 h 2548991"/>
              <a:gd name="connsiteX15" fmla="*/ 494204 w 2161164"/>
              <a:gd name="connsiteY15" fmla="*/ 323681 h 2548991"/>
              <a:gd name="connsiteX16" fmla="*/ 453744 w 2161164"/>
              <a:gd name="connsiteY16" fmla="*/ 331773 h 2548991"/>
              <a:gd name="connsiteX17" fmla="*/ 429468 w 2161164"/>
              <a:gd name="connsiteY17" fmla="*/ 356049 h 2548991"/>
              <a:gd name="connsiteX18" fmla="*/ 397100 w 2161164"/>
              <a:gd name="connsiteY18" fmla="*/ 404601 h 2548991"/>
              <a:gd name="connsiteX19" fmla="*/ 340456 w 2161164"/>
              <a:gd name="connsiteY19" fmla="*/ 453154 h 2548991"/>
              <a:gd name="connsiteX20" fmla="*/ 291903 w 2161164"/>
              <a:gd name="connsiteY20" fmla="*/ 509798 h 2548991"/>
              <a:gd name="connsiteX21" fmla="*/ 235259 w 2161164"/>
              <a:gd name="connsiteY21" fmla="*/ 558350 h 2548991"/>
              <a:gd name="connsiteX22" fmla="*/ 162431 w 2161164"/>
              <a:gd name="connsiteY22" fmla="*/ 647362 h 2548991"/>
              <a:gd name="connsiteX23" fmla="*/ 154339 w 2161164"/>
              <a:gd name="connsiteY23" fmla="*/ 671638 h 2548991"/>
              <a:gd name="connsiteX24" fmla="*/ 154339 w 2161164"/>
              <a:gd name="connsiteY24" fmla="*/ 1003412 h 2548991"/>
              <a:gd name="connsiteX25" fmla="*/ 121971 w 2161164"/>
              <a:gd name="connsiteY25" fmla="*/ 1043872 h 2548991"/>
              <a:gd name="connsiteX26" fmla="*/ 57234 w 2161164"/>
              <a:gd name="connsiteY26" fmla="*/ 1173345 h 2548991"/>
              <a:gd name="connsiteX27" fmla="*/ 24866 w 2161164"/>
              <a:gd name="connsiteY27" fmla="*/ 1197621 h 2548991"/>
              <a:gd name="connsiteX28" fmla="*/ 8682 w 2161164"/>
              <a:gd name="connsiteY28" fmla="*/ 1626499 h 2548991"/>
              <a:gd name="connsiteX29" fmla="*/ 24866 w 2161164"/>
              <a:gd name="connsiteY29" fmla="*/ 1723603 h 2548991"/>
              <a:gd name="connsiteX30" fmla="*/ 32958 w 2161164"/>
              <a:gd name="connsiteY30" fmla="*/ 1828800 h 2548991"/>
              <a:gd name="connsiteX31" fmla="*/ 41050 w 2161164"/>
              <a:gd name="connsiteY31" fmla="*/ 1950180 h 2548991"/>
              <a:gd name="connsiteX32" fmla="*/ 57234 w 2161164"/>
              <a:gd name="connsiteY32" fmla="*/ 2023008 h 2548991"/>
              <a:gd name="connsiteX33" fmla="*/ 89602 w 2161164"/>
              <a:gd name="connsiteY33" fmla="*/ 2055377 h 2548991"/>
              <a:gd name="connsiteX34" fmla="*/ 113879 w 2161164"/>
              <a:gd name="connsiteY34" fmla="*/ 2120113 h 2548991"/>
              <a:gd name="connsiteX35" fmla="*/ 146247 w 2161164"/>
              <a:gd name="connsiteY35" fmla="*/ 2201033 h 2548991"/>
              <a:gd name="connsiteX36" fmla="*/ 178615 w 2161164"/>
              <a:gd name="connsiteY36" fmla="*/ 2225309 h 2548991"/>
              <a:gd name="connsiteX37" fmla="*/ 235259 w 2161164"/>
              <a:gd name="connsiteY37" fmla="*/ 2265769 h 2548991"/>
              <a:gd name="connsiteX38" fmla="*/ 283811 w 2161164"/>
              <a:gd name="connsiteY38" fmla="*/ 2330506 h 2548991"/>
              <a:gd name="connsiteX39" fmla="*/ 324272 w 2161164"/>
              <a:gd name="connsiteY39" fmla="*/ 2338598 h 2548991"/>
              <a:gd name="connsiteX40" fmla="*/ 340456 w 2161164"/>
              <a:gd name="connsiteY40" fmla="*/ 2362874 h 2548991"/>
              <a:gd name="connsiteX41" fmla="*/ 413284 w 2161164"/>
              <a:gd name="connsiteY41" fmla="*/ 2387150 h 2548991"/>
              <a:gd name="connsiteX42" fmla="*/ 510388 w 2161164"/>
              <a:gd name="connsiteY42" fmla="*/ 2387150 h 2548991"/>
              <a:gd name="connsiteX43" fmla="*/ 550849 w 2161164"/>
              <a:gd name="connsiteY43" fmla="*/ 2411426 h 2548991"/>
              <a:gd name="connsiteX44" fmla="*/ 623677 w 2161164"/>
              <a:gd name="connsiteY44" fmla="*/ 2419518 h 2548991"/>
              <a:gd name="connsiteX45" fmla="*/ 971634 w 2161164"/>
              <a:gd name="connsiteY45" fmla="*/ 2443794 h 2548991"/>
              <a:gd name="connsiteX46" fmla="*/ 1020187 w 2161164"/>
              <a:gd name="connsiteY46" fmla="*/ 2468070 h 2548991"/>
              <a:gd name="connsiteX47" fmla="*/ 1060647 w 2161164"/>
              <a:gd name="connsiteY47" fmla="*/ 2476162 h 2548991"/>
              <a:gd name="connsiteX48" fmla="*/ 1117291 w 2161164"/>
              <a:gd name="connsiteY48" fmla="*/ 2492346 h 2548991"/>
              <a:gd name="connsiteX49" fmla="*/ 1408604 w 2161164"/>
              <a:gd name="connsiteY49" fmla="*/ 2516623 h 2548991"/>
              <a:gd name="connsiteX50" fmla="*/ 1594721 w 2161164"/>
              <a:gd name="connsiteY50" fmla="*/ 2532807 h 2548991"/>
              <a:gd name="connsiteX51" fmla="*/ 1845574 w 2161164"/>
              <a:gd name="connsiteY51" fmla="*/ 2548991 h 2548991"/>
              <a:gd name="connsiteX52" fmla="*/ 1975047 w 2161164"/>
              <a:gd name="connsiteY52" fmla="*/ 2540899 h 2548991"/>
              <a:gd name="connsiteX53" fmla="*/ 2015507 w 2161164"/>
              <a:gd name="connsiteY53" fmla="*/ 2500438 h 2548991"/>
              <a:gd name="connsiteX54" fmla="*/ 2064059 w 2161164"/>
              <a:gd name="connsiteY54" fmla="*/ 2459978 h 2548991"/>
              <a:gd name="connsiteX55" fmla="*/ 2088335 w 2161164"/>
              <a:gd name="connsiteY55" fmla="*/ 2411426 h 2548991"/>
              <a:gd name="connsiteX56" fmla="*/ 2104519 w 2161164"/>
              <a:gd name="connsiteY56" fmla="*/ 2370966 h 2548991"/>
              <a:gd name="connsiteX57" fmla="*/ 2120703 w 2161164"/>
              <a:gd name="connsiteY57" fmla="*/ 2338598 h 2548991"/>
              <a:gd name="connsiteX58" fmla="*/ 2128795 w 2161164"/>
              <a:gd name="connsiteY58" fmla="*/ 2290046 h 2548991"/>
              <a:gd name="connsiteX59" fmla="*/ 2144979 w 2161164"/>
              <a:gd name="connsiteY59" fmla="*/ 2273861 h 2548991"/>
              <a:gd name="connsiteX60" fmla="*/ 2153072 w 2161164"/>
              <a:gd name="connsiteY60" fmla="*/ 2225309 h 2548991"/>
              <a:gd name="connsiteX61" fmla="*/ 2161164 w 2161164"/>
              <a:gd name="connsiteY61" fmla="*/ 2192941 h 2548991"/>
              <a:gd name="connsiteX62" fmla="*/ 2153072 w 2161164"/>
              <a:gd name="connsiteY62" fmla="*/ 2071561 h 2548991"/>
              <a:gd name="connsiteX63" fmla="*/ 2128795 w 2161164"/>
              <a:gd name="connsiteY63" fmla="*/ 2063469 h 2548991"/>
              <a:gd name="connsiteX64" fmla="*/ 2080243 w 2161164"/>
              <a:gd name="connsiteY64" fmla="*/ 2055377 h 2548991"/>
              <a:gd name="connsiteX65" fmla="*/ 2039783 w 2161164"/>
              <a:gd name="connsiteY65" fmla="*/ 2047284 h 2548991"/>
              <a:gd name="connsiteX66" fmla="*/ 2015507 w 2161164"/>
              <a:gd name="connsiteY66" fmla="*/ 2031100 h 2548991"/>
              <a:gd name="connsiteX67" fmla="*/ 1902218 w 2161164"/>
              <a:gd name="connsiteY67" fmla="*/ 2039192 h 2548991"/>
              <a:gd name="connsiteX0" fmla="*/ 1594721 w 2161164"/>
              <a:gd name="connsiteY0" fmla="*/ 0 h 2548991"/>
              <a:gd name="connsiteX1" fmla="*/ 1602813 w 2161164"/>
              <a:gd name="connsiteY1" fmla="*/ 178024 h 2548991"/>
              <a:gd name="connsiteX2" fmla="*/ 1594721 w 2161164"/>
              <a:gd name="connsiteY2" fmla="*/ 242761 h 2548991"/>
              <a:gd name="connsiteX3" fmla="*/ 1570445 w 2161164"/>
              <a:gd name="connsiteY3" fmla="*/ 258945 h 2548991"/>
              <a:gd name="connsiteX4" fmla="*/ 1554261 w 2161164"/>
              <a:gd name="connsiteY4" fmla="*/ 283221 h 2548991"/>
              <a:gd name="connsiteX5" fmla="*/ 1497617 w 2161164"/>
              <a:gd name="connsiteY5" fmla="*/ 307497 h 2548991"/>
              <a:gd name="connsiteX6" fmla="*/ 1400512 w 2161164"/>
              <a:gd name="connsiteY6" fmla="*/ 299405 h 2548991"/>
              <a:gd name="connsiteX7" fmla="*/ 1287224 w 2161164"/>
              <a:gd name="connsiteY7" fmla="*/ 291313 h 2548991"/>
              <a:gd name="connsiteX8" fmla="*/ 1214395 w 2161164"/>
              <a:gd name="connsiteY8" fmla="*/ 275129 h 2548991"/>
              <a:gd name="connsiteX9" fmla="*/ 1190119 w 2161164"/>
              <a:gd name="connsiteY9" fmla="*/ 267037 h 2548991"/>
              <a:gd name="connsiteX10" fmla="*/ 1149659 w 2161164"/>
              <a:gd name="connsiteY10" fmla="*/ 258945 h 2548991"/>
              <a:gd name="connsiteX11" fmla="*/ 1125383 w 2161164"/>
              <a:gd name="connsiteY11" fmla="*/ 242761 h 2548991"/>
              <a:gd name="connsiteX12" fmla="*/ 712689 w 2161164"/>
              <a:gd name="connsiteY12" fmla="*/ 242761 h 2548991"/>
              <a:gd name="connsiteX13" fmla="*/ 591309 w 2161164"/>
              <a:gd name="connsiteY13" fmla="*/ 258945 h 2548991"/>
              <a:gd name="connsiteX14" fmla="*/ 558941 w 2161164"/>
              <a:gd name="connsiteY14" fmla="*/ 267037 h 2548991"/>
              <a:gd name="connsiteX15" fmla="*/ 494204 w 2161164"/>
              <a:gd name="connsiteY15" fmla="*/ 323681 h 2548991"/>
              <a:gd name="connsiteX16" fmla="*/ 453744 w 2161164"/>
              <a:gd name="connsiteY16" fmla="*/ 331773 h 2548991"/>
              <a:gd name="connsiteX17" fmla="*/ 429468 w 2161164"/>
              <a:gd name="connsiteY17" fmla="*/ 356049 h 2548991"/>
              <a:gd name="connsiteX18" fmla="*/ 397100 w 2161164"/>
              <a:gd name="connsiteY18" fmla="*/ 404601 h 2548991"/>
              <a:gd name="connsiteX19" fmla="*/ 340456 w 2161164"/>
              <a:gd name="connsiteY19" fmla="*/ 453154 h 2548991"/>
              <a:gd name="connsiteX20" fmla="*/ 291903 w 2161164"/>
              <a:gd name="connsiteY20" fmla="*/ 509798 h 2548991"/>
              <a:gd name="connsiteX21" fmla="*/ 235259 w 2161164"/>
              <a:gd name="connsiteY21" fmla="*/ 558350 h 2548991"/>
              <a:gd name="connsiteX22" fmla="*/ 198626 w 2161164"/>
              <a:gd name="connsiteY22" fmla="*/ 675937 h 2548991"/>
              <a:gd name="connsiteX23" fmla="*/ 154339 w 2161164"/>
              <a:gd name="connsiteY23" fmla="*/ 671638 h 2548991"/>
              <a:gd name="connsiteX24" fmla="*/ 154339 w 2161164"/>
              <a:gd name="connsiteY24" fmla="*/ 1003412 h 2548991"/>
              <a:gd name="connsiteX25" fmla="*/ 121971 w 2161164"/>
              <a:gd name="connsiteY25" fmla="*/ 1043872 h 2548991"/>
              <a:gd name="connsiteX26" fmla="*/ 57234 w 2161164"/>
              <a:gd name="connsiteY26" fmla="*/ 1173345 h 2548991"/>
              <a:gd name="connsiteX27" fmla="*/ 24866 w 2161164"/>
              <a:gd name="connsiteY27" fmla="*/ 1197621 h 2548991"/>
              <a:gd name="connsiteX28" fmla="*/ 8682 w 2161164"/>
              <a:gd name="connsiteY28" fmla="*/ 1626499 h 2548991"/>
              <a:gd name="connsiteX29" fmla="*/ 24866 w 2161164"/>
              <a:gd name="connsiteY29" fmla="*/ 1723603 h 2548991"/>
              <a:gd name="connsiteX30" fmla="*/ 32958 w 2161164"/>
              <a:gd name="connsiteY30" fmla="*/ 1828800 h 2548991"/>
              <a:gd name="connsiteX31" fmla="*/ 41050 w 2161164"/>
              <a:gd name="connsiteY31" fmla="*/ 1950180 h 2548991"/>
              <a:gd name="connsiteX32" fmla="*/ 57234 w 2161164"/>
              <a:gd name="connsiteY32" fmla="*/ 2023008 h 2548991"/>
              <a:gd name="connsiteX33" fmla="*/ 89602 w 2161164"/>
              <a:gd name="connsiteY33" fmla="*/ 2055377 h 2548991"/>
              <a:gd name="connsiteX34" fmla="*/ 113879 w 2161164"/>
              <a:gd name="connsiteY34" fmla="*/ 2120113 h 2548991"/>
              <a:gd name="connsiteX35" fmla="*/ 146247 w 2161164"/>
              <a:gd name="connsiteY35" fmla="*/ 2201033 h 2548991"/>
              <a:gd name="connsiteX36" fmla="*/ 178615 w 2161164"/>
              <a:gd name="connsiteY36" fmla="*/ 2225309 h 2548991"/>
              <a:gd name="connsiteX37" fmla="*/ 235259 w 2161164"/>
              <a:gd name="connsiteY37" fmla="*/ 2265769 h 2548991"/>
              <a:gd name="connsiteX38" fmla="*/ 283811 w 2161164"/>
              <a:gd name="connsiteY38" fmla="*/ 2330506 h 2548991"/>
              <a:gd name="connsiteX39" fmla="*/ 324272 w 2161164"/>
              <a:gd name="connsiteY39" fmla="*/ 2338598 h 2548991"/>
              <a:gd name="connsiteX40" fmla="*/ 340456 w 2161164"/>
              <a:gd name="connsiteY40" fmla="*/ 2362874 h 2548991"/>
              <a:gd name="connsiteX41" fmla="*/ 413284 w 2161164"/>
              <a:gd name="connsiteY41" fmla="*/ 2387150 h 2548991"/>
              <a:gd name="connsiteX42" fmla="*/ 510388 w 2161164"/>
              <a:gd name="connsiteY42" fmla="*/ 2387150 h 2548991"/>
              <a:gd name="connsiteX43" fmla="*/ 550849 w 2161164"/>
              <a:gd name="connsiteY43" fmla="*/ 2411426 h 2548991"/>
              <a:gd name="connsiteX44" fmla="*/ 623677 w 2161164"/>
              <a:gd name="connsiteY44" fmla="*/ 2419518 h 2548991"/>
              <a:gd name="connsiteX45" fmla="*/ 971634 w 2161164"/>
              <a:gd name="connsiteY45" fmla="*/ 2443794 h 2548991"/>
              <a:gd name="connsiteX46" fmla="*/ 1020187 w 2161164"/>
              <a:gd name="connsiteY46" fmla="*/ 2468070 h 2548991"/>
              <a:gd name="connsiteX47" fmla="*/ 1060647 w 2161164"/>
              <a:gd name="connsiteY47" fmla="*/ 2476162 h 2548991"/>
              <a:gd name="connsiteX48" fmla="*/ 1117291 w 2161164"/>
              <a:gd name="connsiteY48" fmla="*/ 2492346 h 2548991"/>
              <a:gd name="connsiteX49" fmla="*/ 1408604 w 2161164"/>
              <a:gd name="connsiteY49" fmla="*/ 2516623 h 2548991"/>
              <a:gd name="connsiteX50" fmla="*/ 1594721 w 2161164"/>
              <a:gd name="connsiteY50" fmla="*/ 2532807 h 2548991"/>
              <a:gd name="connsiteX51" fmla="*/ 1845574 w 2161164"/>
              <a:gd name="connsiteY51" fmla="*/ 2548991 h 2548991"/>
              <a:gd name="connsiteX52" fmla="*/ 1975047 w 2161164"/>
              <a:gd name="connsiteY52" fmla="*/ 2540899 h 2548991"/>
              <a:gd name="connsiteX53" fmla="*/ 2015507 w 2161164"/>
              <a:gd name="connsiteY53" fmla="*/ 2500438 h 2548991"/>
              <a:gd name="connsiteX54" fmla="*/ 2064059 w 2161164"/>
              <a:gd name="connsiteY54" fmla="*/ 2459978 h 2548991"/>
              <a:gd name="connsiteX55" fmla="*/ 2088335 w 2161164"/>
              <a:gd name="connsiteY55" fmla="*/ 2411426 h 2548991"/>
              <a:gd name="connsiteX56" fmla="*/ 2104519 w 2161164"/>
              <a:gd name="connsiteY56" fmla="*/ 2370966 h 2548991"/>
              <a:gd name="connsiteX57" fmla="*/ 2120703 w 2161164"/>
              <a:gd name="connsiteY57" fmla="*/ 2338598 h 2548991"/>
              <a:gd name="connsiteX58" fmla="*/ 2128795 w 2161164"/>
              <a:gd name="connsiteY58" fmla="*/ 2290046 h 2548991"/>
              <a:gd name="connsiteX59" fmla="*/ 2144979 w 2161164"/>
              <a:gd name="connsiteY59" fmla="*/ 2273861 h 2548991"/>
              <a:gd name="connsiteX60" fmla="*/ 2153072 w 2161164"/>
              <a:gd name="connsiteY60" fmla="*/ 2225309 h 2548991"/>
              <a:gd name="connsiteX61" fmla="*/ 2161164 w 2161164"/>
              <a:gd name="connsiteY61" fmla="*/ 2192941 h 2548991"/>
              <a:gd name="connsiteX62" fmla="*/ 2153072 w 2161164"/>
              <a:gd name="connsiteY62" fmla="*/ 2071561 h 2548991"/>
              <a:gd name="connsiteX63" fmla="*/ 2128795 w 2161164"/>
              <a:gd name="connsiteY63" fmla="*/ 2063469 h 2548991"/>
              <a:gd name="connsiteX64" fmla="*/ 2080243 w 2161164"/>
              <a:gd name="connsiteY64" fmla="*/ 2055377 h 2548991"/>
              <a:gd name="connsiteX65" fmla="*/ 2039783 w 2161164"/>
              <a:gd name="connsiteY65" fmla="*/ 2047284 h 2548991"/>
              <a:gd name="connsiteX66" fmla="*/ 2015507 w 2161164"/>
              <a:gd name="connsiteY66" fmla="*/ 2031100 h 2548991"/>
              <a:gd name="connsiteX67" fmla="*/ 1902218 w 2161164"/>
              <a:gd name="connsiteY67" fmla="*/ 2039192 h 2548991"/>
              <a:gd name="connsiteX0" fmla="*/ 1594721 w 2161164"/>
              <a:gd name="connsiteY0" fmla="*/ 0 h 2548991"/>
              <a:gd name="connsiteX1" fmla="*/ 1602813 w 2161164"/>
              <a:gd name="connsiteY1" fmla="*/ 178024 h 2548991"/>
              <a:gd name="connsiteX2" fmla="*/ 1594721 w 2161164"/>
              <a:gd name="connsiteY2" fmla="*/ 242761 h 2548991"/>
              <a:gd name="connsiteX3" fmla="*/ 1570445 w 2161164"/>
              <a:gd name="connsiteY3" fmla="*/ 258945 h 2548991"/>
              <a:gd name="connsiteX4" fmla="*/ 1554261 w 2161164"/>
              <a:gd name="connsiteY4" fmla="*/ 283221 h 2548991"/>
              <a:gd name="connsiteX5" fmla="*/ 1497617 w 2161164"/>
              <a:gd name="connsiteY5" fmla="*/ 307497 h 2548991"/>
              <a:gd name="connsiteX6" fmla="*/ 1400512 w 2161164"/>
              <a:gd name="connsiteY6" fmla="*/ 299405 h 2548991"/>
              <a:gd name="connsiteX7" fmla="*/ 1287224 w 2161164"/>
              <a:gd name="connsiteY7" fmla="*/ 291313 h 2548991"/>
              <a:gd name="connsiteX8" fmla="*/ 1214395 w 2161164"/>
              <a:gd name="connsiteY8" fmla="*/ 275129 h 2548991"/>
              <a:gd name="connsiteX9" fmla="*/ 1190119 w 2161164"/>
              <a:gd name="connsiteY9" fmla="*/ 267037 h 2548991"/>
              <a:gd name="connsiteX10" fmla="*/ 1149659 w 2161164"/>
              <a:gd name="connsiteY10" fmla="*/ 258945 h 2548991"/>
              <a:gd name="connsiteX11" fmla="*/ 1125383 w 2161164"/>
              <a:gd name="connsiteY11" fmla="*/ 242761 h 2548991"/>
              <a:gd name="connsiteX12" fmla="*/ 712689 w 2161164"/>
              <a:gd name="connsiteY12" fmla="*/ 242761 h 2548991"/>
              <a:gd name="connsiteX13" fmla="*/ 591309 w 2161164"/>
              <a:gd name="connsiteY13" fmla="*/ 258945 h 2548991"/>
              <a:gd name="connsiteX14" fmla="*/ 558941 w 2161164"/>
              <a:gd name="connsiteY14" fmla="*/ 267037 h 2548991"/>
              <a:gd name="connsiteX15" fmla="*/ 494204 w 2161164"/>
              <a:gd name="connsiteY15" fmla="*/ 323681 h 2548991"/>
              <a:gd name="connsiteX16" fmla="*/ 453744 w 2161164"/>
              <a:gd name="connsiteY16" fmla="*/ 331773 h 2548991"/>
              <a:gd name="connsiteX17" fmla="*/ 429468 w 2161164"/>
              <a:gd name="connsiteY17" fmla="*/ 356049 h 2548991"/>
              <a:gd name="connsiteX18" fmla="*/ 397100 w 2161164"/>
              <a:gd name="connsiteY18" fmla="*/ 404601 h 2548991"/>
              <a:gd name="connsiteX19" fmla="*/ 340456 w 2161164"/>
              <a:gd name="connsiteY19" fmla="*/ 453154 h 2548991"/>
              <a:gd name="connsiteX20" fmla="*/ 291903 w 2161164"/>
              <a:gd name="connsiteY20" fmla="*/ 509798 h 2548991"/>
              <a:gd name="connsiteX21" fmla="*/ 248594 w 2161164"/>
              <a:gd name="connsiteY21" fmla="*/ 567875 h 2548991"/>
              <a:gd name="connsiteX22" fmla="*/ 198626 w 2161164"/>
              <a:gd name="connsiteY22" fmla="*/ 675937 h 2548991"/>
              <a:gd name="connsiteX23" fmla="*/ 154339 w 2161164"/>
              <a:gd name="connsiteY23" fmla="*/ 671638 h 2548991"/>
              <a:gd name="connsiteX24" fmla="*/ 154339 w 2161164"/>
              <a:gd name="connsiteY24" fmla="*/ 1003412 h 2548991"/>
              <a:gd name="connsiteX25" fmla="*/ 121971 w 2161164"/>
              <a:gd name="connsiteY25" fmla="*/ 1043872 h 2548991"/>
              <a:gd name="connsiteX26" fmla="*/ 57234 w 2161164"/>
              <a:gd name="connsiteY26" fmla="*/ 1173345 h 2548991"/>
              <a:gd name="connsiteX27" fmla="*/ 24866 w 2161164"/>
              <a:gd name="connsiteY27" fmla="*/ 1197621 h 2548991"/>
              <a:gd name="connsiteX28" fmla="*/ 8682 w 2161164"/>
              <a:gd name="connsiteY28" fmla="*/ 1626499 h 2548991"/>
              <a:gd name="connsiteX29" fmla="*/ 24866 w 2161164"/>
              <a:gd name="connsiteY29" fmla="*/ 1723603 h 2548991"/>
              <a:gd name="connsiteX30" fmla="*/ 32958 w 2161164"/>
              <a:gd name="connsiteY30" fmla="*/ 1828800 h 2548991"/>
              <a:gd name="connsiteX31" fmla="*/ 41050 w 2161164"/>
              <a:gd name="connsiteY31" fmla="*/ 1950180 h 2548991"/>
              <a:gd name="connsiteX32" fmla="*/ 57234 w 2161164"/>
              <a:gd name="connsiteY32" fmla="*/ 2023008 h 2548991"/>
              <a:gd name="connsiteX33" fmla="*/ 89602 w 2161164"/>
              <a:gd name="connsiteY33" fmla="*/ 2055377 h 2548991"/>
              <a:gd name="connsiteX34" fmla="*/ 113879 w 2161164"/>
              <a:gd name="connsiteY34" fmla="*/ 2120113 h 2548991"/>
              <a:gd name="connsiteX35" fmla="*/ 146247 w 2161164"/>
              <a:gd name="connsiteY35" fmla="*/ 2201033 h 2548991"/>
              <a:gd name="connsiteX36" fmla="*/ 178615 w 2161164"/>
              <a:gd name="connsiteY36" fmla="*/ 2225309 h 2548991"/>
              <a:gd name="connsiteX37" fmla="*/ 235259 w 2161164"/>
              <a:gd name="connsiteY37" fmla="*/ 2265769 h 2548991"/>
              <a:gd name="connsiteX38" fmla="*/ 283811 w 2161164"/>
              <a:gd name="connsiteY38" fmla="*/ 2330506 h 2548991"/>
              <a:gd name="connsiteX39" fmla="*/ 324272 w 2161164"/>
              <a:gd name="connsiteY39" fmla="*/ 2338598 h 2548991"/>
              <a:gd name="connsiteX40" fmla="*/ 340456 w 2161164"/>
              <a:gd name="connsiteY40" fmla="*/ 2362874 h 2548991"/>
              <a:gd name="connsiteX41" fmla="*/ 413284 w 2161164"/>
              <a:gd name="connsiteY41" fmla="*/ 2387150 h 2548991"/>
              <a:gd name="connsiteX42" fmla="*/ 510388 w 2161164"/>
              <a:gd name="connsiteY42" fmla="*/ 2387150 h 2548991"/>
              <a:gd name="connsiteX43" fmla="*/ 550849 w 2161164"/>
              <a:gd name="connsiteY43" fmla="*/ 2411426 h 2548991"/>
              <a:gd name="connsiteX44" fmla="*/ 623677 w 2161164"/>
              <a:gd name="connsiteY44" fmla="*/ 2419518 h 2548991"/>
              <a:gd name="connsiteX45" fmla="*/ 971634 w 2161164"/>
              <a:gd name="connsiteY45" fmla="*/ 2443794 h 2548991"/>
              <a:gd name="connsiteX46" fmla="*/ 1020187 w 2161164"/>
              <a:gd name="connsiteY46" fmla="*/ 2468070 h 2548991"/>
              <a:gd name="connsiteX47" fmla="*/ 1060647 w 2161164"/>
              <a:gd name="connsiteY47" fmla="*/ 2476162 h 2548991"/>
              <a:gd name="connsiteX48" fmla="*/ 1117291 w 2161164"/>
              <a:gd name="connsiteY48" fmla="*/ 2492346 h 2548991"/>
              <a:gd name="connsiteX49" fmla="*/ 1408604 w 2161164"/>
              <a:gd name="connsiteY49" fmla="*/ 2516623 h 2548991"/>
              <a:gd name="connsiteX50" fmla="*/ 1594721 w 2161164"/>
              <a:gd name="connsiteY50" fmla="*/ 2532807 h 2548991"/>
              <a:gd name="connsiteX51" fmla="*/ 1845574 w 2161164"/>
              <a:gd name="connsiteY51" fmla="*/ 2548991 h 2548991"/>
              <a:gd name="connsiteX52" fmla="*/ 1975047 w 2161164"/>
              <a:gd name="connsiteY52" fmla="*/ 2540899 h 2548991"/>
              <a:gd name="connsiteX53" fmla="*/ 2015507 w 2161164"/>
              <a:gd name="connsiteY53" fmla="*/ 2500438 h 2548991"/>
              <a:gd name="connsiteX54" fmla="*/ 2064059 w 2161164"/>
              <a:gd name="connsiteY54" fmla="*/ 2459978 h 2548991"/>
              <a:gd name="connsiteX55" fmla="*/ 2088335 w 2161164"/>
              <a:gd name="connsiteY55" fmla="*/ 2411426 h 2548991"/>
              <a:gd name="connsiteX56" fmla="*/ 2104519 w 2161164"/>
              <a:gd name="connsiteY56" fmla="*/ 2370966 h 2548991"/>
              <a:gd name="connsiteX57" fmla="*/ 2120703 w 2161164"/>
              <a:gd name="connsiteY57" fmla="*/ 2338598 h 2548991"/>
              <a:gd name="connsiteX58" fmla="*/ 2128795 w 2161164"/>
              <a:gd name="connsiteY58" fmla="*/ 2290046 h 2548991"/>
              <a:gd name="connsiteX59" fmla="*/ 2144979 w 2161164"/>
              <a:gd name="connsiteY59" fmla="*/ 2273861 h 2548991"/>
              <a:gd name="connsiteX60" fmla="*/ 2153072 w 2161164"/>
              <a:gd name="connsiteY60" fmla="*/ 2225309 h 2548991"/>
              <a:gd name="connsiteX61" fmla="*/ 2161164 w 2161164"/>
              <a:gd name="connsiteY61" fmla="*/ 2192941 h 2548991"/>
              <a:gd name="connsiteX62" fmla="*/ 2153072 w 2161164"/>
              <a:gd name="connsiteY62" fmla="*/ 2071561 h 2548991"/>
              <a:gd name="connsiteX63" fmla="*/ 2128795 w 2161164"/>
              <a:gd name="connsiteY63" fmla="*/ 2063469 h 2548991"/>
              <a:gd name="connsiteX64" fmla="*/ 2080243 w 2161164"/>
              <a:gd name="connsiteY64" fmla="*/ 2055377 h 2548991"/>
              <a:gd name="connsiteX65" fmla="*/ 2039783 w 2161164"/>
              <a:gd name="connsiteY65" fmla="*/ 2047284 h 2548991"/>
              <a:gd name="connsiteX66" fmla="*/ 2015507 w 2161164"/>
              <a:gd name="connsiteY66" fmla="*/ 2031100 h 2548991"/>
              <a:gd name="connsiteX67" fmla="*/ 1902218 w 2161164"/>
              <a:gd name="connsiteY67" fmla="*/ 2039192 h 2548991"/>
              <a:gd name="connsiteX0" fmla="*/ 1594721 w 2161164"/>
              <a:gd name="connsiteY0" fmla="*/ 0 h 2548991"/>
              <a:gd name="connsiteX1" fmla="*/ 1602813 w 2161164"/>
              <a:gd name="connsiteY1" fmla="*/ 178024 h 2548991"/>
              <a:gd name="connsiteX2" fmla="*/ 1594721 w 2161164"/>
              <a:gd name="connsiteY2" fmla="*/ 242761 h 2548991"/>
              <a:gd name="connsiteX3" fmla="*/ 1570445 w 2161164"/>
              <a:gd name="connsiteY3" fmla="*/ 258945 h 2548991"/>
              <a:gd name="connsiteX4" fmla="*/ 1554261 w 2161164"/>
              <a:gd name="connsiteY4" fmla="*/ 283221 h 2548991"/>
              <a:gd name="connsiteX5" fmla="*/ 1497617 w 2161164"/>
              <a:gd name="connsiteY5" fmla="*/ 307497 h 2548991"/>
              <a:gd name="connsiteX6" fmla="*/ 1400512 w 2161164"/>
              <a:gd name="connsiteY6" fmla="*/ 299405 h 2548991"/>
              <a:gd name="connsiteX7" fmla="*/ 1287224 w 2161164"/>
              <a:gd name="connsiteY7" fmla="*/ 291313 h 2548991"/>
              <a:gd name="connsiteX8" fmla="*/ 1214395 w 2161164"/>
              <a:gd name="connsiteY8" fmla="*/ 275129 h 2548991"/>
              <a:gd name="connsiteX9" fmla="*/ 1190119 w 2161164"/>
              <a:gd name="connsiteY9" fmla="*/ 267037 h 2548991"/>
              <a:gd name="connsiteX10" fmla="*/ 1149659 w 2161164"/>
              <a:gd name="connsiteY10" fmla="*/ 258945 h 2548991"/>
              <a:gd name="connsiteX11" fmla="*/ 1125383 w 2161164"/>
              <a:gd name="connsiteY11" fmla="*/ 242761 h 2548991"/>
              <a:gd name="connsiteX12" fmla="*/ 712689 w 2161164"/>
              <a:gd name="connsiteY12" fmla="*/ 242761 h 2548991"/>
              <a:gd name="connsiteX13" fmla="*/ 591309 w 2161164"/>
              <a:gd name="connsiteY13" fmla="*/ 258945 h 2548991"/>
              <a:gd name="connsiteX14" fmla="*/ 558941 w 2161164"/>
              <a:gd name="connsiteY14" fmla="*/ 267037 h 2548991"/>
              <a:gd name="connsiteX15" fmla="*/ 494204 w 2161164"/>
              <a:gd name="connsiteY15" fmla="*/ 323681 h 2548991"/>
              <a:gd name="connsiteX16" fmla="*/ 453744 w 2161164"/>
              <a:gd name="connsiteY16" fmla="*/ 331773 h 2548991"/>
              <a:gd name="connsiteX17" fmla="*/ 429468 w 2161164"/>
              <a:gd name="connsiteY17" fmla="*/ 356049 h 2548991"/>
              <a:gd name="connsiteX18" fmla="*/ 397100 w 2161164"/>
              <a:gd name="connsiteY18" fmla="*/ 404601 h 2548991"/>
              <a:gd name="connsiteX19" fmla="*/ 340456 w 2161164"/>
              <a:gd name="connsiteY19" fmla="*/ 453154 h 2548991"/>
              <a:gd name="connsiteX20" fmla="*/ 291903 w 2161164"/>
              <a:gd name="connsiteY20" fmla="*/ 509798 h 2548991"/>
              <a:gd name="connsiteX21" fmla="*/ 248594 w 2161164"/>
              <a:gd name="connsiteY21" fmla="*/ 567875 h 2548991"/>
              <a:gd name="connsiteX22" fmla="*/ 198626 w 2161164"/>
              <a:gd name="connsiteY22" fmla="*/ 675937 h 2548991"/>
              <a:gd name="connsiteX23" fmla="*/ 179104 w 2161164"/>
              <a:gd name="connsiteY23" fmla="*/ 770698 h 2548991"/>
              <a:gd name="connsiteX24" fmla="*/ 154339 w 2161164"/>
              <a:gd name="connsiteY24" fmla="*/ 1003412 h 2548991"/>
              <a:gd name="connsiteX25" fmla="*/ 121971 w 2161164"/>
              <a:gd name="connsiteY25" fmla="*/ 1043872 h 2548991"/>
              <a:gd name="connsiteX26" fmla="*/ 57234 w 2161164"/>
              <a:gd name="connsiteY26" fmla="*/ 1173345 h 2548991"/>
              <a:gd name="connsiteX27" fmla="*/ 24866 w 2161164"/>
              <a:gd name="connsiteY27" fmla="*/ 1197621 h 2548991"/>
              <a:gd name="connsiteX28" fmla="*/ 8682 w 2161164"/>
              <a:gd name="connsiteY28" fmla="*/ 1626499 h 2548991"/>
              <a:gd name="connsiteX29" fmla="*/ 24866 w 2161164"/>
              <a:gd name="connsiteY29" fmla="*/ 1723603 h 2548991"/>
              <a:gd name="connsiteX30" fmla="*/ 32958 w 2161164"/>
              <a:gd name="connsiteY30" fmla="*/ 1828800 h 2548991"/>
              <a:gd name="connsiteX31" fmla="*/ 41050 w 2161164"/>
              <a:gd name="connsiteY31" fmla="*/ 1950180 h 2548991"/>
              <a:gd name="connsiteX32" fmla="*/ 57234 w 2161164"/>
              <a:gd name="connsiteY32" fmla="*/ 2023008 h 2548991"/>
              <a:gd name="connsiteX33" fmla="*/ 89602 w 2161164"/>
              <a:gd name="connsiteY33" fmla="*/ 2055377 h 2548991"/>
              <a:gd name="connsiteX34" fmla="*/ 113879 w 2161164"/>
              <a:gd name="connsiteY34" fmla="*/ 2120113 h 2548991"/>
              <a:gd name="connsiteX35" fmla="*/ 146247 w 2161164"/>
              <a:gd name="connsiteY35" fmla="*/ 2201033 h 2548991"/>
              <a:gd name="connsiteX36" fmla="*/ 178615 w 2161164"/>
              <a:gd name="connsiteY36" fmla="*/ 2225309 h 2548991"/>
              <a:gd name="connsiteX37" fmla="*/ 235259 w 2161164"/>
              <a:gd name="connsiteY37" fmla="*/ 2265769 h 2548991"/>
              <a:gd name="connsiteX38" fmla="*/ 283811 w 2161164"/>
              <a:gd name="connsiteY38" fmla="*/ 2330506 h 2548991"/>
              <a:gd name="connsiteX39" fmla="*/ 324272 w 2161164"/>
              <a:gd name="connsiteY39" fmla="*/ 2338598 h 2548991"/>
              <a:gd name="connsiteX40" fmla="*/ 340456 w 2161164"/>
              <a:gd name="connsiteY40" fmla="*/ 2362874 h 2548991"/>
              <a:gd name="connsiteX41" fmla="*/ 413284 w 2161164"/>
              <a:gd name="connsiteY41" fmla="*/ 2387150 h 2548991"/>
              <a:gd name="connsiteX42" fmla="*/ 510388 w 2161164"/>
              <a:gd name="connsiteY42" fmla="*/ 2387150 h 2548991"/>
              <a:gd name="connsiteX43" fmla="*/ 550849 w 2161164"/>
              <a:gd name="connsiteY43" fmla="*/ 2411426 h 2548991"/>
              <a:gd name="connsiteX44" fmla="*/ 623677 w 2161164"/>
              <a:gd name="connsiteY44" fmla="*/ 2419518 h 2548991"/>
              <a:gd name="connsiteX45" fmla="*/ 971634 w 2161164"/>
              <a:gd name="connsiteY45" fmla="*/ 2443794 h 2548991"/>
              <a:gd name="connsiteX46" fmla="*/ 1020187 w 2161164"/>
              <a:gd name="connsiteY46" fmla="*/ 2468070 h 2548991"/>
              <a:gd name="connsiteX47" fmla="*/ 1060647 w 2161164"/>
              <a:gd name="connsiteY47" fmla="*/ 2476162 h 2548991"/>
              <a:gd name="connsiteX48" fmla="*/ 1117291 w 2161164"/>
              <a:gd name="connsiteY48" fmla="*/ 2492346 h 2548991"/>
              <a:gd name="connsiteX49" fmla="*/ 1408604 w 2161164"/>
              <a:gd name="connsiteY49" fmla="*/ 2516623 h 2548991"/>
              <a:gd name="connsiteX50" fmla="*/ 1594721 w 2161164"/>
              <a:gd name="connsiteY50" fmla="*/ 2532807 h 2548991"/>
              <a:gd name="connsiteX51" fmla="*/ 1845574 w 2161164"/>
              <a:gd name="connsiteY51" fmla="*/ 2548991 h 2548991"/>
              <a:gd name="connsiteX52" fmla="*/ 1975047 w 2161164"/>
              <a:gd name="connsiteY52" fmla="*/ 2540899 h 2548991"/>
              <a:gd name="connsiteX53" fmla="*/ 2015507 w 2161164"/>
              <a:gd name="connsiteY53" fmla="*/ 2500438 h 2548991"/>
              <a:gd name="connsiteX54" fmla="*/ 2064059 w 2161164"/>
              <a:gd name="connsiteY54" fmla="*/ 2459978 h 2548991"/>
              <a:gd name="connsiteX55" fmla="*/ 2088335 w 2161164"/>
              <a:gd name="connsiteY55" fmla="*/ 2411426 h 2548991"/>
              <a:gd name="connsiteX56" fmla="*/ 2104519 w 2161164"/>
              <a:gd name="connsiteY56" fmla="*/ 2370966 h 2548991"/>
              <a:gd name="connsiteX57" fmla="*/ 2120703 w 2161164"/>
              <a:gd name="connsiteY57" fmla="*/ 2338598 h 2548991"/>
              <a:gd name="connsiteX58" fmla="*/ 2128795 w 2161164"/>
              <a:gd name="connsiteY58" fmla="*/ 2290046 h 2548991"/>
              <a:gd name="connsiteX59" fmla="*/ 2144979 w 2161164"/>
              <a:gd name="connsiteY59" fmla="*/ 2273861 h 2548991"/>
              <a:gd name="connsiteX60" fmla="*/ 2153072 w 2161164"/>
              <a:gd name="connsiteY60" fmla="*/ 2225309 h 2548991"/>
              <a:gd name="connsiteX61" fmla="*/ 2161164 w 2161164"/>
              <a:gd name="connsiteY61" fmla="*/ 2192941 h 2548991"/>
              <a:gd name="connsiteX62" fmla="*/ 2153072 w 2161164"/>
              <a:gd name="connsiteY62" fmla="*/ 2071561 h 2548991"/>
              <a:gd name="connsiteX63" fmla="*/ 2128795 w 2161164"/>
              <a:gd name="connsiteY63" fmla="*/ 2063469 h 2548991"/>
              <a:gd name="connsiteX64" fmla="*/ 2080243 w 2161164"/>
              <a:gd name="connsiteY64" fmla="*/ 2055377 h 2548991"/>
              <a:gd name="connsiteX65" fmla="*/ 2039783 w 2161164"/>
              <a:gd name="connsiteY65" fmla="*/ 2047284 h 2548991"/>
              <a:gd name="connsiteX66" fmla="*/ 2015507 w 2161164"/>
              <a:gd name="connsiteY66" fmla="*/ 2031100 h 2548991"/>
              <a:gd name="connsiteX67" fmla="*/ 1902218 w 2161164"/>
              <a:gd name="connsiteY67" fmla="*/ 2039192 h 2548991"/>
              <a:gd name="connsiteX0" fmla="*/ 1594721 w 2161164"/>
              <a:gd name="connsiteY0" fmla="*/ 0 h 2548991"/>
              <a:gd name="connsiteX1" fmla="*/ 1602813 w 2161164"/>
              <a:gd name="connsiteY1" fmla="*/ 178024 h 2548991"/>
              <a:gd name="connsiteX2" fmla="*/ 1594721 w 2161164"/>
              <a:gd name="connsiteY2" fmla="*/ 242761 h 2548991"/>
              <a:gd name="connsiteX3" fmla="*/ 1570445 w 2161164"/>
              <a:gd name="connsiteY3" fmla="*/ 258945 h 2548991"/>
              <a:gd name="connsiteX4" fmla="*/ 1554261 w 2161164"/>
              <a:gd name="connsiteY4" fmla="*/ 283221 h 2548991"/>
              <a:gd name="connsiteX5" fmla="*/ 1497617 w 2161164"/>
              <a:gd name="connsiteY5" fmla="*/ 307497 h 2548991"/>
              <a:gd name="connsiteX6" fmla="*/ 1400512 w 2161164"/>
              <a:gd name="connsiteY6" fmla="*/ 299405 h 2548991"/>
              <a:gd name="connsiteX7" fmla="*/ 1287224 w 2161164"/>
              <a:gd name="connsiteY7" fmla="*/ 291313 h 2548991"/>
              <a:gd name="connsiteX8" fmla="*/ 1214395 w 2161164"/>
              <a:gd name="connsiteY8" fmla="*/ 275129 h 2548991"/>
              <a:gd name="connsiteX9" fmla="*/ 1190119 w 2161164"/>
              <a:gd name="connsiteY9" fmla="*/ 267037 h 2548991"/>
              <a:gd name="connsiteX10" fmla="*/ 1149659 w 2161164"/>
              <a:gd name="connsiteY10" fmla="*/ 258945 h 2548991"/>
              <a:gd name="connsiteX11" fmla="*/ 1125383 w 2161164"/>
              <a:gd name="connsiteY11" fmla="*/ 242761 h 2548991"/>
              <a:gd name="connsiteX12" fmla="*/ 712689 w 2161164"/>
              <a:gd name="connsiteY12" fmla="*/ 242761 h 2548991"/>
              <a:gd name="connsiteX13" fmla="*/ 591309 w 2161164"/>
              <a:gd name="connsiteY13" fmla="*/ 258945 h 2548991"/>
              <a:gd name="connsiteX14" fmla="*/ 558941 w 2161164"/>
              <a:gd name="connsiteY14" fmla="*/ 267037 h 2548991"/>
              <a:gd name="connsiteX15" fmla="*/ 494204 w 2161164"/>
              <a:gd name="connsiteY15" fmla="*/ 323681 h 2548991"/>
              <a:gd name="connsiteX16" fmla="*/ 453744 w 2161164"/>
              <a:gd name="connsiteY16" fmla="*/ 331773 h 2548991"/>
              <a:gd name="connsiteX17" fmla="*/ 429468 w 2161164"/>
              <a:gd name="connsiteY17" fmla="*/ 356049 h 2548991"/>
              <a:gd name="connsiteX18" fmla="*/ 397100 w 2161164"/>
              <a:gd name="connsiteY18" fmla="*/ 404601 h 2548991"/>
              <a:gd name="connsiteX19" fmla="*/ 340456 w 2161164"/>
              <a:gd name="connsiteY19" fmla="*/ 453154 h 2548991"/>
              <a:gd name="connsiteX20" fmla="*/ 291903 w 2161164"/>
              <a:gd name="connsiteY20" fmla="*/ 509798 h 2548991"/>
              <a:gd name="connsiteX21" fmla="*/ 248594 w 2161164"/>
              <a:gd name="connsiteY21" fmla="*/ 567875 h 2548991"/>
              <a:gd name="connsiteX22" fmla="*/ 198626 w 2161164"/>
              <a:gd name="connsiteY22" fmla="*/ 675937 h 2548991"/>
              <a:gd name="connsiteX23" fmla="*/ 179104 w 2161164"/>
              <a:gd name="connsiteY23" fmla="*/ 770698 h 2548991"/>
              <a:gd name="connsiteX24" fmla="*/ 148624 w 2161164"/>
              <a:gd name="connsiteY24" fmla="*/ 971027 h 2548991"/>
              <a:gd name="connsiteX25" fmla="*/ 121971 w 2161164"/>
              <a:gd name="connsiteY25" fmla="*/ 1043872 h 2548991"/>
              <a:gd name="connsiteX26" fmla="*/ 57234 w 2161164"/>
              <a:gd name="connsiteY26" fmla="*/ 1173345 h 2548991"/>
              <a:gd name="connsiteX27" fmla="*/ 24866 w 2161164"/>
              <a:gd name="connsiteY27" fmla="*/ 1197621 h 2548991"/>
              <a:gd name="connsiteX28" fmla="*/ 8682 w 2161164"/>
              <a:gd name="connsiteY28" fmla="*/ 1626499 h 2548991"/>
              <a:gd name="connsiteX29" fmla="*/ 24866 w 2161164"/>
              <a:gd name="connsiteY29" fmla="*/ 1723603 h 2548991"/>
              <a:gd name="connsiteX30" fmla="*/ 32958 w 2161164"/>
              <a:gd name="connsiteY30" fmla="*/ 1828800 h 2548991"/>
              <a:gd name="connsiteX31" fmla="*/ 41050 w 2161164"/>
              <a:gd name="connsiteY31" fmla="*/ 1950180 h 2548991"/>
              <a:gd name="connsiteX32" fmla="*/ 57234 w 2161164"/>
              <a:gd name="connsiteY32" fmla="*/ 2023008 h 2548991"/>
              <a:gd name="connsiteX33" fmla="*/ 89602 w 2161164"/>
              <a:gd name="connsiteY33" fmla="*/ 2055377 h 2548991"/>
              <a:gd name="connsiteX34" fmla="*/ 113879 w 2161164"/>
              <a:gd name="connsiteY34" fmla="*/ 2120113 h 2548991"/>
              <a:gd name="connsiteX35" fmla="*/ 146247 w 2161164"/>
              <a:gd name="connsiteY35" fmla="*/ 2201033 h 2548991"/>
              <a:gd name="connsiteX36" fmla="*/ 178615 w 2161164"/>
              <a:gd name="connsiteY36" fmla="*/ 2225309 h 2548991"/>
              <a:gd name="connsiteX37" fmla="*/ 235259 w 2161164"/>
              <a:gd name="connsiteY37" fmla="*/ 2265769 h 2548991"/>
              <a:gd name="connsiteX38" fmla="*/ 283811 w 2161164"/>
              <a:gd name="connsiteY38" fmla="*/ 2330506 h 2548991"/>
              <a:gd name="connsiteX39" fmla="*/ 324272 w 2161164"/>
              <a:gd name="connsiteY39" fmla="*/ 2338598 h 2548991"/>
              <a:gd name="connsiteX40" fmla="*/ 340456 w 2161164"/>
              <a:gd name="connsiteY40" fmla="*/ 2362874 h 2548991"/>
              <a:gd name="connsiteX41" fmla="*/ 413284 w 2161164"/>
              <a:gd name="connsiteY41" fmla="*/ 2387150 h 2548991"/>
              <a:gd name="connsiteX42" fmla="*/ 510388 w 2161164"/>
              <a:gd name="connsiteY42" fmla="*/ 2387150 h 2548991"/>
              <a:gd name="connsiteX43" fmla="*/ 550849 w 2161164"/>
              <a:gd name="connsiteY43" fmla="*/ 2411426 h 2548991"/>
              <a:gd name="connsiteX44" fmla="*/ 623677 w 2161164"/>
              <a:gd name="connsiteY44" fmla="*/ 2419518 h 2548991"/>
              <a:gd name="connsiteX45" fmla="*/ 971634 w 2161164"/>
              <a:gd name="connsiteY45" fmla="*/ 2443794 h 2548991"/>
              <a:gd name="connsiteX46" fmla="*/ 1020187 w 2161164"/>
              <a:gd name="connsiteY46" fmla="*/ 2468070 h 2548991"/>
              <a:gd name="connsiteX47" fmla="*/ 1060647 w 2161164"/>
              <a:gd name="connsiteY47" fmla="*/ 2476162 h 2548991"/>
              <a:gd name="connsiteX48" fmla="*/ 1117291 w 2161164"/>
              <a:gd name="connsiteY48" fmla="*/ 2492346 h 2548991"/>
              <a:gd name="connsiteX49" fmla="*/ 1408604 w 2161164"/>
              <a:gd name="connsiteY49" fmla="*/ 2516623 h 2548991"/>
              <a:gd name="connsiteX50" fmla="*/ 1594721 w 2161164"/>
              <a:gd name="connsiteY50" fmla="*/ 2532807 h 2548991"/>
              <a:gd name="connsiteX51" fmla="*/ 1845574 w 2161164"/>
              <a:gd name="connsiteY51" fmla="*/ 2548991 h 2548991"/>
              <a:gd name="connsiteX52" fmla="*/ 1975047 w 2161164"/>
              <a:gd name="connsiteY52" fmla="*/ 2540899 h 2548991"/>
              <a:gd name="connsiteX53" fmla="*/ 2015507 w 2161164"/>
              <a:gd name="connsiteY53" fmla="*/ 2500438 h 2548991"/>
              <a:gd name="connsiteX54" fmla="*/ 2064059 w 2161164"/>
              <a:gd name="connsiteY54" fmla="*/ 2459978 h 2548991"/>
              <a:gd name="connsiteX55" fmla="*/ 2088335 w 2161164"/>
              <a:gd name="connsiteY55" fmla="*/ 2411426 h 2548991"/>
              <a:gd name="connsiteX56" fmla="*/ 2104519 w 2161164"/>
              <a:gd name="connsiteY56" fmla="*/ 2370966 h 2548991"/>
              <a:gd name="connsiteX57" fmla="*/ 2120703 w 2161164"/>
              <a:gd name="connsiteY57" fmla="*/ 2338598 h 2548991"/>
              <a:gd name="connsiteX58" fmla="*/ 2128795 w 2161164"/>
              <a:gd name="connsiteY58" fmla="*/ 2290046 h 2548991"/>
              <a:gd name="connsiteX59" fmla="*/ 2144979 w 2161164"/>
              <a:gd name="connsiteY59" fmla="*/ 2273861 h 2548991"/>
              <a:gd name="connsiteX60" fmla="*/ 2153072 w 2161164"/>
              <a:gd name="connsiteY60" fmla="*/ 2225309 h 2548991"/>
              <a:gd name="connsiteX61" fmla="*/ 2161164 w 2161164"/>
              <a:gd name="connsiteY61" fmla="*/ 2192941 h 2548991"/>
              <a:gd name="connsiteX62" fmla="*/ 2153072 w 2161164"/>
              <a:gd name="connsiteY62" fmla="*/ 2071561 h 2548991"/>
              <a:gd name="connsiteX63" fmla="*/ 2128795 w 2161164"/>
              <a:gd name="connsiteY63" fmla="*/ 2063469 h 2548991"/>
              <a:gd name="connsiteX64" fmla="*/ 2080243 w 2161164"/>
              <a:gd name="connsiteY64" fmla="*/ 2055377 h 2548991"/>
              <a:gd name="connsiteX65" fmla="*/ 2039783 w 2161164"/>
              <a:gd name="connsiteY65" fmla="*/ 2047284 h 2548991"/>
              <a:gd name="connsiteX66" fmla="*/ 2015507 w 2161164"/>
              <a:gd name="connsiteY66" fmla="*/ 2031100 h 2548991"/>
              <a:gd name="connsiteX67" fmla="*/ 1902218 w 2161164"/>
              <a:gd name="connsiteY67" fmla="*/ 2039192 h 2548991"/>
              <a:gd name="connsiteX0" fmla="*/ 1589157 w 2155600"/>
              <a:gd name="connsiteY0" fmla="*/ 0 h 2548991"/>
              <a:gd name="connsiteX1" fmla="*/ 1597249 w 2155600"/>
              <a:gd name="connsiteY1" fmla="*/ 178024 h 2548991"/>
              <a:gd name="connsiteX2" fmla="*/ 1589157 w 2155600"/>
              <a:gd name="connsiteY2" fmla="*/ 242761 h 2548991"/>
              <a:gd name="connsiteX3" fmla="*/ 1564881 w 2155600"/>
              <a:gd name="connsiteY3" fmla="*/ 258945 h 2548991"/>
              <a:gd name="connsiteX4" fmla="*/ 1548697 w 2155600"/>
              <a:gd name="connsiteY4" fmla="*/ 283221 h 2548991"/>
              <a:gd name="connsiteX5" fmla="*/ 1492053 w 2155600"/>
              <a:gd name="connsiteY5" fmla="*/ 307497 h 2548991"/>
              <a:gd name="connsiteX6" fmla="*/ 1394948 w 2155600"/>
              <a:gd name="connsiteY6" fmla="*/ 299405 h 2548991"/>
              <a:gd name="connsiteX7" fmla="*/ 1281660 w 2155600"/>
              <a:gd name="connsiteY7" fmla="*/ 291313 h 2548991"/>
              <a:gd name="connsiteX8" fmla="*/ 1208831 w 2155600"/>
              <a:gd name="connsiteY8" fmla="*/ 275129 h 2548991"/>
              <a:gd name="connsiteX9" fmla="*/ 1184555 w 2155600"/>
              <a:gd name="connsiteY9" fmla="*/ 267037 h 2548991"/>
              <a:gd name="connsiteX10" fmla="*/ 1144095 w 2155600"/>
              <a:gd name="connsiteY10" fmla="*/ 258945 h 2548991"/>
              <a:gd name="connsiteX11" fmla="*/ 1119819 w 2155600"/>
              <a:gd name="connsiteY11" fmla="*/ 242761 h 2548991"/>
              <a:gd name="connsiteX12" fmla="*/ 707125 w 2155600"/>
              <a:gd name="connsiteY12" fmla="*/ 242761 h 2548991"/>
              <a:gd name="connsiteX13" fmla="*/ 585745 w 2155600"/>
              <a:gd name="connsiteY13" fmla="*/ 258945 h 2548991"/>
              <a:gd name="connsiteX14" fmla="*/ 553377 w 2155600"/>
              <a:gd name="connsiteY14" fmla="*/ 267037 h 2548991"/>
              <a:gd name="connsiteX15" fmla="*/ 488640 w 2155600"/>
              <a:gd name="connsiteY15" fmla="*/ 323681 h 2548991"/>
              <a:gd name="connsiteX16" fmla="*/ 448180 w 2155600"/>
              <a:gd name="connsiteY16" fmla="*/ 331773 h 2548991"/>
              <a:gd name="connsiteX17" fmla="*/ 423904 w 2155600"/>
              <a:gd name="connsiteY17" fmla="*/ 356049 h 2548991"/>
              <a:gd name="connsiteX18" fmla="*/ 391536 w 2155600"/>
              <a:gd name="connsiteY18" fmla="*/ 404601 h 2548991"/>
              <a:gd name="connsiteX19" fmla="*/ 334892 w 2155600"/>
              <a:gd name="connsiteY19" fmla="*/ 453154 h 2548991"/>
              <a:gd name="connsiteX20" fmla="*/ 286339 w 2155600"/>
              <a:gd name="connsiteY20" fmla="*/ 509798 h 2548991"/>
              <a:gd name="connsiteX21" fmla="*/ 243030 w 2155600"/>
              <a:gd name="connsiteY21" fmla="*/ 567875 h 2548991"/>
              <a:gd name="connsiteX22" fmla="*/ 193062 w 2155600"/>
              <a:gd name="connsiteY22" fmla="*/ 675937 h 2548991"/>
              <a:gd name="connsiteX23" fmla="*/ 173540 w 2155600"/>
              <a:gd name="connsiteY23" fmla="*/ 770698 h 2548991"/>
              <a:gd name="connsiteX24" fmla="*/ 143060 w 2155600"/>
              <a:gd name="connsiteY24" fmla="*/ 971027 h 2548991"/>
              <a:gd name="connsiteX25" fmla="*/ 116407 w 2155600"/>
              <a:gd name="connsiteY25" fmla="*/ 1043872 h 2548991"/>
              <a:gd name="connsiteX26" fmla="*/ 51670 w 2155600"/>
              <a:gd name="connsiteY26" fmla="*/ 1173345 h 2548991"/>
              <a:gd name="connsiteX27" fmla="*/ 34542 w 2155600"/>
              <a:gd name="connsiteY27" fmla="*/ 1241436 h 2548991"/>
              <a:gd name="connsiteX28" fmla="*/ 3118 w 2155600"/>
              <a:gd name="connsiteY28" fmla="*/ 1626499 h 2548991"/>
              <a:gd name="connsiteX29" fmla="*/ 19302 w 2155600"/>
              <a:gd name="connsiteY29" fmla="*/ 1723603 h 2548991"/>
              <a:gd name="connsiteX30" fmla="*/ 27394 w 2155600"/>
              <a:gd name="connsiteY30" fmla="*/ 1828800 h 2548991"/>
              <a:gd name="connsiteX31" fmla="*/ 35486 w 2155600"/>
              <a:gd name="connsiteY31" fmla="*/ 1950180 h 2548991"/>
              <a:gd name="connsiteX32" fmla="*/ 51670 w 2155600"/>
              <a:gd name="connsiteY32" fmla="*/ 2023008 h 2548991"/>
              <a:gd name="connsiteX33" fmla="*/ 84038 w 2155600"/>
              <a:gd name="connsiteY33" fmla="*/ 2055377 h 2548991"/>
              <a:gd name="connsiteX34" fmla="*/ 108315 w 2155600"/>
              <a:gd name="connsiteY34" fmla="*/ 2120113 h 2548991"/>
              <a:gd name="connsiteX35" fmla="*/ 140683 w 2155600"/>
              <a:gd name="connsiteY35" fmla="*/ 2201033 h 2548991"/>
              <a:gd name="connsiteX36" fmla="*/ 173051 w 2155600"/>
              <a:gd name="connsiteY36" fmla="*/ 2225309 h 2548991"/>
              <a:gd name="connsiteX37" fmla="*/ 229695 w 2155600"/>
              <a:gd name="connsiteY37" fmla="*/ 2265769 h 2548991"/>
              <a:gd name="connsiteX38" fmla="*/ 278247 w 2155600"/>
              <a:gd name="connsiteY38" fmla="*/ 2330506 h 2548991"/>
              <a:gd name="connsiteX39" fmla="*/ 318708 w 2155600"/>
              <a:gd name="connsiteY39" fmla="*/ 2338598 h 2548991"/>
              <a:gd name="connsiteX40" fmla="*/ 334892 w 2155600"/>
              <a:gd name="connsiteY40" fmla="*/ 2362874 h 2548991"/>
              <a:gd name="connsiteX41" fmla="*/ 407720 w 2155600"/>
              <a:gd name="connsiteY41" fmla="*/ 2387150 h 2548991"/>
              <a:gd name="connsiteX42" fmla="*/ 504824 w 2155600"/>
              <a:gd name="connsiteY42" fmla="*/ 2387150 h 2548991"/>
              <a:gd name="connsiteX43" fmla="*/ 545285 w 2155600"/>
              <a:gd name="connsiteY43" fmla="*/ 2411426 h 2548991"/>
              <a:gd name="connsiteX44" fmla="*/ 618113 w 2155600"/>
              <a:gd name="connsiteY44" fmla="*/ 2419518 h 2548991"/>
              <a:gd name="connsiteX45" fmla="*/ 966070 w 2155600"/>
              <a:gd name="connsiteY45" fmla="*/ 2443794 h 2548991"/>
              <a:gd name="connsiteX46" fmla="*/ 1014623 w 2155600"/>
              <a:gd name="connsiteY46" fmla="*/ 2468070 h 2548991"/>
              <a:gd name="connsiteX47" fmla="*/ 1055083 w 2155600"/>
              <a:gd name="connsiteY47" fmla="*/ 2476162 h 2548991"/>
              <a:gd name="connsiteX48" fmla="*/ 1111727 w 2155600"/>
              <a:gd name="connsiteY48" fmla="*/ 2492346 h 2548991"/>
              <a:gd name="connsiteX49" fmla="*/ 1403040 w 2155600"/>
              <a:gd name="connsiteY49" fmla="*/ 2516623 h 2548991"/>
              <a:gd name="connsiteX50" fmla="*/ 1589157 w 2155600"/>
              <a:gd name="connsiteY50" fmla="*/ 2532807 h 2548991"/>
              <a:gd name="connsiteX51" fmla="*/ 1840010 w 2155600"/>
              <a:gd name="connsiteY51" fmla="*/ 2548991 h 2548991"/>
              <a:gd name="connsiteX52" fmla="*/ 1969483 w 2155600"/>
              <a:gd name="connsiteY52" fmla="*/ 2540899 h 2548991"/>
              <a:gd name="connsiteX53" fmla="*/ 2009943 w 2155600"/>
              <a:gd name="connsiteY53" fmla="*/ 2500438 h 2548991"/>
              <a:gd name="connsiteX54" fmla="*/ 2058495 w 2155600"/>
              <a:gd name="connsiteY54" fmla="*/ 2459978 h 2548991"/>
              <a:gd name="connsiteX55" fmla="*/ 2082771 w 2155600"/>
              <a:gd name="connsiteY55" fmla="*/ 2411426 h 2548991"/>
              <a:gd name="connsiteX56" fmla="*/ 2098955 w 2155600"/>
              <a:gd name="connsiteY56" fmla="*/ 2370966 h 2548991"/>
              <a:gd name="connsiteX57" fmla="*/ 2115139 w 2155600"/>
              <a:gd name="connsiteY57" fmla="*/ 2338598 h 2548991"/>
              <a:gd name="connsiteX58" fmla="*/ 2123231 w 2155600"/>
              <a:gd name="connsiteY58" fmla="*/ 2290046 h 2548991"/>
              <a:gd name="connsiteX59" fmla="*/ 2139415 w 2155600"/>
              <a:gd name="connsiteY59" fmla="*/ 2273861 h 2548991"/>
              <a:gd name="connsiteX60" fmla="*/ 2147508 w 2155600"/>
              <a:gd name="connsiteY60" fmla="*/ 2225309 h 2548991"/>
              <a:gd name="connsiteX61" fmla="*/ 2155600 w 2155600"/>
              <a:gd name="connsiteY61" fmla="*/ 2192941 h 2548991"/>
              <a:gd name="connsiteX62" fmla="*/ 2147508 w 2155600"/>
              <a:gd name="connsiteY62" fmla="*/ 2071561 h 2548991"/>
              <a:gd name="connsiteX63" fmla="*/ 2123231 w 2155600"/>
              <a:gd name="connsiteY63" fmla="*/ 2063469 h 2548991"/>
              <a:gd name="connsiteX64" fmla="*/ 2074679 w 2155600"/>
              <a:gd name="connsiteY64" fmla="*/ 2055377 h 2548991"/>
              <a:gd name="connsiteX65" fmla="*/ 2034219 w 2155600"/>
              <a:gd name="connsiteY65" fmla="*/ 2047284 h 2548991"/>
              <a:gd name="connsiteX66" fmla="*/ 2009943 w 2155600"/>
              <a:gd name="connsiteY66" fmla="*/ 2031100 h 2548991"/>
              <a:gd name="connsiteX67" fmla="*/ 1896654 w 2155600"/>
              <a:gd name="connsiteY67" fmla="*/ 2039192 h 2548991"/>
              <a:gd name="connsiteX0" fmla="*/ 1589157 w 2155600"/>
              <a:gd name="connsiteY0" fmla="*/ 0 h 2548991"/>
              <a:gd name="connsiteX1" fmla="*/ 1597249 w 2155600"/>
              <a:gd name="connsiteY1" fmla="*/ 178024 h 2548991"/>
              <a:gd name="connsiteX2" fmla="*/ 1589157 w 2155600"/>
              <a:gd name="connsiteY2" fmla="*/ 242761 h 2548991"/>
              <a:gd name="connsiteX3" fmla="*/ 1564881 w 2155600"/>
              <a:gd name="connsiteY3" fmla="*/ 258945 h 2548991"/>
              <a:gd name="connsiteX4" fmla="*/ 1548697 w 2155600"/>
              <a:gd name="connsiteY4" fmla="*/ 283221 h 2548991"/>
              <a:gd name="connsiteX5" fmla="*/ 1492053 w 2155600"/>
              <a:gd name="connsiteY5" fmla="*/ 307497 h 2548991"/>
              <a:gd name="connsiteX6" fmla="*/ 1394948 w 2155600"/>
              <a:gd name="connsiteY6" fmla="*/ 299405 h 2548991"/>
              <a:gd name="connsiteX7" fmla="*/ 1281660 w 2155600"/>
              <a:gd name="connsiteY7" fmla="*/ 291313 h 2548991"/>
              <a:gd name="connsiteX8" fmla="*/ 1208831 w 2155600"/>
              <a:gd name="connsiteY8" fmla="*/ 275129 h 2548991"/>
              <a:gd name="connsiteX9" fmla="*/ 1184555 w 2155600"/>
              <a:gd name="connsiteY9" fmla="*/ 267037 h 2548991"/>
              <a:gd name="connsiteX10" fmla="*/ 1144095 w 2155600"/>
              <a:gd name="connsiteY10" fmla="*/ 258945 h 2548991"/>
              <a:gd name="connsiteX11" fmla="*/ 1119819 w 2155600"/>
              <a:gd name="connsiteY11" fmla="*/ 242761 h 2548991"/>
              <a:gd name="connsiteX12" fmla="*/ 707125 w 2155600"/>
              <a:gd name="connsiteY12" fmla="*/ 242761 h 2548991"/>
              <a:gd name="connsiteX13" fmla="*/ 585745 w 2155600"/>
              <a:gd name="connsiteY13" fmla="*/ 258945 h 2548991"/>
              <a:gd name="connsiteX14" fmla="*/ 553377 w 2155600"/>
              <a:gd name="connsiteY14" fmla="*/ 267037 h 2548991"/>
              <a:gd name="connsiteX15" fmla="*/ 490545 w 2155600"/>
              <a:gd name="connsiteY15" fmla="*/ 314156 h 2548991"/>
              <a:gd name="connsiteX16" fmla="*/ 448180 w 2155600"/>
              <a:gd name="connsiteY16" fmla="*/ 331773 h 2548991"/>
              <a:gd name="connsiteX17" fmla="*/ 423904 w 2155600"/>
              <a:gd name="connsiteY17" fmla="*/ 356049 h 2548991"/>
              <a:gd name="connsiteX18" fmla="*/ 391536 w 2155600"/>
              <a:gd name="connsiteY18" fmla="*/ 404601 h 2548991"/>
              <a:gd name="connsiteX19" fmla="*/ 334892 w 2155600"/>
              <a:gd name="connsiteY19" fmla="*/ 453154 h 2548991"/>
              <a:gd name="connsiteX20" fmla="*/ 286339 w 2155600"/>
              <a:gd name="connsiteY20" fmla="*/ 509798 h 2548991"/>
              <a:gd name="connsiteX21" fmla="*/ 243030 w 2155600"/>
              <a:gd name="connsiteY21" fmla="*/ 567875 h 2548991"/>
              <a:gd name="connsiteX22" fmla="*/ 193062 w 2155600"/>
              <a:gd name="connsiteY22" fmla="*/ 675937 h 2548991"/>
              <a:gd name="connsiteX23" fmla="*/ 173540 w 2155600"/>
              <a:gd name="connsiteY23" fmla="*/ 770698 h 2548991"/>
              <a:gd name="connsiteX24" fmla="*/ 143060 w 2155600"/>
              <a:gd name="connsiteY24" fmla="*/ 971027 h 2548991"/>
              <a:gd name="connsiteX25" fmla="*/ 116407 w 2155600"/>
              <a:gd name="connsiteY25" fmla="*/ 1043872 h 2548991"/>
              <a:gd name="connsiteX26" fmla="*/ 51670 w 2155600"/>
              <a:gd name="connsiteY26" fmla="*/ 1173345 h 2548991"/>
              <a:gd name="connsiteX27" fmla="*/ 34542 w 2155600"/>
              <a:gd name="connsiteY27" fmla="*/ 1241436 h 2548991"/>
              <a:gd name="connsiteX28" fmla="*/ 3118 w 2155600"/>
              <a:gd name="connsiteY28" fmla="*/ 1626499 h 2548991"/>
              <a:gd name="connsiteX29" fmla="*/ 19302 w 2155600"/>
              <a:gd name="connsiteY29" fmla="*/ 1723603 h 2548991"/>
              <a:gd name="connsiteX30" fmla="*/ 27394 w 2155600"/>
              <a:gd name="connsiteY30" fmla="*/ 1828800 h 2548991"/>
              <a:gd name="connsiteX31" fmla="*/ 35486 w 2155600"/>
              <a:gd name="connsiteY31" fmla="*/ 1950180 h 2548991"/>
              <a:gd name="connsiteX32" fmla="*/ 51670 w 2155600"/>
              <a:gd name="connsiteY32" fmla="*/ 2023008 h 2548991"/>
              <a:gd name="connsiteX33" fmla="*/ 84038 w 2155600"/>
              <a:gd name="connsiteY33" fmla="*/ 2055377 h 2548991"/>
              <a:gd name="connsiteX34" fmla="*/ 108315 w 2155600"/>
              <a:gd name="connsiteY34" fmla="*/ 2120113 h 2548991"/>
              <a:gd name="connsiteX35" fmla="*/ 140683 w 2155600"/>
              <a:gd name="connsiteY35" fmla="*/ 2201033 h 2548991"/>
              <a:gd name="connsiteX36" fmla="*/ 173051 w 2155600"/>
              <a:gd name="connsiteY36" fmla="*/ 2225309 h 2548991"/>
              <a:gd name="connsiteX37" fmla="*/ 229695 w 2155600"/>
              <a:gd name="connsiteY37" fmla="*/ 2265769 h 2548991"/>
              <a:gd name="connsiteX38" fmla="*/ 278247 w 2155600"/>
              <a:gd name="connsiteY38" fmla="*/ 2330506 h 2548991"/>
              <a:gd name="connsiteX39" fmla="*/ 318708 w 2155600"/>
              <a:gd name="connsiteY39" fmla="*/ 2338598 h 2548991"/>
              <a:gd name="connsiteX40" fmla="*/ 334892 w 2155600"/>
              <a:gd name="connsiteY40" fmla="*/ 2362874 h 2548991"/>
              <a:gd name="connsiteX41" fmla="*/ 407720 w 2155600"/>
              <a:gd name="connsiteY41" fmla="*/ 2387150 h 2548991"/>
              <a:gd name="connsiteX42" fmla="*/ 504824 w 2155600"/>
              <a:gd name="connsiteY42" fmla="*/ 2387150 h 2548991"/>
              <a:gd name="connsiteX43" fmla="*/ 545285 w 2155600"/>
              <a:gd name="connsiteY43" fmla="*/ 2411426 h 2548991"/>
              <a:gd name="connsiteX44" fmla="*/ 618113 w 2155600"/>
              <a:gd name="connsiteY44" fmla="*/ 2419518 h 2548991"/>
              <a:gd name="connsiteX45" fmla="*/ 966070 w 2155600"/>
              <a:gd name="connsiteY45" fmla="*/ 2443794 h 2548991"/>
              <a:gd name="connsiteX46" fmla="*/ 1014623 w 2155600"/>
              <a:gd name="connsiteY46" fmla="*/ 2468070 h 2548991"/>
              <a:gd name="connsiteX47" fmla="*/ 1055083 w 2155600"/>
              <a:gd name="connsiteY47" fmla="*/ 2476162 h 2548991"/>
              <a:gd name="connsiteX48" fmla="*/ 1111727 w 2155600"/>
              <a:gd name="connsiteY48" fmla="*/ 2492346 h 2548991"/>
              <a:gd name="connsiteX49" fmla="*/ 1403040 w 2155600"/>
              <a:gd name="connsiteY49" fmla="*/ 2516623 h 2548991"/>
              <a:gd name="connsiteX50" fmla="*/ 1589157 w 2155600"/>
              <a:gd name="connsiteY50" fmla="*/ 2532807 h 2548991"/>
              <a:gd name="connsiteX51" fmla="*/ 1840010 w 2155600"/>
              <a:gd name="connsiteY51" fmla="*/ 2548991 h 2548991"/>
              <a:gd name="connsiteX52" fmla="*/ 1969483 w 2155600"/>
              <a:gd name="connsiteY52" fmla="*/ 2540899 h 2548991"/>
              <a:gd name="connsiteX53" fmla="*/ 2009943 w 2155600"/>
              <a:gd name="connsiteY53" fmla="*/ 2500438 h 2548991"/>
              <a:gd name="connsiteX54" fmla="*/ 2058495 w 2155600"/>
              <a:gd name="connsiteY54" fmla="*/ 2459978 h 2548991"/>
              <a:gd name="connsiteX55" fmla="*/ 2082771 w 2155600"/>
              <a:gd name="connsiteY55" fmla="*/ 2411426 h 2548991"/>
              <a:gd name="connsiteX56" fmla="*/ 2098955 w 2155600"/>
              <a:gd name="connsiteY56" fmla="*/ 2370966 h 2548991"/>
              <a:gd name="connsiteX57" fmla="*/ 2115139 w 2155600"/>
              <a:gd name="connsiteY57" fmla="*/ 2338598 h 2548991"/>
              <a:gd name="connsiteX58" fmla="*/ 2123231 w 2155600"/>
              <a:gd name="connsiteY58" fmla="*/ 2290046 h 2548991"/>
              <a:gd name="connsiteX59" fmla="*/ 2139415 w 2155600"/>
              <a:gd name="connsiteY59" fmla="*/ 2273861 h 2548991"/>
              <a:gd name="connsiteX60" fmla="*/ 2147508 w 2155600"/>
              <a:gd name="connsiteY60" fmla="*/ 2225309 h 2548991"/>
              <a:gd name="connsiteX61" fmla="*/ 2155600 w 2155600"/>
              <a:gd name="connsiteY61" fmla="*/ 2192941 h 2548991"/>
              <a:gd name="connsiteX62" fmla="*/ 2147508 w 2155600"/>
              <a:gd name="connsiteY62" fmla="*/ 2071561 h 2548991"/>
              <a:gd name="connsiteX63" fmla="*/ 2123231 w 2155600"/>
              <a:gd name="connsiteY63" fmla="*/ 2063469 h 2548991"/>
              <a:gd name="connsiteX64" fmla="*/ 2074679 w 2155600"/>
              <a:gd name="connsiteY64" fmla="*/ 2055377 h 2548991"/>
              <a:gd name="connsiteX65" fmla="*/ 2034219 w 2155600"/>
              <a:gd name="connsiteY65" fmla="*/ 2047284 h 2548991"/>
              <a:gd name="connsiteX66" fmla="*/ 2009943 w 2155600"/>
              <a:gd name="connsiteY66" fmla="*/ 2031100 h 2548991"/>
              <a:gd name="connsiteX67" fmla="*/ 1896654 w 2155600"/>
              <a:gd name="connsiteY67" fmla="*/ 2039192 h 2548991"/>
              <a:gd name="connsiteX0" fmla="*/ 1589157 w 2155600"/>
              <a:gd name="connsiteY0" fmla="*/ 0 h 2548991"/>
              <a:gd name="connsiteX1" fmla="*/ 1597249 w 2155600"/>
              <a:gd name="connsiteY1" fmla="*/ 178024 h 2548991"/>
              <a:gd name="connsiteX2" fmla="*/ 1589157 w 2155600"/>
              <a:gd name="connsiteY2" fmla="*/ 242761 h 2548991"/>
              <a:gd name="connsiteX3" fmla="*/ 1564881 w 2155600"/>
              <a:gd name="connsiteY3" fmla="*/ 258945 h 2548991"/>
              <a:gd name="connsiteX4" fmla="*/ 1548697 w 2155600"/>
              <a:gd name="connsiteY4" fmla="*/ 283221 h 2548991"/>
              <a:gd name="connsiteX5" fmla="*/ 1492053 w 2155600"/>
              <a:gd name="connsiteY5" fmla="*/ 307497 h 2548991"/>
              <a:gd name="connsiteX6" fmla="*/ 1394948 w 2155600"/>
              <a:gd name="connsiteY6" fmla="*/ 299405 h 2548991"/>
              <a:gd name="connsiteX7" fmla="*/ 1281660 w 2155600"/>
              <a:gd name="connsiteY7" fmla="*/ 291313 h 2548991"/>
              <a:gd name="connsiteX8" fmla="*/ 1208831 w 2155600"/>
              <a:gd name="connsiteY8" fmla="*/ 275129 h 2548991"/>
              <a:gd name="connsiteX9" fmla="*/ 1184555 w 2155600"/>
              <a:gd name="connsiteY9" fmla="*/ 267037 h 2548991"/>
              <a:gd name="connsiteX10" fmla="*/ 1144095 w 2155600"/>
              <a:gd name="connsiteY10" fmla="*/ 258945 h 2548991"/>
              <a:gd name="connsiteX11" fmla="*/ 1119819 w 2155600"/>
              <a:gd name="connsiteY11" fmla="*/ 242761 h 2548991"/>
              <a:gd name="connsiteX12" fmla="*/ 707125 w 2155600"/>
              <a:gd name="connsiteY12" fmla="*/ 242761 h 2548991"/>
              <a:gd name="connsiteX13" fmla="*/ 585745 w 2155600"/>
              <a:gd name="connsiteY13" fmla="*/ 258945 h 2548991"/>
              <a:gd name="connsiteX14" fmla="*/ 553377 w 2155600"/>
              <a:gd name="connsiteY14" fmla="*/ 267037 h 2548991"/>
              <a:gd name="connsiteX15" fmla="*/ 490545 w 2155600"/>
              <a:gd name="connsiteY15" fmla="*/ 314156 h 2548991"/>
              <a:gd name="connsiteX16" fmla="*/ 448180 w 2155600"/>
              <a:gd name="connsiteY16" fmla="*/ 331773 h 2548991"/>
              <a:gd name="connsiteX17" fmla="*/ 423904 w 2155600"/>
              <a:gd name="connsiteY17" fmla="*/ 356049 h 2548991"/>
              <a:gd name="connsiteX18" fmla="*/ 391536 w 2155600"/>
              <a:gd name="connsiteY18" fmla="*/ 404601 h 2548991"/>
              <a:gd name="connsiteX19" fmla="*/ 334892 w 2155600"/>
              <a:gd name="connsiteY19" fmla="*/ 453154 h 2548991"/>
              <a:gd name="connsiteX20" fmla="*/ 286339 w 2155600"/>
              <a:gd name="connsiteY20" fmla="*/ 509798 h 2548991"/>
              <a:gd name="connsiteX21" fmla="*/ 243030 w 2155600"/>
              <a:gd name="connsiteY21" fmla="*/ 567875 h 2548991"/>
              <a:gd name="connsiteX22" fmla="*/ 193062 w 2155600"/>
              <a:gd name="connsiteY22" fmla="*/ 675937 h 2548991"/>
              <a:gd name="connsiteX23" fmla="*/ 173540 w 2155600"/>
              <a:gd name="connsiteY23" fmla="*/ 770698 h 2548991"/>
              <a:gd name="connsiteX24" fmla="*/ 143060 w 2155600"/>
              <a:gd name="connsiteY24" fmla="*/ 971027 h 2548991"/>
              <a:gd name="connsiteX25" fmla="*/ 116407 w 2155600"/>
              <a:gd name="connsiteY25" fmla="*/ 1043872 h 2548991"/>
              <a:gd name="connsiteX26" fmla="*/ 51670 w 2155600"/>
              <a:gd name="connsiteY26" fmla="*/ 1173345 h 2548991"/>
              <a:gd name="connsiteX27" fmla="*/ 34542 w 2155600"/>
              <a:gd name="connsiteY27" fmla="*/ 1241436 h 2548991"/>
              <a:gd name="connsiteX28" fmla="*/ 3118 w 2155600"/>
              <a:gd name="connsiteY28" fmla="*/ 1626499 h 2548991"/>
              <a:gd name="connsiteX29" fmla="*/ 19302 w 2155600"/>
              <a:gd name="connsiteY29" fmla="*/ 1723603 h 2548991"/>
              <a:gd name="connsiteX30" fmla="*/ 27394 w 2155600"/>
              <a:gd name="connsiteY30" fmla="*/ 1828800 h 2548991"/>
              <a:gd name="connsiteX31" fmla="*/ 35486 w 2155600"/>
              <a:gd name="connsiteY31" fmla="*/ 1950180 h 2548991"/>
              <a:gd name="connsiteX32" fmla="*/ 51670 w 2155600"/>
              <a:gd name="connsiteY32" fmla="*/ 2023008 h 2548991"/>
              <a:gd name="connsiteX33" fmla="*/ 84038 w 2155600"/>
              <a:gd name="connsiteY33" fmla="*/ 2055377 h 2548991"/>
              <a:gd name="connsiteX34" fmla="*/ 108315 w 2155600"/>
              <a:gd name="connsiteY34" fmla="*/ 2120113 h 2548991"/>
              <a:gd name="connsiteX35" fmla="*/ 140683 w 2155600"/>
              <a:gd name="connsiteY35" fmla="*/ 2201033 h 2548991"/>
              <a:gd name="connsiteX36" fmla="*/ 173051 w 2155600"/>
              <a:gd name="connsiteY36" fmla="*/ 2225309 h 2548991"/>
              <a:gd name="connsiteX37" fmla="*/ 229695 w 2155600"/>
              <a:gd name="connsiteY37" fmla="*/ 2265769 h 2548991"/>
              <a:gd name="connsiteX38" fmla="*/ 278247 w 2155600"/>
              <a:gd name="connsiteY38" fmla="*/ 2330506 h 2548991"/>
              <a:gd name="connsiteX39" fmla="*/ 318708 w 2155600"/>
              <a:gd name="connsiteY39" fmla="*/ 2338598 h 2548991"/>
              <a:gd name="connsiteX40" fmla="*/ 334892 w 2155600"/>
              <a:gd name="connsiteY40" fmla="*/ 2362874 h 2548991"/>
              <a:gd name="connsiteX41" fmla="*/ 407720 w 2155600"/>
              <a:gd name="connsiteY41" fmla="*/ 2387150 h 2548991"/>
              <a:gd name="connsiteX42" fmla="*/ 504824 w 2155600"/>
              <a:gd name="connsiteY42" fmla="*/ 2387150 h 2548991"/>
              <a:gd name="connsiteX43" fmla="*/ 545285 w 2155600"/>
              <a:gd name="connsiteY43" fmla="*/ 2411426 h 2548991"/>
              <a:gd name="connsiteX44" fmla="*/ 618113 w 2155600"/>
              <a:gd name="connsiteY44" fmla="*/ 2419518 h 2548991"/>
              <a:gd name="connsiteX45" fmla="*/ 966070 w 2155600"/>
              <a:gd name="connsiteY45" fmla="*/ 2443794 h 2548991"/>
              <a:gd name="connsiteX46" fmla="*/ 1014623 w 2155600"/>
              <a:gd name="connsiteY46" fmla="*/ 2468070 h 2548991"/>
              <a:gd name="connsiteX47" fmla="*/ 1055083 w 2155600"/>
              <a:gd name="connsiteY47" fmla="*/ 2476162 h 2548991"/>
              <a:gd name="connsiteX48" fmla="*/ 1111727 w 2155600"/>
              <a:gd name="connsiteY48" fmla="*/ 2492346 h 2548991"/>
              <a:gd name="connsiteX49" fmla="*/ 1403040 w 2155600"/>
              <a:gd name="connsiteY49" fmla="*/ 2516623 h 2548991"/>
              <a:gd name="connsiteX50" fmla="*/ 1589157 w 2155600"/>
              <a:gd name="connsiteY50" fmla="*/ 2532807 h 2548991"/>
              <a:gd name="connsiteX51" fmla="*/ 1840010 w 2155600"/>
              <a:gd name="connsiteY51" fmla="*/ 2548991 h 2548991"/>
              <a:gd name="connsiteX52" fmla="*/ 1969483 w 2155600"/>
              <a:gd name="connsiteY52" fmla="*/ 2540899 h 2548991"/>
              <a:gd name="connsiteX53" fmla="*/ 2009943 w 2155600"/>
              <a:gd name="connsiteY53" fmla="*/ 2500438 h 2548991"/>
              <a:gd name="connsiteX54" fmla="*/ 2058495 w 2155600"/>
              <a:gd name="connsiteY54" fmla="*/ 2459978 h 2548991"/>
              <a:gd name="connsiteX55" fmla="*/ 2082771 w 2155600"/>
              <a:gd name="connsiteY55" fmla="*/ 2411426 h 2548991"/>
              <a:gd name="connsiteX56" fmla="*/ 2098955 w 2155600"/>
              <a:gd name="connsiteY56" fmla="*/ 2370966 h 2548991"/>
              <a:gd name="connsiteX57" fmla="*/ 2115139 w 2155600"/>
              <a:gd name="connsiteY57" fmla="*/ 2338598 h 2548991"/>
              <a:gd name="connsiteX58" fmla="*/ 2123231 w 2155600"/>
              <a:gd name="connsiteY58" fmla="*/ 2290046 h 2548991"/>
              <a:gd name="connsiteX59" fmla="*/ 2139415 w 2155600"/>
              <a:gd name="connsiteY59" fmla="*/ 2273861 h 2548991"/>
              <a:gd name="connsiteX60" fmla="*/ 2147508 w 2155600"/>
              <a:gd name="connsiteY60" fmla="*/ 2225309 h 2548991"/>
              <a:gd name="connsiteX61" fmla="*/ 2155600 w 2155600"/>
              <a:gd name="connsiteY61" fmla="*/ 2192941 h 2548991"/>
              <a:gd name="connsiteX62" fmla="*/ 2136078 w 2155600"/>
              <a:gd name="connsiteY62" fmla="*/ 2094421 h 2548991"/>
              <a:gd name="connsiteX63" fmla="*/ 2123231 w 2155600"/>
              <a:gd name="connsiteY63" fmla="*/ 2063469 h 2548991"/>
              <a:gd name="connsiteX64" fmla="*/ 2074679 w 2155600"/>
              <a:gd name="connsiteY64" fmla="*/ 2055377 h 2548991"/>
              <a:gd name="connsiteX65" fmla="*/ 2034219 w 2155600"/>
              <a:gd name="connsiteY65" fmla="*/ 2047284 h 2548991"/>
              <a:gd name="connsiteX66" fmla="*/ 2009943 w 2155600"/>
              <a:gd name="connsiteY66" fmla="*/ 2031100 h 2548991"/>
              <a:gd name="connsiteX67" fmla="*/ 1896654 w 2155600"/>
              <a:gd name="connsiteY67" fmla="*/ 2039192 h 2548991"/>
              <a:gd name="connsiteX0" fmla="*/ 1589157 w 2155600"/>
              <a:gd name="connsiteY0" fmla="*/ 0 h 2548991"/>
              <a:gd name="connsiteX1" fmla="*/ 1597249 w 2155600"/>
              <a:gd name="connsiteY1" fmla="*/ 178024 h 2548991"/>
              <a:gd name="connsiteX2" fmla="*/ 1589157 w 2155600"/>
              <a:gd name="connsiteY2" fmla="*/ 242761 h 2548991"/>
              <a:gd name="connsiteX3" fmla="*/ 1564881 w 2155600"/>
              <a:gd name="connsiteY3" fmla="*/ 258945 h 2548991"/>
              <a:gd name="connsiteX4" fmla="*/ 1548697 w 2155600"/>
              <a:gd name="connsiteY4" fmla="*/ 283221 h 2548991"/>
              <a:gd name="connsiteX5" fmla="*/ 1492053 w 2155600"/>
              <a:gd name="connsiteY5" fmla="*/ 307497 h 2548991"/>
              <a:gd name="connsiteX6" fmla="*/ 1394948 w 2155600"/>
              <a:gd name="connsiteY6" fmla="*/ 299405 h 2548991"/>
              <a:gd name="connsiteX7" fmla="*/ 1281660 w 2155600"/>
              <a:gd name="connsiteY7" fmla="*/ 291313 h 2548991"/>
              <a:gd name="connsiteX8" fmla="*/ 1208831 w 2155600"/>
              <a:gd name="connsiteY8" fmla="*/ 275129 h 2548991"/>
              <a:gd name="connsiteX9" fmla="*/ 1184555 w 2155600"/>
              <a:gd name="connsiteY9" fmla="*/ 267037 h 2548991"/>
              <a:gd name="connsiteX10" fmla="*/ 1144095 w 2155600"/>
              <a:gd name="connsiteY10" fmla="*/ 258945 h 2548991"/>
              <a:gd name="connsiteX11" fmla="*/ 1119819 w 2155600"/>
              <a:gd name="connsiteY11" fmla="*/ 242761 h 2548991"/>
              <a:gd name="connsiteX12" fmla="*/ 707125 w 2155600"/>
              <a:gd name="connsiteY12" fmla="*/ 242761 h 2548991"/>
              <a:gd name="connsiteX13" fmla="*/ 585745 w 2155600"/>
              <a:gd name="connsiteY13" fmla="*/ 258945 h 2548991"/>
              <a:gd name="connsiteX14" fmla="*/ 553377 w 2155600"/>
              <a:gd name="connsiteY14" fmla="*/ 267037 h 2548991"/>
              <a:gd name="connsiteX15" fmla="*/ 490545 w 2155600"/>
              <a:gd name="connsiteY15" fmla="*/ 314156 h 2548991"/>
              <a:gd name="connsiteX16" fmla="*/ 448180 w 2155600"/>
              <a:gd name="connsiteY16" fmla="*/ 331773 h 2548991"/>
              <a:gd name="connsiteX17" fmla="*/ 423904 w 2155600"/>
              <a:gd name="connsiteY17" fmla="*/ 356049 h 2548991"/>
              <a:gd name="connsiteX18" fmla="*/ 391536 w 2155600"/>
              <a:gd name="connsiteY18" fmla="*/ 404601 h 2548991"/>
              <a:gd name="connsiteX19" fmla="*/ 334892 w 2155600"/>
              <a:gd name="connsiteY19" fmla="*/ 453154 h 2548991"/>
              <a:gd name="connsiteX20" fmla="*/ 286339 w 2155600"/>
              <a:gd name="connsiteY20" fmla="*/ 509798 h 2548991"/>
              <a:gd name="connsiteX21" fmla="*/ 243030 w 2155600"/>
              <a:gd name="connsiteY21" fmla="*/ 567875 h 2548991"/>
              <a:gd name="connsiteX22" fmla="*/ 193062 w 2155600"/>
              <a:gd name="connsiteY22" fmla="*/ 675937 h 2548991"/>
              <a:gd name="connsiteX23" fmla="*/ 173540 w 2155600"/>
              <a:gd name="connsiteY23" fmla="*/ 770698 h 2548991"/>
              <a:gd name="connsiteX24" fmla="*/ 143060 w 2155600"/>
              <a:gd name="connsiteY24" fmla="*/ 971027 h 2548991"/>
              <a:gd name="connsiteX25" fmla="*/ 116407 w 2155600"/>
              <a:gd name="connsiteY25" fmla="*/ 1043872 h 2548991"/>
              <a:gd name="connsiteX26" fmla="*/ 51670 w 2155600"/>
              <a:gd name="connsiteY26" fmla="*/ 1173345 h 2548991"/>
              <a:gd name="connsiteX27" fmla="*/ 34542 w 2155600"/>
              <a:gd name="connsiteY27" fmla="*/ 1241436 h 2548991"/>
              <a:gd name="connsiteX28" fmla="*/ 3118 w 2155600"/>
              <a:gd name="connsiteY28" fmla="*/ 1626499 h 2548991"/>
              <a:gd name="connsiteX29" fmla="*/ 19302 w 2155600"/>
              <a:gd name="connsiteY29" fmla="*/ 1723603 h 2548991"/>
              <a:gd name="connsiteX30" fmla="*/ 27394 w 2155600"/>
              <a:gd name="connsiteY30" fmla="*/ 1828800 h 2548991"/>
              <a:gd name="connsiteX31" fmla="*/ 35486 w 2155600"/>
              <a:gd name="connsiteY31" fmla="*/ 1950180 h 2548991"/>
              <a:gd name="connsiteX32" fmla="*/ 51670 w 2155600"/>
              <a:gd name="connsiteY32" fmla="*/ 2023008 h 2548991"/>
              <a:gd name="connsiteX33" fmla="*/ 84038 w 2155600"/>
              <a:gd name="connsiteY33" fmla="*/ 2055377 h 2548991"/>
              <a:gd name="connsiteX34" fmla="*/ 108315 w 2155600"/>
              <a:gd name="connsiteY34" fmla="*/ 2120113 h 2548991"/>
              <a:gd name="connsiteX35" fmla="*/ 140683 w 2155600"/>
              <a:gd name="connsiteY35" fmla="*/ 2201033 h 2548991"/>
              <a:gd name="connsiteX36" fmla="*/ 173051 w 2155600"/>
              <a:gd name="connsiteY36" fmla="*/ 2225309 h 2548991"/>
              <a:gd name="connsiteX37" fmla="*/ 229695 w 2155600"/>
              <a:gd name="connsiteY37" fmla="*/ 2265769 h 2548991"/>
              <a:gd name="connsiteX38" fmla="*/ 278247 w 2155600"/>
              <a:gd name="connsiteY38" fmla="*/ 2330506 h 2548991"/>
              <a:gd name="connsiteX39" fmla="*/ 318708 w 2155600"/>
              <a:gd name="connsiteY39" fmla="*/ 2338598 h 2548991"/>
              <a:gd name="connsiteX40" fmla="*/ 334892 w 2155600"/>
              <a:gd name="connsiteY40" fmla="*/ 2362874 h 2548991"/>
              <a:gd name="connsiteX41" fmla="*/ 407720 w 2155600"/>
              <a:gd name="connsiteY41" fmla="*/ 2387150 h 2548991"/>
              <a:gd name="connsiteX42" fmla="*/ 504824 w 2155600"/>
              <a:gd name="connsiteY42" fmla="*/ 2387150 h 2548991"/>
              <a:gd name="connsiteX43" fmla="*/ 545285 w 2155600"/>
              <a:gd name="connsiteY43" fmla="*/ 2411426 h 2548991"/>
              <a:gd name="connsiteX44" fmla="*/ 618113 w 2155600"/>
              <a:gd name="connsiteY44" fmla="*/ 2419518 h 2548991"/>
              <a:gd name="connsiteX45" fmla="*/ 966070 w 2155600"/>
              <a:gd name="connsiteY45" fmla="*/ 2443794 h 2548991"/>
              <a:gd name="connsiteX46" fmla="*/ 1014623 w 2155600"/>
              <a:gd name="connsiteY46" fmla="*/ 2468070 h 2548991"/>
              <a:gd name="connsiteX47" fmla="*/ 1055083 w 2155600"/>
              <a:gd name="connsiteY47" fmla="*/ 2476162 h 2548991"/>
              <a:gd name="connsiteX48" fmla="*/ 1111727 w 2155600"/>
              <a:gd name="connsiteY48" fmla="*/ 2492346 h 2548991"/>
              <a:gd name="connsiteX49" fmla="*/ 1403040 w 2155600"/>
              <a:gd name="connsiteY49" fmla="*/ 2516623 h 2548991"/>
              <a:gd name="connsiteX50" fmla="*/ 1589157 w 2155600"/>
              <a:gd name="connsiteY50" fmla="*/ 2532807 h 2548991"/>
              <a:gd name="connsiteX51" fmla="*/ 1840010 w 2155600"/>
              <a:gd name="connsiteY51" fmla="*/ 2548991 h 2548991"/>
              <a:gd name="connsiteX52" fmla="*/ 1969483 w 2155600"/>
              <a:gd name="connsiteY52" fmla="*/ 2540899 h 2548991"/>
              <a:gd name="connsiteX53" fmla="*/ 2009943 w 2155600"/>
              <a:gd name="connsiteY53" fmla="*/ 2500438 h 2548991"/>
              <a:gd name="connsiteX54" fmla="*/ 2058495 w 2155600"/>
              <a:gd name="connsiteY54" fmla="*/ 2459978 h 2548991"/>
              <a:gd name="connsiteX55" fmla="*/ 2082771 w 2155600"/>
              <a:gd name="connsiteY55" fmla="*/ 2411426 h 2548991"/>
              <a:gd name="connsiteX56" fmla="*/ 2098955 w 2155600"/>
              <a:gd name="connsiteY56" fmla="*/ 2370966 h 2548991"/>
              <a:gd name="connsiteX57" fmla="*/ 2115139 w 2155600"/>
              <a:gd name="connsiteY57" fmla="*/ 2338598 h 2548991"/>
              <a:gd name="connsiteX58" fmla="*/ 2123231 w 2155600"/>
              <a:gd name="connsiteY58" fmla="*/ 2290046 h 2548991"/>
              <a:gd name="connsiteX59" fmla="*/ 2139415 w 2155600"/>
              <a:gd name="connsiteY59" fmla="*/ 2273861 h 2548991"/>
              <a:gd name="connsiteX60" fmla="*/ 2147508 w 2155600"/>
              <a:gd name="connsiteY60" fmla="*/ 2225309 h 2548991"/>
              <a:gd name="connsiteX61" fmla="*/ 2155600 w 2155600"/>
              <a:gd name="connsiteY61" fmla="*/ 2192941 h 2548991"/>
              <a:gd name="connsiteX62" fmla="*/ 2136078 w 2155600"/>
              <a:gd name="connsiteY62" fmla="*/ 2094421 h 2548991"/>
              <a:gd name="connsiteX63" fmla="*/ 2113706 w 2155600"/>
              <a:gd name="connsiteY63" fmla="*/ 2076804 h 2548991"/>
              <a:gd name="connsiteX64" fmla="*/ 2074679 w 2155600"/>
              <a:gd name="connsiteY64" fmla="*/ 2055377 h 2548991"/>
              <a:gd name="connsiteX65" fmla="*/ 2034219 w 2155600"/>
              <a:gd name="connsiteY65" fmla="*/ 2047284 h 2548991"/>
              <a:gd name="connsiteX66" fmla="*/ 2009943 w 2155600"/>
              <a:gd name="connsiteY66" fmla="*/ 2031100 h 2548991"/>
              <a:gd name="connsiteX67" fmla="*/ 1896654 w 2155600"/>
              <a:gd name="connsiteY67" fmla="*/ 2039192 h 2548991"/>
              <a:gd name="connsiteX0" fmla="*/ 1589157 w 2155600"/>
              <a:gd name="connsiteY0" fmla="*/ 0 h 2548991"/>
              <a:gd name="connsiteX1" fmla="*/ 1597249 w 2155600"/>
              <a:gd name="connsiteY1" fmla="*/ 178024 h 2548991"/>
              <a:gd name="connsiteX2" fmla="*/ 1589157 w 2155600"/>
              <a:gd name="connsiteY2" fmla="*/ 242761 h 2548991"/>
              <a:gd name="connsiteX3" fmla="*/ 1564881 w 2155600"/>
              <a:gd name="connsiteY3" fmla="*/ 258945 h 2548991"/>
              <a:gd name="connsiteX4" fmla="*/ 1548697 w 2155600"/>
              <a:gd name="connsiteY4" fmla="*/ 283221 h 2548991"/>
              <a:gd name="connsiteX5" fmla="*/ 1492053 w 2155600"/>
              <a:gd name="connsiteY5" fmla="*/ 307497 h 2548991"/>
              <a:gd name="connsiteX6" fmla="*/ 1394948 w 2155600"/>
              <a:gd name="connsiteY6" fmla="*/ 299405 h 2548991"/>
              <a:gd name="connsiteX7" fmla="*/ 1281660 w 2155600"/>
              <a:gd name="connsiteY7" fmla="*/ 291313 h 2548991"/>
              <a:gd name="connsiteX8" fmla="*/ 1208831 w 2155600"/>
              <a:gd name="connsiteY8" fmla="*/ 275129 h 2548991"/>
              <a:gd name="connsiteX9" fmla="*/ 1184555 w 2155600"/>
              <a:gd name="connsiteY9" fmla="*/ 267037 h 2548991"/>
              <a:gd name="connsiteX10" fmla="*/ 1144095 w 2155600"/>
              <a:gd name="connsiteY10" fmla="*/ 258945 h 2548991"/>
              <a:gd name="connsiteX11" fmla="*/ 1119819 w 2155600"/>
              <a:gd name="connsiteY11" fmla="*/ 242761 h 2548991"/>
              <a:gd name="connsiteX12" fmla="*/ 707125 w 2155600"/>
              <a:gd name="connsiteY12" fmla="*/ 242761 h 2548991"/>
              <a:gd name="connsiteX13" fmla="*/ 585745 w 2155600"/>
              <a:gd name="connsiteY13" fmla="*/ 258945 h 2548991"/>
              <a:gd name="connsiteX14" fmla="*/ 553377 w 2155600"/>
              <a:gd name="connsiteY14" fmla="*/ 267037 h 2548991"/>
              <a:gd name="connsiteX15" fmla="*/ 490545 w 2155600"/>
              <a:gd name="connsiteY15" fmla="*/ 314156 h 2548991"/>
              <a:gd name="connsiteX16" fmla="*/ 448180 w 2155600"/>
              <a:gd name="connsiteY16" fmla="*/ 331773 h 2548991"/>
              <a:gd name="connsiteX17" fmla="*/ 423904 w 2155600"/>
              <a:gd name="connsiteY17" fmla="*/ 356049 h 2548991"/>
              <a:gd name="connsiteX18" fmla="*/ 391536 w 2155600"/>
              <a:gd name="connsiteY18" fmla="*/ 404601 h 2548991"/>
              <a:gd name="connsiteX19" fmla="*/ 334892 w 2155600"/>
              <a:gd name="connsiteY19" fmla="*/ 453154 h 2548991"/>
              <a:gd name="connsiteX20" fmla="*/ 286339 w 2155600"/>
              <a:gd name="connsiteY20" fmla="*/ 509798 h 2548991"/>
              <a:gd name="connsiteX21" fmla="*/ 243030 w 2155600"/>
              <a:gd name="connsiteY21" fmla="*/ 567875 h 2548991"/>
              <a:gd name="connsiteX22" fmla="*/ 193062 w 2155600"/>
              <a:gd name="connsiteY22" fmla="*/ 675937 h 2548991"/>
              <a:gd name="connsiteX23" fmla="*/ 173540 w 2155600"/>
              <a:gd name="connsiteY23" fmla="*/ 770698 h 2548991"/>
              <a:gd name="connsiteX24" fmla="*/ 143060 w 2155600"/>
              <a:gd name="connsiteY24" fmla="*/ 971027 h 2548991"/>
              <a:gd name="connsiteX25" fmla="*/ 116407 w 2155600"/>
              <a:gd name="connsiteY25" fmla="*/ 1043872 h 2548991"/>
              <a:gd name="connsiteX26" fmla="*/ 51670 w 2155600"/>
              <a:gd name="connsiteY26" fmla="*/ 1173345 h 2548991"/>
              <a:gd name="connsiteX27" fmla="*/ 34542 w 2155600"/>
              <a:gd name="connsiteY27" fmla="*/ 1241436 h 2548991"/>
              <a:gd name="connsiteX28" fmla="*/ 3118 w 2155600"/>
              <a:gd name="connsiteY28" fmla="*/ 1626499 h 2548991"/>
              <a:gd name="connsiteX29" fmla="*/ 19302 w 2155600"/>
              <a:gd name="connsiteY29" fmla="*/ 1723603 h 2548991"/>
              <a:gd name="connsiteX30" fmla="*/ 27394 w 2155600"/>
              <a:gd name="connsiteY30" fmla="*/ 1828800 h 2548991"/>
              <a:gd name="connsiteX31" fmla="*/ 35486 w 2155600"/>
              <a:gd name="connsiteY31" fmla="*/ 1950180 h 2548991"/>
              <a:gd name="connsiteX32" fmla="*/ 51670 w 2155600"/>
              <a:gd name="connsiteY32" fmla="*/ 2023008 h 2548991"/>
              <a:gd name="connsiteX33" fmla="*/ 84038 w 2155600"/>
              <a:gd name="connsiteY33" fmla="*/ 2055377 h 2548991"/>
              <a:gd name="connsiteX34" fmla="*/ 108315 w 2155600"/>
              <a:gd name="connsiteY34" fmla="*/ 2120113 h 2548991"/>
              <a:gd name="connsiteX35" fmla="*/ 140683 w 2155600"/>
              <a:gd name="connsiteY35" fmla="*/ 2201033 h 2548991"/>
              <a:gd name="connsiteX36" fmla="*/ 173051 w 2155600"/>
              <a:gd name="connsiteY36" fmla="*/ 2225309 h 2548991"/>
              <a:gd name="connsiteX37" fmla="*/ 229695 w 2155600"/>
              <a:gd name="connsiteY37" fmla="*/ 2265769 h 2548991"/>
              <a:gd name="connsiteX38" fmla="*/ 278247 w 2155600"/>
              <a:gd name="connsiteY38" fmla="*/ 2330506 h 2548991"/>
              <a:gd name="connsiteX39" fmla="*/ 318708 w 2155600"/>
              <a:gd name="connsiteY39" fmla="*/ 2338598 h 2548991"/>
              <a:gd name="connsiteX40" fmla="*/ 334892 w 2155600"/>
              <a:gd name="connsiteY40" fmla="*/ 2362874 h 2548991"/>
              <a:gd name="connsiteX41" fmla="*/ 407720 w 2155600"/>
              <a:gd name="connsiteY41" fmla="*/ 2387150 h 2548991"/>
              <a:gd name="connsiteX42" fmla="*/ 504824 w 2155600"/>
              <a:gd name="connsiteY42" fmla="*/ 2387150 h 2548991"/>
              <a:gd name="connsiteX43" fmla="*/ 545285 w 2155600"/>
              <a:gd name="connsiteY43" fmla="*/ 2411426 h 2548991"/>
              <a:gd name="connsiteX44" fmla="*/ 618113 w 2155600"/>
              <a:gd name="connsiteY44" fmla="*/ 2419518 h 2548991"/>
              <a:gd name="connsiteX45" fmla="*/ 966070 w 2155600"/>
              <a:gd name="connsiteY45" fmla="*/ 2443794 h 2548991"/>
              <a:gd name="connsiteX46" fmla="*/ 1014623 w 2155600"/>
              <a:gd name="connsiteY46" fmla="*/ 2468070 h 2548991"/>
              <a:gd name="connsiteX47" fmla="*/ 1055083 w 2155600"/>
              <a:gd name="connsiteY47" fmla="*/ 2476162 h 2548991"/>
              <a:gd name="connsiteX48" fmla="*/ 1111727 w 2155600"/>
              <a:gd name="connsiteY48" fmla="*/ 2492346 h 2548991"/>
              <a:gd name="connsiteX49" fmla="*/ 1403040 w 2155600"/>
              <a:gd name="connsiteY49" fmla="*/ 2516623 h 2548991"/>
              <a:gd name="connsiteX50" fmla="*/ 1589157 w 2155600"/>
              <a:gd name="connsiteY50" fmla="*/ 2532807 h 2548991"/>
              <a:gd name="connsiteX51" fmla="*/ 1840010 w 2155600"/>
              <a:gd name="connsiteY51" fmla="*/ 2548991 h 2548991"/>
              <a:gd name="connsiteX52" fmla="*/ 1969483 w 2155600"/>
              <a:gd name="connsiteY52" fmla="*/ 2540899 h 2548991"/>
              <a:gd name="connsiteX53" fmla="*/ 2009943 w 2155600"/>
              <a:gd name="connsiteY53" fmla="*/ 2500438 h 2548991"/>
              <a:gd name="connsiteX54" fmla="*/ 2058495 w 2155600"/>
              <a:gd name="connsiteY54" fmla="*/ 2459978 h 2548991"/>
              <a:gd name="connsiteX55" fmla="*/ 2082771 w 2155600"/>
              <a:gd name="connsiteY55" fmla="*/ 2411426 h 2548991"/>
              <a:gd name="connsiteX56" fmla="*/ 2098955 w 2155600"/>
              <a:gd name="connsiteY56" fmla="*/ 2370966 h 2548991"/>
              <a:gd name="connsiteX57" fmla="*/ 2115139 w 2155600"/>
              <a:gd name="connsiteY57" fmla="*/ 2338598 h 2548991"/>
              <a:gd name="connsiteX58" fmla="*/ 2123231 w 2155600"/>
              <a:gd name="connsiteY58" fmla="*/ 2290046 h 2548991"/>
              <a:gd name="connsiteX59" fmla="*/ 2139415 w 2155600"/>
              <a:gd name="connsiteY59" fmla="*/ 2273861 h 2548991"/>
              <a:gd name="connsiteX60" fmla="*/ 2147508 w 2155600"/>
              <a:gd name="connsiteY60" fmla="*/ 2225309 h 2548991"/>
              <a:gd name="connsiteX61" fmla="*/ 2155600 w 2155600"/>
              <a:gd name="connsiteY61" fmla="*/ 2192941 h 2548991"/>
              <a:gd name="connsiteX62" fmla="*/ 2132268 w 2155600"/>
              <a:gd name="connsiteY62" fmla="*/ 2096326 h 2548991"/>
              <a:gd name="connsiteX63" fmla="*/ 2113706 w 2155600"/>
              <a:gd name="connsiteY63" fmla="*/ 2076804 h 2548991"/>
              <a:gd name="connsiteX64" fmla="*/ 2074679 w 2155600"/>
              <a:gd name="connsiteY64" fmla="*/ 2055377 h 2548991"/>
              <a:gd name="connsiteX65" fmla="*/ 2034219 w 2155600"/>
              <a:gd name="connsiteY65" fmla="*/ 2047284 h 2548991"/>
              <a:gd name="connsiteX66" fmla="*/ 2009943 w 2155600"/>
              <a:gd name="connsiteY66" fmla="*/ 2031100 h 2548991"/>
              <a:gd name="connsiteX67" fmla="*/ 1896654 w 2155600"/>
              <a:gd name="connsiteY67" fmla="*/ 2039192 h 254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155600" h="2548991">
                <a:moveTo>
                  <a:pt x="1589157" y="0"/>
                </a:moveTo>
                <a:cubicBezTo>
                  <a:pt x="1591854" y="59341"/>
                  <a:pt x="1597249" y="118621"/>
                  <a:pt x="1597249" y="178024"/>
                </a:cubicBezTo>
                <a:cubicBezTo>
                  <a:pt x="1597249" y="199771"/>
                  <a:pt x="1597234" y="222569"/>
                  <a:pt x="1589157" y="242761"/>
                </a:cubicBezTo>
                <a:cubicBezTo>
                  <a:pt x="1585545" y="251791"/>
                  <a:pt x="1572973" y="253550"/>
                  <a:pt x="1564881" y="258945"/>
                </a:cubicBezTo>
                <a:cubicBezTo>
                  <a:pt x="1559486" y="267037"/>
                  <a:pt x="1556168" y="276995"/>
                  <a:pt x="1548697" y="283221"/>
                </a:cubicBezTo>
                <a:cubicBezTo>
                  <a:pt x="1535365" y="294331"/>
                  <a:pt x="1508918" y="301875"/>
                  <a:pt x="1492053" y="307497"/>
                </a:cubicBezTo>
                <a:lnTo>
                  <a:pt x="1394948" y="299405"/>
                </a:lnTo>
                <a:cubicBezTo>
                  <a:pt x="1357201" y="296501"/>
                  <a:pt x="1319311" y="295276"/>
                  <a:pt x="1281660" y="291313"/>
                </a:cubicBezTo>
                <a:cubicBezTo>
                  <a:pt x="1268451" y="289923"/>
                  <a:pt x="1223688" y="279374"/>
                  <a:pt x="1208831" y="275129"/>
                </a:cubicBezTo>
                <a:cubicBezTo>
                  <a:pt x="1200629" y="272786"/>
                  <a:pt x="1192830" y="269106"/>
                  <a:pt x="1184555" y="267037"/>
                </a:cubicBezTo>
                <a:cubicBezTo>
                  <a:pt x="1171212" y="263701"/>
                  <a:pt x="1157582" y="261642"/>
                  <a:pt x="1144095" y="258945"/>
                </a:cubicBezTo>
                <a:cubicBezTo>
                  <a:pt x="1136003" y="253550"/>
                  <a:pt x="1129412" y="244360"/>
                  <a:pt x="1119819" y="242761"/>
                </a:cubicBezTo>
                <a:cubicBezTo>
                  <a:pt x="1013784" y="225089"/>
                  <a:pt x="770013" y="241014"/>
                  <a:pt x="707125" y="242761"/>
                </a:cubicBezTo>
                <a:cubicBezTo>
                  <a:pt x="666665" y="248156"/>
                  <a:pt x="626064" y="252579"/>
                  <a:pt x="585745" y="258945"/>
                </a:cubicBezTo>
                <a:cubicBezTo>
                  <a:pt x="574760" y="260680"/>
                  <a:pt x="569244" y="257835"/>
                  <a:pt x="553377" y="267037"/>
                </a:cubicBezTo>
                <a:cubicBezTo>
                  <a:pt x="537510" y="276239"/>
                  <a:pt x="640747" y="230710"/>
                  <a:pt x="490545" y="314156"/>
                </a:cubicBezTo>
                <a:cubicBezTo>
                  <a:pt x="478522" y="320835"/>
                  <a:pt x="461667" y="329076"/>
                  <a:pt x="448180" y="331773"/>
                </a:cubicBezTo>
                <a:cubicBezTo>
                  <a:pt x="440088" y="339865"/>
                  <a:pt x="430930" y="347016"/>
                  <a:pt x="423904" y="356049"/>
                </a:cubicBezTo>
                <a:cubicBezTo>
                  <a:pt x="411962" y="371402"/>
                  <a:pt x="404679" y="390263"/>
                  <a:pt x="391536" y="404601"/>
                </a:cubicBezTo>
                <a:cubicBezTo>
                  <a:pt x="374732" y="422933"/>
                  <a:pt x="352477" y="435569"/>
                  <a:pt x="334892" y="453154"/>
                </a:cubicBezTo>
                <a:cubicBezTo>
                  <a:pt x="317307" y="470739"/>
                  <a:pt x="301649" y="490678"/>
                  <a:pt x="286339" y="509798"/>
                </a:cubicBezTo>
                <a:cubicBezTo>
                  <a:pt x="271029" y="528918"/>
                  <a:pt x="258576" y="540185"/>
                  <a:pt x="243030" y="567875"/>
                </a:cubicBezTo>
                <a:cubicBezTo>
                  <a:pt x="227484" y="595565"/>
                  <a:pt x="216713" y="644402"/>
                  <a:pt x="193062" y="675937"/>
                </a:cubicBezTo>
                <a:cubicBezTo>
                  <a:pt x="190365" y="684029"/>
                  <a:pt x="181874" y="721516"/>
                  <a:pt x="173540" y="770698"/>
                </a:cubicBezTo>
                <a:cubicBezTo>
                  <a:pt x="165206" y="819880"/>
                  <a:pt x="152582" y="925498"/>
                  <a:pt x="143060" y="971027"/>
                </a:cubicBezTo>
                <a:cubicBezTo>
                  <a:pt x="133538" y="1016556"/>
                  <a:pt x="127196" y="1030385"/>
                  <a:pt x="116407" y="1043872"/>
                </a:cubicBezTo>
                <a:cubicBezTo>
                  <a:pt x="95672" y="1099165"/>
                  <a:pt x="65314" y="1140418"/>
                  <a:pt x="51670" y="1173345"/>
                </a:cubicBezTo>
                <a:cubicBezTo>
                  <a:pt x="38026" y="1206272"/>
                  <a:pt x="45331" y="1233344"/>
                  <a:pt x="34542" y="1241436"/>
                </a:cubicBezTo>
                <a:cubicBezTo>
                  <a:pt x="-4428" y="1397317"/>
                  <a:pt x="-2641" y="1275183"/>
                  <a:pt x="3118" y="1626499"/>
                </a:cubicBezTo>
                <a:cubicBezTo>
                  <a:pt x="3656" y="1659309"/>
                  <a:pt x="13907" y="1691235"/>
                  <a:pt x="19302" y="1723603"/>
                </a:cubicBezTo>
                <a:cubicBezTo>
                  <a:pt x="21999" y="1758669"/>
                  <a:pt x="24888" y="1793720"/>
                  <a:pt x="27394" y="1828800"/>
                </a:cubicBezTo>
                <a:cubicBezTo>
                  <a:pt x="30283" y="1869247"/>
                  <a:pt x="31642" y="1909813"/>
                  <a:pt x="35486" y="1950180"/>
                </a:cubicBezTo>
                <a:cubicBezTo>
                  <a:pt x="35794" y="1953412"/>
                  <a:pt x="43165" y="2011101"/>
                  <a:pt x="51670" y="2023008"/>
                </a:cubicBezTo>
                <a:cubicBezTo>
                  <a:pt x="60539" y="2035425"/>
                  <a:pt x="73249" y="2044587"/>
                  <a:pt x="84038" y="2055377"/>
                </a:cubicBezTo>
                <a:cubicBezTo>
                  <a:pt x="98959" y="2115056"/>
                  <a:pt x="82925" y="2060869"/>
                  <a:pt x="108315" y="2120113"/>
                </a:cubicBezTo>
                <a:cubicBezTo>
                  <a:pt x="119759" y="2146815"/>
                  <a:pt x="125457" y="2176291"/>
                  <a:pt x="140683" y="2201033"/>
                </a:cubicBezTo>
                <a:cubicBezTo>
                  <a:pt x="147751" y="2212519"/>
                  <a:pt x="162901" y="2216428"/>
                  <a:pt x="173051" y="2225309"/>
                </a:cubicBezTo>
                <a:cubicBezTo>
                  <a:pt x="220312" y="2266662"/>
                  <a:pt x="185990" y="2251201"/>
                  <a:pt x="229695" y="2265769"/>
                </a:cubicBezTo>
                <a:cubicBezTo>
                  <a:pt x="242754" y="2291888"/>
                  <a:pt x="249933" y="2314776"/>
                  <a:pt x="278247" y="2330506"/>
                </a:cubicBezTo>
                <a:cubicBezTo>
                  <a:pt x="290270" y="2337186"/>
                  <a:pt x="305221" y="2335901"/>
                  <a:pt x="318708" y="2338598"/>
                </a:cubicBezTo>
                <a:cubicBezTo>
                  <a:pt x="324103" y="2346690"/>
                  <a:pt x="328015" y="2355997"/>
                  <a:pt x="334892" y="2362874"/>
                </a:cubicBezTo>
                <a:cubicBezTo>
                  <a:pt x="357649" y="2385631"/>
                  <a:pt x="375169" y="2381725"/>
                  <a:pt x="407720" y="2387150"/>
                </a:cubicBezTo>
                <a:cubicBezTo>
                  <a:pt x="448491" y="2376957"/>
                  <a:pt x="453874" y="2371473"/>
                  <a:pt x="504824" y="2387150"/>
                </a:cubicBezTo>
                <a:cubicBezTo>
                  <a:pt x="519857" y="2391775"/>
                  <a:pt x="530162" y="2407105"/>
                  <a:pt x="545285" y="2411426"/>
                </a:cubicBezTo>
                <a:cubicBezTo>
                  <a:pt x="568771" y="2418136"/>
                  <a:pt x="593760" y="2417645"/>
                  <a:pt x="618113" y="2419518"/>
                </a:cubicBezTo>
                <a:lnTo>
                  <a:pt x="966070" y="2443794"/>
                </a:lnTo>
                <a:cubicBezTo>
                  <a:pt x="982254" y="2451886"/>
                  <a:pt x="997618" y="2461886"/>
                  <a:pt x="1014623" y="2468070"/>
                </a:cubicBezTo>
                <a:cubicBezTo>
                  <a:pt x="1027549" y="2472770"/>
                  <a:pt x="1041740" y="2472826"/>
                  <a:pt x="1055083" y="2476162"/>
                </a:cubicBezTo>
                <a:cubicBezTo>
                  <a:pt x="1074134" y="2480925"/>
                  <a:pt x="1092593" y="2487930"/>
                  <a:pt x="1111727" y="2492346"/>
                </a:cubicBezTo>
                <a:cubicBezTo>
                  <a:pt x="1190060" y="2510423"/>
                  <a:pt x="1392120" y="2515895"/>
                  <a:pt x="1403040" y="2516623"/>
                </a:cubicBezTo>
                <a:cubicBezTo>
                  <a:pt x="1478949" y="2541926"/>
                  <a:pt x="1416324" y="2523465"/>
                  <a:pt x="1589157" y="2532807"/>
                </a:cubicBezTo>
                <a:cubicBezTo>
                  <a:pt x="1716380" y="2539684"/>
                  <a:pt x="1720578" y="2540460"/>
                  <a:pt x="1840010" y="2548991"/>
                </a:cubicBezTo>
                <a:cubicBezTo>
                  <a:pt x="1883168" y="2546294"/>
                  <a:pt x="1926770" y="2547643"/>
                  <a:pt x="1969483" y="2540899"/>
                </a:cubicBezTo>
                <a:cubicBezTo>
                  <a:pt x="1992261" y="2537302"/>
                  <a:pt x="1997955" y="2514824"/>
                  <a:pt x="2009943" y="2500438"/>
                </a:cubicBezTo>
                <a:cubicBezTo>
                  <a:pt x="2029413" y="2477074"/>
                  <a:pt x="2034626" y="2475891"/>
                  <a:pt x="2058495" y="2459978"/>
                </a:cubicBezTo>
                <a:cubicBezTo>
                  <a:pt x="2078834" y="2398960"/>
                  <a:pt x="2051398" y="2474172"/>
                  <a:pt x="2082771" y="2411426"/>
                </a:cubicBezTo>
                <a:cubicBezTo>
                  <a:pt x="2089267" y="2398434"/>
                  <a:pt x="2093056" y="2384240"/>
                  <a:pt x="2098955" y="2370966"/>
                </a:cubicBezTo>
                <a:cubicBezTo>
                  <a:pt x="2103854" y="2359943"/>
                  <a:pt x="2109744" y="2349387"/>
                  <a:pt x="2115139" y="2338598"/>
                </a:cubicBezTo>
                <a:cubicBezTo>
                  <a:pt x="2117836" y="2322414"/>
                  <a:pt x="2117470" y="2305409"/>
                  <a:pt x="2123231" y="2290046"/>
                </a:cubicBezTo>
                <a:cubicBezTo>
                  <a:pt x="2125910" y="2282902"/>
                  <a:pt x="2136736" y="2281005"/>
                  <a:pt x="2139415" y="2273861"/>
                </a:cubicBezTo>
                <a:cubicBezTo>
                  <a:pt x="2145176" y="2258498"/>
                  <a:pt x="2144290" y="2241398"/>
                  <a:pt x="2147508" y="2225309"/>
                </a:cubicBezTo>
                <a:cubicBezTo>
                  <a:pt x="2149689" y="2214404"/>
                  <a:pt x="2152903" y="2203730"/>
                  <a:pt x="2155600" y="2192941"/>
                </a:cubicBezTo>
                <a:cubicBezTo>
                  <a:pt x="2152903" y="2152481"/>
                  <a:pt x="2139250" y="2115682"/>
                  <a:pt x="2132268" y="2096326"/>
                </a:cubicBezTo>
                <a:cubicBezTo>
                  <a:pt x="2125286" y="2076970"/>
                  <a:pt x="2123304" y="2083629"/>
                  <a:pt x="2113706" y="2076804"/>
                </a:cubicBezTo>
                <a:cubicBezTo>
                  <a:pt x="2104108" y="2069979"/>
                  <a:pt x="2087927" y="2060297"/>
                  <a:pt x="2074679" y="2055377"/>
                </a:cubicBezTo>
                <a:cubicBezTo>
                  <a:pt x="2061431" y="2050457"/>
                  <a:pt x="2047706" y="2049982"/>
                  <a:pt x="2034219" y="2047284"/>
                </a:cubicBezTo>
                <a:cubicBezTo>
                  <a:pt x="2026127" y="2041889"/>
                  <a:pt x="2019652" y="2031671"/>
                  <a:pt x="2009943" y="2031100"/>
                </a:cubicBezTo>
                <a:cubicBezTo>
                  <a:pt x="1972149" y="2028877"/>
                  <a:pt x="1896654" y="2039192"/>
                  <a:pt x="1896654" y="2039192"/>
                </a:cubicBez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985961" y="2840304"/>
            <a:ext cx="1715512" cy="1521303"/>
          </a:xfrm>
          <a:custGeom>
            <a:avLst/>
            <a:gdLst>
              <a:gd name="connsiteX0" fmla="*/ 0 w 1715512"/>
              <a:gd name="connsiteY0" fmla="*/ 0 h 1521303"/>
              <a:gd name="connsiteX1" fmla="*/ 40460 w 1715512"/>
              <a:gd name="connsiteY1" fmla="*/ 8092 h 1521303"/>
              <a:gd name="connsiteX2" fmla="*/ 89012 w 1715512"/>
              <a:gd name="connsiteY2" fmla="*/ 24277 h 1521303"/>
              <a:gd name="connsiteX3" fmla="*/ 113289 w 1715512"/>
              <a:gd name="connsiteY3" fmla="*/ 32369 h 1521303"/>
              <a:gd name="connsiteX4" fmla="*/ 178025 w 1715512"/>
              <a:gd name="connsiteY4" fmla="*/ 40461 h 1521303"/>
              <a:gd name="connsiteX5" fmla="*/ 226577 w 1715512"/>
              <a:gd name="connsiteY5" fmla="*/ 72829 h 1521303"/>
              <a:gd name="connsiteX6" fmla="*/ 258945 w 1715512"/>
              <a:gd name="connsiteY6" fmla="*/ 137565 h 1521303"/>
              <a:gd name="connsiteX7" fmla="*/ 299405 w 1715512"/>
              <a:gd name="connsiteY7" fmla="*/ 161841 h 1521303"/>
              <a:gd name="connsiteX8" fmla="*/ 364142 w 1715512"/>
              <a:gd name="connsiteY8" fmla="*/ 218485 h 1521303"/>
              <a:gd name="connsiteX9" fmla="*/ 404602 w 1715512"/>
              <a:gd name="connsiteY9" fmla="*/ 291314 h 1521303"/>
              <a:gd name="connsiteX10" fmla="*/ 485522 w 1715512"/>
              <a:gd name="connsiteY10" fmla="*/ 428878 h 1521303"/>
              <a:gd name="connsiteX11" fmla="*/ 501706 w 1715512"/>
              <a:gd name="connsiteY11" fmla="*/ 461246 h 1521303"/>
              <a:gd name="connsiteX12" fmla="*/ 517890 w 1715512"/>
              <a:gd name="connsiteY12" fmla="*/ 477431 h 1521303"/>
              <a:gd name="connsiteX13" fmla="*/ 534074 w 1715512"/>
              <a:gd name="connsiteY13" fmla="*/ 501707 h 1521303"/>
              <a:gd name="connsiteX14" fmla="*/ 566443 w 1715512"/>
              <a:gd name="connsiteY14" fmla="*/ 517891 h 1521303"/>
              <a:gd name="connsiteX15" fmla="*/ 614995 w 1715512"/>
              <a:gd name="connsiteY15" fmla="*/ 566443 h 1521303"/>
              <a:gd name="connsiteX16" fmla="*/ 623087 w 1715512"/>
              <a:gd name="connsiteY16" fmla="*/ 590719 h 1521303"/>
              <a:gd name="connsiteX17" fmla="*/ 704007 w 1715512"/>
              <a:gd name="connsiteY17" fmla="*/ 647363 h 1521303"/>
              <a:gd name="connsiteX18" fmla="*/ 752559 w 1715512"/>
              <a:gd name="connsiteY18" fmla="*/ 712100 h 1521303"/>
              <a:gd name="connsiteX19" fmla="*/ 776835 w 1715512"/>
              <a:gd name="connsiteY19" fmla="*/ 728284 h 1521303"/>
              <a:gd name="connsiteX20" fmla="*/ 801112 w 1715512"/>
              <a:gd name="connsiteY20" fmla="*/ 752560 h 1521303"/>
              <a:gd name="connsiteX21" fmla="*/ 833480 w 1715512"/>
              <a:gd name="connsiteY21" fmla="*/ 776836 h 1521303"/>
              <a:gd name="connsiteX22" fmla="*/ 914400 w 1715512"/>
              <a:gd name="connsiteY22" fmla="*/ 817296 h 1521303"/>
              <a:gd name="connsiteX23" fmla="*/ 979136 w 1715512"/>
              <a:gd name="connsiteY23" fmla="*/ 865848 h 1521303"/>
              <a:gd name="connsiteX24" fmla="*/ 1068149 w 1715512"/>
              <a:gd name="connsiteY24" fmla="*/ 906308 h 1521303"/>
              <a:gd name="connsiteX25" fmla="*/ 1173345 w 1715512"/>
              <a:gd name="connsiteY25" fmla="*/ 1027689 h 1521303"/>
              <a:gd name="connsiteX26" fmla="*/ 1229989 w 1715512"/>
              <a:gd name="connsiteY26" fmla="*/ 1076241 h 1521303"/>
              <a:gd name="connsiteX27" fmla="*/ 1286634 w 1715512"/>
              <a:gd name="connsiteY27" fmla="*/ 1084333 h 1521303"/>
              <a:gd name="connsiteX28" fmla="*/ 1351370 w 1715512"/>
              <a:gd name="connsiteY28" fmla="*/ 1181438 h 1521303"/>
              <a:gd name="connsiteX29" fmla="*/ 1391830 w 1715512"/>
              <a:gd name="connsiteY29" fmla="*/ 1205714 h 1521303"/>
              <a:gd name="connsiteX30" fmla="*/ 1440382 w 1715512"/>
              <a:gd name="connsiteY30" fmla="*/ 1229990 h 1521303"/>
              <a:gd name="connsiteX31" fmla="*/ 1480843 w 1715512"/>
              <a:gd name="connsiteY31" fmla="*/ 1286634 h 1521303"/>
              <a:gd name="connsiteX32" fmla="*/ 1497027 w 1715512"/>
              <a:gd name="connsiteY32" fmla="*/ 1310910 h 1521303"/>
              <a:gd name="connsiteX33" fmla="*/ 1545579 w 1715512"/>
              <a:gd name="connsiteY33" fmla="*/ 1335186 h 1521303"/>
              <a:gd name="connsiteX34" fmla="*/ 1586039 w 1715512"/>
              <a:gd name="connsiteY34" fmla="*/ 1375646 h 1521303"/>
              <a:gd name="connsiteX35" fmla="*/ 1602223 w 1715512"/>
              <a:gd name="connsiteY35" fmla="*/ 1399923 h 1521303"/>
              <a:gd name="connsiteX36" fmla="*/ 1626499 w 1715512"/>
              <a:gd name="connsiteY36" fmla="*/ 1416107 h 1521303"/>
              <a:gd name="connsiteX37" fmla="*/ 1650775 w 1715512"/>
              <a:gd name="connsiteY37" fmla="*/ 1440383 h 1521303"/>
              <a:gd name="connsiteX38" fmla="*/ 1658867 w 1715512"/>
              <a:gd name="connsiteY38" fmla="*/ 1464659 h 1521303"/>
              <a:gd name="connsiteX39" fmla="*/ 1707420 w 1715512"/>
              <a:gd name="connsiteY39" fmla="*/ 1497027 h 1521303"/>
              <a:gd name="connsiteX40" fmla="*/ 1715512 w 1715512"/>
              <a:gd name="connsiteY40" fmla="*/ 1521303 h 15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15512" h="1521303">
                <a:moveTo>
                  <a:pt x="0" y="0"/>
                </a:moveTo>
                <a:cubicBezTo>
                  <a:pt x="13487" y="2697"/>
                  <a:pt x="27191" y="4473"/>
                  <a:pt x="40460" y="8092"/>
                </a:cubicBezTo>
                <a:cubicBezTo>
                  <a:pt x="56918" y="12581"/>
                  <a:pt x="72828" y="18882"/>
                  <a:pt x="89012" y="24277"/>
                </a:cubicBezTo>
                <a:cubicBezTo>
                  <a:pt x="97104" y="26975"/>
                  <a:pt x="104825" y="31311"/>
                  <a:pt x="113289" y="32369"/>
                </a:cubicBezTo>
                <a:lnTo>
                  <a:pt x="178025" y="40461"/>
                </a:lnTo>
                <a:cubicBezTo>
                  <a:pt x="194209" y="51250"/>
                  <a:pt x="217878" y="55432"/>
                  <a:pt x="226577" y="72829"/>
                </a:cubicBezTo>
                <a:cubicBezTo>
                  <a:pt x="237366" y="94408"/>
                  <a:pt x="238257" y="125152"/>
                  <a:pt x="258945" y="137565"/>
                </a:cubicBezTo>
                <a:cubicBezTo>
                  <a:pt x="272432" y="145657"/>
                  <a:pt x="287123" y="152016"/>
                  <a:pt x="299405" y="161841"/>
                </a:cubicBezTo>
                <a:cubicBezTo>
                  <a:pt x="417750" y="256516"/>
                  <a:pt x="287790" y="167584"/>
                  <a:pt x="364142" y="218485"/>
                </a:cubicBezTo>
                <a:cubicBezTo>
                  <a:pt x="381639" y="270975"/>
                  <a:pt x="360083" y="213405"/>
                  <a:pt x="404602" y="291314"/>
                </a:cubicBezTo>
                <a:cubicBezTo>
                  <a:pt x="495428" y="450261"/>
                  <a:pt x="368671" y="253601"/>
                  <a:pt x="485522" y="428878"/>
                </a:cubicBezTo>
                <a:cubicBezTo>
                  <a:pt x="492213" y="438915"/>
                  <a:pt x="495015" y="451209"/>
                  <a:pt x="501706" y="461246"/>
                </a:cubicBezTo>
                <a:cubicBezTo>
                  <a:pt x="505938" y="467594"/>
                  <a:pt x="513124" y="471473"/>
                  <a:pt x="517890" y="477431"/>
                </a:cubicBezTo>
                <a:cubicBezTo>
                  <a:pt x="523965" y="485025"/>
                  <a:pt x="526603" y="495481"/>
                  <a:pt x="534074" y="501707"/>
                </a:cubicBezTo>
                <a:cubicBezTo>
                  <a:pt x="543341" y="509430"/>
                  <a:pt x="555653" y="512496"/>
                  <a:pt x="566443" y="517891"/>
                </a:cubicBezTo>
                <a:cubicBezTo>
                  <a:pt x="584690" y="572633"/>
                  <a:pt x="557666" y="509114"/>
                  <a:pt x="614995" y="566443"/>
                </a:cubicBezTo>
                <a:cubicBezTo>
                  <a:pt x="621026" y="572474"/>
                  <a:pt x="619272" y="583090"/>
                  <a:pt x="623087" y="590719"/>
                </a:cubicBezTo>
                <a:cubicBezTo>
                  <a:pt x="642798" y="630141"/>
                  <a:pt x="655021" y="622870"/>
                  <a:pt x="704007" y="647363"/>
                </a:cubicBezTo>
                <a:cubicBezTo>
                  <a:pt x="729318" y="660018"/>
                  <a:pt x="736259" y="693083"/>
                  <a:pt x="752559" y="712100"/>
                </a:cubicBezTo>
                <a:cubicBezTo>
                  <a:pt x="758888" y="719484"/>
                  <a:pt x="769364" y="722058"/>
                  <a:pt x="776835" y="728284"/>
                </a:cubicBezTo>
                <a:cubicBezTo>
                  <a:pt x="785627" y="735610"/>
                  <a:pt x="792423" y="745112"/>
                  <a:pt x="801112" y="752560"/>
                </a:cubicBezTo>
                <a:cubicBezTo>
                  <a:pt x="811352" y="761337"/>
                  <a:pt x="821691" y="770286"/>
                  <a:pt x="833480" y="776836"/>
                </a:cubicBezTo>
                <a:cubicBezTo>
                  <a:pt x="918190" y="823897"/>
                  <a:pt x="829383" y="758438"/>
                  <a:pt x="914400" y="817296"/>
                </a:cubicBezTo>
                <a:cubicBezTo>
                  <a:pt x="936577" y="832649"/>
                  <a:pt x="956447" y="851262"/>
                  <a:pt x="979136" y="865848"/>
                </a:cubicBezTo>
                <a:cubicBezTo>
                  <a:pt x="1004476" y="882138"/>
                  <a:pt x="1039953" y="895029"/>
                  <a:pt x="1068149" y="906308"/>
                </a:cubicBezTo>
                <a:cubicBezTo>
                  <a:pt x="1132722" y="992407"/>
                  <a:pt x="1097628" y="951972"/>
                  <a:pt x="1173345" y="1027689"/>
                </a:cubicBezTo>
                <a:cubicBezTo>
                  <a:pt x="1182206" y="1036550"/>
                  <a:pt x="1212383" y="1070959"/>
                  <a:pt x="1229989" y="1076241"/>
                </a:cubicBezTo>
                <a:cubicBezTo>
                  <a:pt x="1248258" y="1081722"/>
                  <a:pt x="1267752" y="1081636"/>
                  <a:pt x="1286634" y="1084333"/>
                </a:cubicBezTo>
                <a:cubicBezTo>
                  <a:pt x="1314881" y="1140827"/>
                  <a:pt x="1295580" y="1107051"/>
                  <a:pt x="1351370" y="1181438"/>
                </a:cubicBezTo>
                <a:cubicBezTo>
                  <a:pt x="1360807" y="1194020"/>
                  <a:pt x="1378493" y="1197378"/>
                  <a:pt x="1391830" y="1205714"/>
                </a:cubicBezTo>
                <a:cubicBezTo>
                  <a:pt x="1427685" y="1228123"/>
                  <a:pt x="1402949" y="1217512"/>
                  <a:pt x="1440382" y="1229990"/>
                </a:cubicBezTo>
                <a:cubicBezTo>
                  <a:pt x="1478523" y="1287201"/>
                  <a:pt x="1430657" y="1216375"/>
                  <a:pt x="1480843" y="1286634"/>
                </a:cubicBezTo>
                <a:cubicBezTo>
                  <a:pt x="1486496" y="1294548"/>
                  <a:pt x="1489247" y="1305075"/>
                  <a:pt x="1497027" y="1310910"/>
                </a:cubicBezTo>
                <a:cubicBezTo>
                  <a:pt x="1511502" y="1321767"/>
                  <a:pt x="1529395" y="1327094"/>
                  <a:pt x="1545579" y="1335186"/>
                </a:cubicBezTo>
                <a:cubicBezTo>
                  <a:pt x="1588739" y="1399926"/>
                  <a:pt x="1532090" y="1321695"/>
                  <a:pt x="1586039" y="1375646"/>
                </a:cubicBezTo>
                <a:cubicBezTo>
                  <a:pt x="1592916" y="1382523"/>
                  <a:pt x="1595346" y="1393046"/>
                  <a:pt x="1602223" y="1399923"/>
                </a:cubicBezTo>
                <a:cubicBezTo>
                  <a:pt x="1609100" y="1406800"/>
                  <a:pt x="1619028" y="1409881"/>
                  <a:pt x="1626499" y="1416107"/>
                </a:cubicBezTo>
                <a:cubicBezTo>
                  <a:pt x="1635290" y="1423433"/>
                  <a:pt x="1642683" y="1432291"/>
                  <a:pt x="1650775" y="1440383"/>
                </a:cubicBezTo>
                <a:cubicBezTo>
                  <a:pt x="1653472" y="1448475"/>
                  <a:pt x="1652836" y="1458628"/>
                  <a:pt x="1658867" y="1464659"/>
                </a:cubicBezTo>
                <a:cubicBezTo>
                  <a:pt x="1672621" y="1478413"/>
                  <a:pt x="1707420" y="1497027"/>
                  <a:pt x="1707420" y="1497027"/>
                </a:cubicBezTo>
                <a:lnTo>
                  <a:pt x="1715512" y="1521303"/>
                </a:lnTo>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6935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63346" cy="6857998"/>
          </a:xfrm>
          <a:prstGeom prst="rect">
            <a:avLst/>
          </a:prstGeom>
        </p:spPr>
      </p:pic>
      <p:sp>
        <p:nvSpPr>
          <p:cNvPr id="3" name="Rectangle 2"/>
          <p:cNvSpPr/>
          <p:nvPr/>
        </p:nvSpPr>
        <p:spPr>
          <a:xfrm>
            <a:off x="2971800" y="0"/>
            <a:ext cx="3505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00400" y="6634120"/>
            <a:ext cx="4572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24800" y="3657600"/>
            <a:ext cx="1219200" cy="32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7391400" y="6400800"/>
            <a:ext cx="2286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7620000" y="6096000"/>
            <a:ext cx="0" cy="3810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864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874" y="0"/>
            <a:ext cx="5304252" cy="6858000"/>
          </a:xfrm>
          <a:prstGeom prst="rect">
            <a:avLst/>
          </a:prstGeom>
        </p:spPr>
      </p:pic>
      <p:sp>
        <p:nvSpPr>
          <p:cNvPr id="5" name="Freeform 4"/>
          <p:cNvSpPr/>
          <p:nvPr/>
        </p:nvSpPr>
        <p:spPr>
          <a:xfrm>
            <a:off x="2192015" y="836329"/>
            <a:ext cx="143699" cy="520889"/>
          </a:xfrm>
          <a:custGeom>
            <a:avLst/>
            <a:gdLst>
              <a:gd name="connsiteX0" fmla="*/ 169934 w 180141"/>
              <a:gd name="connsiteY0" fmla="*/ 0 h 529788"/>
              <a:gd name="connsiteX1" fmla="*/ 169934 w 180141"/>
              <a:gd name="connsiteY1" fmla="*/ 121380 h 529788"/>
              <a:gd name="connsiteX2" fmla="*/ 145658 w 180141"/>
              <a:gd name="connsiteY2" fmla="*/ 145656 h 529788"/>
              <a:gd name="connsiteX3" fmla="*/ 121382 w 180141"/>
              <a:gd name="connsiteY3" fmla="*/ 202301 h 529788"/>
              <a:gd name="connsiteX4" fmla="*/ 105198 w 180141"/>
              <a:gd name="connsiteY4" fmla="*/ 283221 h 529788"/>
              <a:gd name="connsiteX5" fmla="*/ 97106 w 180141"/>
              <a:gd name="connsiteY5" fmla="*/ 347957 h 529788"/>
              <a:gd name="connsiteX6" fmla="*/ 89014 w 180141"/>
              <a:gd name="connsiteY6" fmla="*/ 372233 h 529788"/>
              <a:gd name="connsiteX7" fmla="*/ 64738 w 180141"/>
              <a:gd name="connsiteY7" fmla="*/ 388417 h 529788"/>
              <a:gd name="connsiteX8" fmla="*/ 16185 w 180141"/>
              <a:gd name="connsiteY8" fmla="*/ 428878 h 529788"/>
              <a:gd name="connsiteX9" fmla="*/ 8093 w 180141"/>
              <a:gd name="connsiteY9" fmla="*/ 453154 h 529788"/>
              <a:gd name="connsiteX10" fmla="*/ 1 w 180141"/>
              <a:gd name="connsiteY10" fmla="*/ 517890 h 529788"/>
              <a:gd name="connsiteX0" fmla="*/ 163273 w 173480"/>
              <a:gd name="connsiteY0" fmla="*/ 0 h 507026"/>
              <a:gd name="connsiteX1" fmla="*/ 163273 w 173480"/>
              <a:gd name="connsiteY1" fmla="*/ 121380 h 507026"/>
              <a:gd name="connsiteX2" fmla="*/ 138997 w 173480"/>
              <a:gd name="connsiteY2" fmla="*/ 145656 h 507026"/>
              <a:gd name="connsiteX3" fmla="*/ 114721 w 173480"/>
              <a:gd name="connsiteY3" fmla="*/ 202301 h 507026"/>
              <a:gd name="connsiteX4" fmla="*/ 98537 w 173480"/>
              <a:gd name="connsiteY4" fmla="*/ 283221 h 507026"/>
              <a:gd name="connsiteX5" fmla="*/ 90445 w 173480"/>
              <a:gd name="connsiteY5" fmla="*/ 347957 h 507026"/>
              <a:gd name="connsiteX6" fmla="*/ 82353 w 173480"/>
              <a:gd name="connsiteY6" fmla="*/ 372233 h 507026"/>
              <a:gd name="connsiteX7" fmla="*/ 58077 w 173480"/>
              <a:gd name="connsiteY7" fmla="*/ 388417 h 507026"/>
              <a:gd name="connsiteX8" fmla="*/ 9524 w 173480"/>
              <a:gd name="connsiteY8" fmla="*/ 428878 h 507026"/>
              <a:gd name="connsiteX9" fmla="*/ 1432 w 173480"/>
              <a:gd name="connsiteY9" fmla="*/ 453154 h 507026"/>
              <a:gd name="connsiteX10" fmla="*/ 40965 w 173480"/>
              <a:gd name="connsiteY10" fmla="*/ 496935 h 507026"/>
              <a:gd name="connsiteX0" fmla="*/ 162136 w 172343"/>
              <a:gd name="connsiteY0" fmla="*/ 0 h 507121"/>
              <a:gd name="connsiteX1" fmla="*/ 162136 w 172343"/>
              <a:gd name="connsiteY1" fmla="*/ 121380 h 507121"/>
              <a:gd name="connsiteX2" fmla="*/ 137860 w 172343"/>
              <a:gd name="connsiteY2" fmla="*/ 145656 h 507121"/>
              <a:gd name="connsiteX3" fmla="*/ 113584 w 172343"/>
              <a:gd name="connsiteY3" fmla="*/ 202301 h 507121"/>
              <a:gd name="connsiteX4" fmla="*/ 97400 w 172343"/>
              <a:gd name="connsiteY4" fmla="*/ 283221 h 507121"/>
              <a:gd name="connsiteX5" fmla="*/ 89308 w 172343"/>
              <a:gd name="connsiteY5" fmla="*/ 347957 h 507121"/>
              <a:gd name="connsiteX6" fmla="*/ 81216 w 172343"/>
              <a:gd name="connsiteY6" fmla="*/ 372233 h 507121"/>
              <a:gd name="connsiteX7" fmla="*/ 56940 w 172343"/>
              <a:gd name="connsiteY7" fmla="*/ 388417 h 507121"/>
              <a:gd name="connsiteX8" fmla="*/ 65537 w 172343"/>
              <a:gd name="connsiteY8" fmla="*/ 423163 h 507121"/>
              <a:gd name="connsiteX9" fmla="*/ 295 w 172343"/>
              <a:gd name="connsiteY9" fmla="*/ 453154 h 507121"/>
              <a:gd name="connsiteX10" fmla="*/ 39828 w 172343"/>
              <a:gd name="connsiteY10" fmla="*/ 496935 h 507121"/>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17112 w 132515"/>
              <a:gd name="connsiteY7" fmla="*/ 388417 h 507554"/>
              <a:gd name="connsiteX8" fmla="*/ 25709 w 132515"/>
              <a:gd name="connsiteY8" fmla="*/ 423163 h 507554"/>
              <a:gd name="connsiteX9" fmla="*/ 15712 w 132515"/>
              <a:gd name="connsiteY9" fmla="*/ 456964 h 507554"/>
              <a:gd name="connsiteX10" fmla="*/ 0 w 132515"/>
              <a:gd name="connsiteY10" fmla="*/ 496935 h 507554"/>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34257 w 132515"/>
              <a:gd name="connsiteY7" fmla="*/ 390322 h 507554"/>
              <a:gd name="connsiteX8" fmla="*/ 25709 w 132515"/>
              <a:gd name="connsiteY8" fmla="*/ 423163 h 507554"/>
              <a:gd name="connsiteX9" fmla="*/ 15712 w 132515"/>
              <a:gd name="connsiteY9" fmla="*/ 456964 h 507554"/>
              <a:gd name="connsiteX10" fmla="*/ 0 w 132515"/>
              <a:gd name="connsiteY10" fmla="*/ 496935 h 507554"/>
              <a:gd name="connsiteX0" fmla="*/ 141358 w 143747"/>
              <a:gd name="connsiteY0" fmla="*/ 0 h 520889"/>
              <a:gd name="connsiteX1" fmla="*/ 122308 w 143747"/>
              <a:gd name="connsiteY1" fmla="*/ 134715 h 520889"/>
              <a:gd name="connsiteX2" fmla="*/ 98032 w 143747"/>
              <a:gd name="connsiteY2" fmla="*/ 158991 h 520889"/>
              <a:gd name="connsiteX3" fmla="*/ 73756 w 143747"/>
              <a:gd name="connsiteY3" fmla="*/ 215636 h 520889"/>
              <a:gd name="connsiteX4" fmla="*/ 57572 w 143747"/>
              <a:gd name="connsiteY4" fmla="*/ 296556 h 520889"/>
              <a:gd name="connsiteX5" fmla="*/ 49480 w 143747"/>
              <a:gd name="connsiteY5" fmla="*/ 361292 h 520889"/>
              <a:gd name="connsiteX6" fmla="*/ 41388 w 143747"/>
              <a:gd name="connsiteY6" fmla="*/ 385568 h 520889"/>
              <a:gd name="connsiteX7" fmla="*/ 34257 w 143747"/>
              <a:gd name="connsiteY7" fmla="*/ 403657 h 520889"/>
              <a:gd name="connsiteX8" fmla="*/ 25709 w 143747"/>
              <a:gd name="connsiteY8" fmla="*/ 436498 h 520889"/>
              <a:gd name="connsiteX9" fmla="*/ 15712 w 143747"/>
              <a:gd name="connsiteY9" fmla="*/ 470299 h 520889"/>
              <a:gd name="connsiteX10" fmla="*/ 0 w 143747"/>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3756 w 143699"/>
              <a:gd name="connsiteY3" fmla="*/ 215636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9471 w 143699"/>
              <a:gd name="connsiteY3" fmla="*/ 225161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699" h="520889">
                <a:moveTo>
                  <a:pt x="141358" y="0"/>
                </a:moveTo>
                <a:cubicBezTo>
                  <a:pt x="150839" y="47405"/>
                  <a:pt x="128894" y="106947"/>
                  <a:pt x="122308" y="134715"/>
                </a:cubicBezTo>
                <a:cubicBezTo>
                  <a:pt x="115722" y="162484"/>
                  <a:pt x="109934" y="158519"/>
                  <a:pt x="101842" y="166611"/>
                </a:cubicBezTo>
                <a:cubicBezTo>
                  <a:pt x="78611" y="259536"/>
                  <a:pt x="86849" y="203504"/>
                  <a:pt x="79471" y="225161"/>
                </a:cubicBezTo>
                <a:cubicBezTo>
                  <a:pt x="72093" y="246818"/>
                  <a:pt x="62570" y="273868"/>
                  <a:pt x="57572" y="296556"/>
                </a:cubicBezTo>
                <a:cubicBezTo>
                  <a:pt x="52574" y="319244"/>
                  <a:pt x="53370" y="339896"/>
                  <a:pt x="49480" y="361292"/>
                </a:cubicBezTo>
                <a:cubicBezTo>
                  <a:pt x="47954" y="369684"/>
                  <a:pt x="43925" y="378507"/>
                  <a:pt x="41388" y="385568"/>
                </a:cubicBezTo>
                <a:cubicBezTo>
                  <a:pt x="38851" y="392629"/>
                  <a:pt x="36870" y="395169"/>
                  <a:pt x="34257" y="403657"/>
                </a:cubicBezTo>
                <a:cubicBezTo>
                  <a:pt x="31644" y="412145"/>
                  <a:pt x="48709" y="413500"/>
                  <a:pt x="25709" y="436498"/>
                </a:cubicBezTo>
                <a:cubicBezTo>
                  <a:pt x="23012" y="444590"/>
                  <a:pt x="19997" y="458004"/>
                  <a:pt x="15712" y="470299"/>
                </a:cubicBezTo>
                <a:cubicBezTo>
                  <a:pt x="11427" y="482594"/>
                  <a:pt x="0" y="545567"/>
                  <a:pt x="0" y="51027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2192942" y="1294726"/>
            <a:ext cx="227714" cy="64736"/>
          </a:xfrm>
          <a:custGeom>
            <a:avLst/>
            <a:gdLst>
              <a:gd name="connsiteX0" fmla="*/ 0 w 227714"/>
              <a:gd name="connsiteY0" fmla="*/ 56644 h 64736"/>
              <a:gd name="connsiteX1" fmla="*/ 64736 w 227714"/>
              <a:gd name="connsiteY1" fmla="*/ 48552 h 64736"/>
              <a:gd name="connsiteX2" fmla="*/ 89012 w 227714"/>
              <a:gd name="connsiteY2" fmla="*/ 24276 h 64736"/>
              <a:gd name="connsiteX3" fmla="*/ 137564 w 227714"/>
              <a:gd name="connsiteY3" fmla="*/ 0 h 64736"/>
              <a:gd name="connsiteX4" fmla="*/ 178024 w 227714"/>
              <a:gd name="connsiteY4" fmla="*/ 8092 h 64736"/>
              <a:gd name="connsiteX5" fmla="*/ 226577 w 227714"/>
              <a:gd name="connsiteY5" fmla="*/ 40460 h 64736"/>
              <a:gd name="connsiteX6" fmla="*/ 226577 w 227714"/>
              <a:gd name="connsiteY6" fmla="*/ 64736 h 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714" h="64736">
                <a:moveTo>
                  <a:pt x="0" y="56644"/>
                </a:moveTo>
                <a:cubicBezTo>
                  <a:pt x="21579" y="53947"/>
                  <a:pt x="44299" y="55984"/>
                  <a:pt x="64736" y="48552"/>
                </a:cubicBezTo>
                <a:cubicBezTo>
                  <a:pt x="75491" y="44641"/>
                  <a:pt x="80221" y="31602"/>
                  <a:pt x="89012" y="24276"/>
                </a:cubicBezTo>
                <a:cubicBezTo>
                  <a:pt x="109927" y="6846"/>
                  <a:pt x="113234" y="8110"/>
                  <a:pt x="137564" y="0"/>
                </a:cubicBezTo>
                <a:cubicBezTo>
                  <a:pt x="151051" y="2697"/>
                  <a:pt x="164598" y="5108"/>
                  <a:pt x="178024" y="8092"/>
                </a:cubicBezTo>
                <a:cubicBezTo>
                  <a:pt x="205606" y="14221"/>
                  <a:pt x="216660" y="10709"/>
                  <a:pt x="226577" y="40460"/>
                </a:cubicBezTo>
                <a:cubicBezTo>
                  <a:pt x="229136" y="48137"/>
                  <a:pt x="226577" y="56644"/>
                  <a:pt x="226577" y="6473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435703" y="1380688"/>
            <a:ext cx="2484255" cy="982187"/>
          </a:xfrm>
          <a:custGeom>
            <a:avLst/>
            <a:gdLst>
              <a:gd name="connsiteX0" fmla="*/ 0 w 2484255"/>
              <a:gd name="connsiteY0" fmla="*/ 504756 h 982187"/>
              <a:gd name="connsiteX1" fmla="*/ 8092 w 2484255"/>
              <a:gd name="connsiteY1" fmla="*/ 601861 h 982187"/>
              <a:gd name="connsiteX2" fmla="*/ 16184 w 2484255"/>
              <a:gd name="connsiteY2" fmla="*/ 626137 h 982187"/>
              <a:gd name="connsiteX3" fmla="*/ 24276 w 2484255"/>
              <a:gd name="connsiteY3" fmla="*/ 666597 h 982187"/>
              <a:gd name="connsiteX4" fmla="*/ 32368 w 2484255"/>
              <a:gd name="connsiteY4" fmla="*/ 715149 h 982187"/>
              <a:gd name="connsiteX5" fmla="*/ 72828 w 2484255"/>
              <a:gd name="connsiteY5" fmla="*/ 755609 h 982187"/>
              <a:gd name="connsiteX6" fmla="*/ 97104 w 2484255"/>
              <a:gd name="connsiteY6" fmla="*/ 779885 h 982187"/>
              <a:gd name="connsiteX7" fmla="*/ 145656 w 2484255"/>
              <a:gd name="connsiteY7" fmla="*/ 804162 h 982187"/>
              <a:gd name="connsiteX8" fmla="*/ 169932 w 2484255"/>
              <a:gd name="connsiteY8" fmla="*/ 820346 h 982187"/>
              <a:gd name="connsiteX9" fmla="*/ 234669 w 2484255"/>
              <a:gd name="connsiteY9" fmla="*/ 836530 h 982187"/>
              <a:gd name="connsiteX10" fmla="*/ 258945 w 2484255"/>
              <a:gd name="connsiteY10" fmla="*/ 844622 h 982187"/>
              <a:gd name="connsiteX11" fmla="*/ 445062 w 2484255"/>
              <a:gd name="connsiteY11" fmla="*/ 868898 h 982187"/>
              <a:gd name="connsiteX12" fmla="*/ 469338 w 2484255"/>
              <a:gd name="connsiteY12" fmla="*/ 885082 h 982187"/>
              <a:gd name="connsiteX13" fmla="*/ 501706 w 2484255"/>
              <a:gd name="connsiteY13" fmla="*/ 893174 h 982187"/>
              <a:gd name="connsiteX14" fmla="*/ 655455 w 2484255"/>
              <a:gd name="connsiteY14" fmla="*/ 909358 h 982187"/>
              <a:gd name="connsiteX15" fmla="*/ 760651 w 2484255"/>
              <a:gd name="connsiteY15" fmla="*/ 933634 h 982187"/>
              <a:gd name="connsiteX16" fmla="*/ 841571 w 2484255"/>
              <a:gd name="connsiteY16" fmla="*/ 941726 h 982187"/>
              <a:gd name="connsiteX17" fmla="*/ 882032 w 2484255"/>
              <a:gd name="connsiteY17" fmla="*/ 949818 h 982187"/>
              <a:gd name="connsiteX18" fmla="*/ 938676 w 2484255"/>
              <a:gd name="connsiteY18" fmla="*/ 974094 h 982187"/>
              <a:gd name="connsiteX19" fmla="*/ 1205713 w 2484255"/>
              <a:gd name="connsiteY19" fmla="*/ 974094 h 982187"/>
              <a:gd name="connsiteX20" fmla="*/ 1286633 w 2484255"/>
              <a:gd name="connsiteY20" fmla="*/ 957910 h 982187"/>
              <a:gd name="connsiteX21" fmla="*/ 1310909 w 2484255"/>
              <a:gd name="connsiteY21" fmla="*/ 941726 h 982187"/>
              <a:gd name="connsiteX22" fmla="*/ 1343278 w 2484255"/>
              <a:gd name="connsiteY22" fmla="*/ 925542 h 982187"/>
              <a:gd name="connsiteX23" fmla="*/ 1383738 w 2484255"/>
              <a:gd name="connsiteY23" fmla="*/ 917450 h 982187"/>
              <a:gd name="connsiteX24" fmla="*/ 1408014 w 2484255"/>
              <a:gd name="connsiteY24" fmla="*/ 901266 h 982187"/>
              <a:gd name="connsiteX25" fmla="*/ 1464658 w 2484255"/>
              <a:gd name="connsiteY25" fmla="*/ 885082 h 982187"/>
              <a:gd name="connsiteX26" fmla="*/ 1586039 w 2484255"/>
              <a:gd name="connsiteY26" fmla="*/ 868898 h 982187"/>
              <a:gd name="connsiteX27" fmla="*/ 1626499 w 2484255"/>
              <a:gd name="connsiteY27" fmla="*/ 860806 h 982187"/>
              <a:gd name="connsiteX28" fmla="*/ 1675051 w 2484255"/>
              <a:gd name="connsiteY28" fmla="*/ 844622 h 982187"/>
              <a:gd name="connsiteX29" fmla="*/ 1707419 w 2484255"/>
              <a:gd name="connsiteY29" fmla="*/ 836530 h 982187"/>
              <a:gd name="connsiteX30" fmla="*/ 1755971 w 2484255"/>
              <a:gd name="connsiteY30" fmla="*/ 812254 h 982187"/>
              <a:gd name="connsiteX31" fmla="*/ 1796432 w 2484255"/>
              <a:gd name="connsiteY31" fmla="*/ 779885 h 982187"/>
              <a:gd name="connsiteX32" fmla="*/ 1820708 w 2484255"/>
              <a:gd name="connsiteY32" fmla="*/ 763701 h 982187"/>
              <a:gd name="connsiteX33" fmla="*/ 1861168 w 2484255"/>
              <a:gd name="connsiteY33" fmla="*/ 723241 h 982187"/>
              <a:gd name="connsiteX34" fmla="*/ 1909720 w 2484255"/>
              <a:gd name="connsiteY34" fmla="*/ 682781 h 982187"/>
              <a:gd name="connsiteX35" fmla="*/ 1933996 w 2484255"/>
              <a:gd name="connsiteY35" fmla="*/ 634229 h 982187"/>
              <a:gd name="connsiteX36" fmla="*/ 1990640 w 2484255"/>
              <a:gd name="connsiteY36" fmla="*/ 561400 h 982187"/>
              <a:gd name="connsiteX37" fmla="*/ 2014916 w 2484255"/>
              <a:gd name="connsiteY37" fmla="*/ 545216 h 982187"/>
              <a:gd name="connsiteX38" fmla="*/ 2031101 w 2484255"/>
              <a:gd name="connsiteY38" fmla="*/ 512848 h 982187"/>
              <a:gd name="connsiteX39" fmla="*/ 2047285 w 2484255"/>
              <a:gd name="connsiteY39" fmla="*/ 488572 h 982187"/>
              <a:gd name="connsiteX40" fmla="*/ 2071561 w 2484255"/>
              <a:gd name="connsiteY40" fmla="*/ 440020 h 982187"/>
              <a:gd name="connsiteX41" fmla="*/ 2087745 w 2484255"/>
              <a:gd name="connsiteY41" fmla="*/ 342916 h 982187"/>
              <a:gd name="connsiteX42" fmla="*/ 2103929 w 2484255"/>
              <a:gd name="connsiteY42" fmla="*/ 326731 h 982187"/>
              <a:gd name="connsiteX43" fmla="*/ 2112021 w 2484255"/>
              <a:gd name="connsiteY43" fmla="*/ 302455 h 982187"/>
              <a:gd name="connsiteX44" fmla="*/ 2136297 w 2484255"/>
              <a:gd name="connsiteY44" fmla="*/ 270087 h 982187"/>
              <a:gd name="connsiteX45" fmla="*/ 2168665 w 2484255"/>
              <a:gd name="connsiteY45" fmla="*/ 189167 h 982187"/>
              <a:gd name="connsiteX46" fmla="*/ 2192941 w 2484255"/>
              <a:gd name="connsiteY46" fmla="*/ 181075 h 982187"/>
              <a:gd name="connsiteX47" fmla="*/ 2209125 w 2484255"/>
              <a:gd name="connsiteY47" fmla="*/ 156799 h 982187"/>
              <a:gd name="connsiteX48" fmla="*/ 2225309 w 2484255"/>
              <a:gd name="connsiteY48" fmla="*/ 124431 h 982187"/>
              <a:gd name="connsiteX49" fmla="*/ 2249585 w 2484255"/>
              <a:gd name="connsiteY49" fmla="*/ 108247 h 982187"/>
              <a:gd name="connsiteX50" fmla="*/ 2273862 w 2484255"/>
              <a:gd name="connsiteY50" fmla="*/ 83970 h 982187"/>
              <a:gd name="connsiteX51" fmla="*/ 2281954 w 2484255"/>
              <a:gd name="connsiteY51" fmla="*/ 51602 h 982187"/>
              <a:gd name="connsiteX52" fmla="*/ 2306230 w 2484255"/>
              <a:gd name="connsiteY52" fmla="*/ 43510 h 982187"/>
              <a:gd name="connsiteX53" fmla="*/ 2338598 w 2484255"/>
              <a:gd name="connsiteY53" fmla="*/ 35418 h 982187"/>
              <a:gd name="connsiteX54" fmla="*/ 2387150 w 2484255"/>
              <a:gd name="connsiteY54" fmla="*/ 19234 h 982187"/>
              <a:gd name="connsiteX55" fmla="*/ 2484255 w 2484255"/>
              <a:gd name="connsiteY55" fmla="*/ 3050 h 98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84255" h="982187">
                <a:moveTo>
                  <a:pt x="0" y="504756"/>
                </a:moveTo>
                <a:cubicBezTo>
                  <a:pt x="2697" y="537124"/>
                  <a:pt x="3799" y="569665"/>
                  <a:pt x="8092" y="601861"/>
                </a:cubicBezTo>
                <a:cubicBezTo>
                  <a:pt x="9219" y="610316"/>
                  <a:pt x="14115" y="617862"/>
                  <a:pt x="16184" y="626137"/>
                </a:cubicBezTo>
                <a:cubicBezTo>
                  <a:pt x="19520" y="639480"/>
                  <a:pt x="21816" y="653065"/>
                  <a:pt x="24276" y="666597"/>
                </a:cubicBezTo>
                <a:cubicBezTo>
                  <a:pt x="27211" y="682740"/>
                  <a:pt x="27180" y="699584"/>
                  <a:pt x="32368" y="715149"/>
                </a:cubicBezTo>
                <a:cubicBezTo>
                  <a:pt x="41497" y="742537"/>
                  <a:pt x="52909" y="739010"/>
                  <a:pt x="72828" y="755609"/>
                </a:cubicBezTo>
                <a:cubicBezTo>
                  <a:pt x="81619" y="762935"/>
                  <a:pt x="88313" y="772559"/>
                  <a:pt x="97104" y="779885"/>
                </a:cubicBezTo>
                <a:cubicBezTo>
                  <a:pt x="118021" y="797316"/>
                  <a:pt x="121324" y="796051"/>
                  <a:pt x="145656" y="804162"/>
                </a:cubicBezTo>
                <a:cubicBezTo>
                  <a:pt x="153748" y="809557"/>
                  <a:pt x="160792" y="817022"/>
                  <a:pt x="169932" y="820346"/>
                </a:cubicBezTo>
                <a:cubicBezTo>
                  <a:pt x="190836" y="827947"/>
                  <a:pt x="213567" y="829496"/>
                  <a:pt x="234669" y="836530"/>
                </a:cubicBezTo>
                <a:lnTo>
                  <a:pt x="258945" y="844622"/>
                </a:lnTo>
                <a:cubicBezTo>
                  <a:pt x="332797" y="893857"/>
                  <a:pt x="247775" y="843165"/>
                  <a:pt x="445062" y="868898"/>
                </a:cubicBezTo>
                <a:cubicBezTo>
                  <a:pt x="454706" y="870156"/>
                  <a:pt x="460399" y="881251"/>
                  <a:pt x="469338" y="885082"/>
                </a:cubicBezTo>
                <a:cubicBezTo>
                  <a:pt x="479560" y="889463"/>
                  <a:pt x="490682" y="891704"/>
                  <a:pt x="501706" y="893174"/>
                </a:cubicBezTo>
                <a:cubicBezTo>
                  <a:pt x="659588" y="914225"/>
                  <a:pt x="526693" y="889549"/>
                  <a:pt x="655455" y="909358"/>
                </a:cubicBezTo>
                <a:cubicBezTo>
                  <a:pt x="687835" y="914340"/>
                  <a:pt x="730911" y="926199"/>
                  <a:pt x="760651" y="933634"/>
                </a:cubicBezTo>
                <a:cubicBezTo>
                  <a:pt x="786949" y="940209"/>
                  <a:pt x="814701" y="938143"/>
                  <a:pt x="841571" y="941726"/>
                </a:cubicBezTo>
                <a:cubicBezTo>
                  <a:pt x="855204" y="943544"/>
                  <a:pt x="868545" y="947121"/>
                  <a:pt x="882032" y="949818"/>
                </a:cubicBezTo>
                <a:cubicBezTo>
                  <a:pt x="900913" y="957910"/>
                  <a:pt x="918574" y="969862"/>
                  <a:pt x="938676" y="974094"/>
                </a:cubicBezTo>
                <a:cubicBezTo>
                  <a:pt x="1016603" y="990500"/>
                  <a:pt x="1135487" y="977438"/>
                  <a:pt x="1205713" y="974094"/>
                </a:cubicBezTo>
                <a:cubicBezTo>
                  <a:pt x="1232686" y="968699"/>
                  <a:pt x="1260342" y="966000"/>
                  <a:pt x="1286633" y="957910"/>
                </a:cubicBezTo>
                <a:cubicBezTo>
                  <a:pt x="1295928" y="955050"/>
                  <a:pt x="1302465" y="946551"/>
                  <a:pt x="1310909" y="941726"/>
                </a:cubicBezTo>
                <a:cubicBezTo>
                  <a:pt x="1321383" y="935741"/>
                  <a:pt x="1331834" y="929357"/>
                  <a:pt x="1343278" y="925542"/>
                </a:cubicBezTo>
                <a:cubicBezTo>
                  <a:pt x="1356326" y="921193"/>
                  <a:pt x="1370251" y="920147"/>
                  <a:pt x="1383738" y="917450"/>
                </a:cubicBezTo>
                <a:cubicBezTo>
                  <a:pt x="1391830" y="912055"/>
                  <a:pt x="1399315" y="905615"/>
                  <a:pt x="1408014" y="901266"/>
                </a:cubicBezTo>
                <a:cubicBezTo>
                  <a:pt x="1420949" y="894799"/>
                  <a:pt x="1452559" y="888539"/>
                  <a:pt x="1464658" y="885082"/>
                </a:cubicBezTo>
                <a:cubicBezTo>
                  <a:pt x="1532710" y="865639"/>
                  <a:pt x="1431075" y="881812"/>
                  <a:pt x="1586039" y="868898"/>
                </a:cubicBezTo>
                <a:cubicBezTo>
                  <a:pt x="1599526" y="866201"/>
                  <a:pt x="1613230" y="864425"/>
                  <a:pt x="1626499" y="860806"/>
                </a:cubicBezTo>
                <a:cubicBezTo>
                  <a:pt x="1642957" y="856317"/>
                  <a:pt x="1658501" y="848760"/>
                  <a:pt x="1675051" y="844622"/>
                </a:cubicBezTo>
                <a:lnTo>
                  <a:pt x="1707419" y="836530"/>
                </a:lnTo>
                <a:cubicBezTo>
                  <a:pt x="1776991" y="790149"/>
                  <a:pt x="1688966" y="845756"/>
                  <a:pt x="1755971" y="812254"/>
                </a:cubicBezTo>
                <a:cubicBezTo>
                  <a:pt x="1789179" y="795650"/>
                  <a:pt x="1771343" y="799956"/>
                  <a:pt x="1796432" y="779885"/>
                </a:cubicBezTo>
                <a:cubicBezTo>
                  <a:pt x="1804026" y="773810"/>
                  <a:pt x="1812616" y="769096"/>
                  <a:pt x="1820708" y="763701"/>
                </a:cubicBezTo>
                <a:cubicBezTo>
                  <a:pt x="1850379" y="719195"/>
                  <a:pt x="1820708" y="756958"/>
                  <a:pt x="1861168" y="723241"/>
                </a:cubicBezTo>
                <a:cubicBezTo>
                  <a:pt x="1923474" y="671320"/>
                  <a:pt x="1849447" y="722963"/>
                  <a:pt x="1909720" y="682781"/>
                </a:cubicBezTo>
                <a:cubicBezTo>
                  <a:pt x="1917812" y="666597"/>
                  <a:pt x="1924879" y="649858"/>
                  <a:pt x="1933996" y="634229"/>
                </a:cubicBezTo>
                <a:cubicBezTo>
                  <a:pt x="1951064" y="604969"/>
                  <a:pt x="1965347" y="582478"/>
                  <a:pt x="1990640" y="561400"/>
                </a:cubicBezTo>
                <a:cubicBezTo>
                  <a:pt x="1998111" y="555174"/>
                  <a:pt x="2006824" y="550611"/>
                  <a:pt x="2014916" y="545216"/>
                </a:cubicBezTo>
                <a:cubicBezTo>
                  <a:pt x="2020311" y="534427"/>
                  <a:pt x="2025116" y="523322"/>
                  <a:pt x="2031101" y="512848"/>
                </a:cubicBezTo>
                <a:cubicBezTo>
                  <a:pt x="2035926" y="504404"/>
                  <a:pt x="2042936" y="497271"/>
                  <a:pt x="2047285" y="488572"/>
                </a:cubicBezTo>
                <a:cubicBezTo>
                  <a:pt x="2080787" y="421567"/>
                  <a:pt x="2025180" y="509592"/>
                  <a:pt x="2071561" y="440020"/>
                </a:cubicBezTo>
                <a:cubicBezTo>
                  <a:pt x="2072320" y="433944"/>
                  <a:pt x="2078834" y="360738"/>
                  <a:pt x="2087745" y="342916"/>
                </a:cubicBezTo>
                <a:cubicBezTo>
                  <a:pt x="2091157" y="336092"/>
                  <a:pt x="2098534" y="332126"/>
                  <a:pt x="2103929" y="326731"/>
                </a:cubicBezTo>
                <a:cubicBezTo>
                  <a:pt x="2106626" y="318639"/>
                  <a:pt x="2107789" y="309861"/>
                  <a:pt x="2112021" y="302455"/>
                </a:cubicBezTo>
                <a:cubicBezTo>
                  <a:pt x="2118712" y="290745"/>
                  <a:pt x="2131688" y="282762"/>
                  <a:pt x="2136297" y="270087"/>
                </a:cubicBezTo>
                <a:cubicBezTo>
                  <a:pt x="2155747" y="216601"/>
                  <a:pt x="2125059" y="218238"/>
                  <a:pt x="2168665" y="189167"/>
                </a:cubicBezTo>
                <a:cubicBezTo>
                  <a:pt x="2175762" y="184436"/>
                  <a:pt x="2184849" y="183772"/>
                  <a:pt x="2192941" y="181075"/>
                </a:cubicBezTo>
                <a:cubicBezTo>
                  <a:pt x="2198336" y="172983"/>
                  <a:pt x="2204300" y="165243"/>
                  <a:pt x="2209125" y="156799"/>
                </a:cubicBezTo>
                <a:cubicBezTo>
                  <a:pt x="2215110" y="146326"/>
                  <a:pt x="2217587" y="133698"/>
                  <a:pt x="2225309" y="124431"/>
                </a:cubicBezTo>
                <a:cubicBezTo>
                  <a:pt x="2231535" y="116960"/>
                  <a:pt x="2242114" y="114473"/>
                  <a:pt x="2249585" y="108247"/>
                </a:cubicBezTo>
                <a:cubicBezTo>
                  <a:pt x="2258377" y="100921"/>
                  <a:pt x="2265770" y="92062"/>
                  <a:pt x="2273862" y="83970"/>
                </a:cubicBezTo>
                <a:cubicBezTo>
                  <a:pt x="2276559" y="73181"/>
                  <a:pt x="2275007" y="60286"/>
                  <a:pt x="2281954" y="51602"/>
                </a:cubicBezTo>
                <a:cubicBezTo>
                  <a:pt x="2287282" y="44941"/>
                  <a:pt x="2298028" y="45853"/>
                  <a:pt x="2306230" y="43510"/>
                </a:cubicBezTo>
                <a:cubicBezTo>
                  <a:pt x="2316923" y="40455"/>
                  <a:pt x="2327946" y="38614"/>
                  <a:pt x="2338598" y="35418"/>
                </a:cubicBezTo>
                <a:cubicBezTo>
                  <a:pt x="2354938" y="30516"/>
                  <a:pt x="2387150" y="19234"/>
                  <a:pt x="2387150" y="19234"/>
                </a:cubicBezTo>
                <a:cubicBezTo>
                  <a:pt x="2431625" y="-10416"/>
                  <a:pt x="2401701" y="3050"/>
                  <a:pt x="2484255" y="305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431023" y="936545"/>
            <a:ext cx="1448474" cy="431009"/>
          </a:xfrm>
          <a:custGeom>
            <a:avLst/>
            <a:gdLst>
              <a:gd name="connsiteX0" fmla="*/ 1448474 w 1448474"/>
              <a:gd name="connsiteY0" fmla="*/ 431009 h 431009"/>
              <a:gd name="connsiteX1" fmla="*/ 1408014 w 1448474"/>
              <a:gd name="connsiteY1" fmla="*/ 414825 h 431009"/>
              <a:gd name="connsiteX2" fmla="*/ 1359462 w 1448474"/>
              <a:gd name="connsiteY2" fmla="*/ 390549 h 431009"/>
              <a:gd name="connsiteX3" fmla="*/ 1254265 w 1448474"/>
              <a:gd name="connsiteY3" fmla="*/ 382457 h 431009"/>
              <a:gd name="connsiteX4" fmla="*/ 1173345 w 1448474"/>
              <a:gd name="connsiteY4" fmla="*/ 366273 h 431009"/>
              <a:gd name="connsiteX5" fmla="*/ 1149069 w 1448474"/>
              <a:gd name="connsiteY5" fmla="*/ 341997 h 431009"/>
              <a:gd name="connsiteX6" fmla="*/ 1124793 w 1448474"/>
              <a:gd name="connsiteY6" fmla="*/ 325813 h 431009"/>
              <a:gd name="connsiteX7" fmla="*/ 1068149 w 1448474"/>
              <a:gd name="connsiteY7" fmla="*/ 269168 h 431009"/>
              <a:gd name="connsiteX8" fmla="*/ 1043873 w 1448474"/>
              <a:gd name="connsiteY8" fmla="*/ 261076 h 431009"/>
              <a:gd name="connsiteX9" fmla="*/ 1019596 w 1448474"/>
              <a:gd name="connsiteY9" fmla="*/ 244892 h 431009"/>
              <a:gd name="connsiteX10" fmla="*/ 946768 w 1448474"/>
              <a:gd name="connsiteY10" fmla="*/ 220616 h 431009"/>
              <a:gd name="connsiteX11" fmla="*/ 938676 w 1448474"/>
              <a:gd name="connsiteY11" fmla="*/ 196340 h 431009"/>
              <a:gd name="connsiteX12" fmla="*/ 890124 w 1448474"/>
              <a:gd name="connsiteY12" fmla="*/ 180156 h 431009"/>
              <a:gd name="connsiteX13" fmla="*/ 841572 w 1448474"/>
              <a:gd name="connsiteY13" fmla="*/ 115420 h 431009"/>
              <a:gd name="connsiteX14" fmla="*/ 825388 w 1448474"/>
              <a:gd name="connsiteY14" fmla="*/ 91143 h 431009"/>
              <a:gd name="connsiteX15" fmla="*/ 752559 w 1448474"/>
              <a:gd name="connsiteY15" fmla="*/ 34499 h 431009"/>
              <a:gd name="connsiteX16" fmla="*/ 679731 w 1448474"/>
              <a:gd name="connsiteY16" fmla="*/ 18315 h 431009"/>
              <a:gd name="connsiteX17" fmla="*/ 655455 w 1448474"/>
              <a:gd name="connsiteY17" fmla="*/ 10223 h 431009"/>
              <a:gd name="connsiteX18" fmla="*/ 420786 w 1448474"/>
              <a:gd name="connsiteY18" fmla="*/ 18315 h 431009"/>
              <a:gd name="connsiteX19" fmla="*/ 372234 w 1448474"/>
              <a:gd name="connsiteY19" fmla="*/ 26407 h 431009"/>
              <a:gd name="connsiteX20" fmla="*/ 291313 w 1448474"/>
              <a:gd name="connsiteY20" fmla="*/ 34499 h 431009"/>
              <a:gd name="connsiteX21" fmla="*/ 258945 w 1448474"/>
              <a:gd name="connsiteY21" fmla="*/ 50683 h 431009"/>
              <a:gd name="connsiteX22" fmla="*/ 226577 w 1448474"/>
              <a:gd name="connsiteY22" fmla="*/ 58775 h 431009"/>
              <a:gd name="connsiteX23" fmla="*/ 169933 w 1448474"/>
              <a:gd name="connsiteY23" fmla="*/ 83051 h 431009"/>
              <a:gd name="connsiteX24" fmla="*/ 113289 w 1448474"/>
              <a:gd name="connsiteY24" fmla="*/ 115420 h 431009"/>
              <a:gd name="connsiteX25" fmla="*/ 80920 w 1448474"/>
              <a:gd name="connsiteY25" fmla="*/ 131604 h 431009"/>
              <a:gd name="connsiteX26" fmla="*/ 72828 w 1448474"/>
              <a:gd name="connsiteY26" fmla="*/ 155880 h 431009"/>
              <a:gd name="connsiteX27" fmla="*/ 56644 w 1448474"/>
              <a:gd name="connsiteY27" fmla="*/ 220616 h 431009"/>
              <a:gd name="connsiteX28" fmla="*/ 32368 w 1448474"/>
              <a:gd name="connsiteY28" fmla="*/ 228708 h 431009"/>
              <a:gd name="connsiteX29" fmla="*/ 8092 w 1448474"/>
              <a:gd name="connsiteY29" fmla="*/ 317720 h 431009"/>
              <a:gd name="connsiteX30" fmla="*/ 0 w 1448474"/>
              <a:gd name="connsiteY30" fmla="*/ 414825 h 431009"/>
              <a:gd name="connsiteX0" fmla="*/ 1448474 w 1448474"/>
              <a:gd name="connsiteY0" fmla="*/ 431009 h 431009"/>
              <a:gd name="connsiteX1" fmla="*/ 1408014 w 1448474"/>
              <a:gd name="connsiteY1" fmla="*/ 414825 h 431009"/>
              <a:gd name="connsiteX2" fmla="*/ 1359462 w 1448474"/>
              <a:gd name="connsiteY2" fmla="*/ 390549 h 431009"/>
              <a:gd name="connsiteX3" fmla="*/ 1254265 w 1448474"/>
              <a:gd name="connsiteY3" fmla="*/ 382457 h 431009"/>
              <a:gd name="connsiteX4" fmla="*/ 1173345 w 1448474"/>
              <a:gd name="connsiteY4" fmla="*/ 366273 h 431009"/>
              <a:gd name="connsiteX5" fmla="*/ 1149069 w 1448474"/>
              <a:gd name="connsiteY5" fmla="*/ 341997 h 431009"/>
              <a:gd name="connsiteX6" fmla="*/ 1124793 w 1448474"/>
              <a:gd name="connsiteY6" fmla="*/ 325813 h 431009"/>
              <a:gd name="connsiteX7" fmla="*/ 1068149 w 1448474"/>
              <a:gd name="connsiteY7" fmla="*/ 269168 h 431009"/>
              <a:gd name="connsiteX8" fmla="*/ 1043873 w 1448474"/>
              <a:gd name="connsiteY8" fmla="*/ 261076 h 431009"/>
              <a:gd name="connsiteX9" fmla="*/ 1019596 w 1448474"/>
              <a:gd name="connsiteY9" fmla="*/ 244892 h 431009"/>
              <a:gd name="connsiteX10" fmla="*/ 946768 w 1448474"/>
              <a:gd name="connsiteY10" fmla="*/ 220616 h 431009"/>
              <a:gd name="connsiteX11" fmla="*/ 938676 w 1448474"/>
              <a:gd name="connsiteY11" fmla="*/ 196340 h 431009"/>
              <a:gd name="connsiteX12" fmla="*/ 890124 w 1448474"/>
              <a:gd name="connsiteY12" fmla="*/ 180156 h 431009"/>
              <a:gd name="connsiteX13" fmla="*/ 841572 w 1448474"/>
              <a:gd name="connsiteY13" fmla="*/ 115420 h 431009"/>
              <a:gd name="connsiteX14" fmla="*/ 825388 w 1448474"/>
              <a:gd name="connsiteY14" fmla="*/ 91143 h 431009"/>
              <a:gd name="connsiteX15" fmla="*/ 752559 w 1448474"/>
              <a:gd name="connsiteY15" fmla="*/ 34499 h 431009"/>
              <a:gd name="connsiteX16" fmla="*/ 679731 w 1448474"/>
              <a:gd name="connsiteY16" fmla="*/ 18315 h 431009"/>
              <a:gd name="connsiteX17" fmla="*/ 655455 w 1448474"/>
              <a:gd name="connsiteY17" fmla="*/ 10223 h 431009"/>
              <a:gd name="connsiteX18" fmla="*/ 420786 w 1448474"/>
              <a:gd name="connsiteY18" fmla="*/ 18315 h 431009"/>
              <a:gd name="connsiteX19" fmla="*/ 372234 w 1448474"/>
              <a:gd name="connsiteY19" fmla="*/ 26407 h 431009"/>
              <a:gd name="connsiteX20" fmla="*/ 291313 w 1448474"/>
              <a:gd name="connsiteY20" fmla="*/ 34499 h 431009"/>
              <a:gd name="connsiteX21" fmla="*/ 258945 w 1448474"/>
              <a:gd name="connsiteY21" fmla="*/ 50683 h 431009"/>
              <a:gd name="connsiteX22" fmla="*/ 226577 w 1448474"/>
              <a:gd name="connsiteY22" fmla="*/ 58775 h 431009"/>
              <a:gd name="connsiteX23" fmla="*/ 169933 w 1448474"/>
              <a:gd name="connsiteY23" fmla="*/ 83051 h 431009"/>
              <a:gd name="connsiteX24" fmla="*/ 113289 w 1448474"/>
              <a:gd name="connsiteY24" fmla="*/ 115420 h 431009"/>
              <a:gd name="connsiteX25" fmla="*/ 80920 w 1448474"/>
              <a:gd name="connsiteY25" fmla="*/ 131604 h 431009"/>
              <a:gd name="connsiteX26" fmla="*/ 72828 w 1448474"/>
              <a:gd name="connsiteY26" fmla="*/ 155880 h 431009"/>
              <a:gd name="connsiteX27" fmla="*/ 49024 w 1448474"/>
              <a:gd name="connsiteY27" fmla="*/ 195851 h 431009"/>
              <a:gd name="connsiteX28" fmla="*/ 32368 w 1448474"/>
              <a:gd name="connsiteY28" fmla="*/ 228708 h 431009"/>
              <a:gd name="connsiteX29" fmla="*/ 8092 w 1448474"/>
              <a:gd name="connsiteY29" fmla="*/ 317720 h 431009"/>
              <a:gd name="connsiteX30" fmla="*/ 0 w 1448474"/>
              <a:gd name="connsiteY30" fmla="*/ 414825 h 43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8474" h="431009">
                <a:moveTo>
                  <a:pt x="1448474" y="431009"/>
                </a:moveTo>
                <a:cubicBezTo>
                  <a:pt x="1434987" y="425614"/>
                  <a:pt x="1421006" y="421321"/>
                  <a:pt x="1408014" y="414825"/>
                </a:cubicBezTo>
                <a:cubicBezTo>
                  <a:pt x="1383919" y="402777"/>
                  <a:pt x="1386581" y="393939"/>
                  <a:pt x="1359462" y="390549"/>
                </a:cubicBezTo>
                <a:cubicBezTo>
                  <a:pt x="1324564" y="386187"/>
                  <a:pt x="1289331" y="385154"/>
                  <a:pt x="1254265" y="382457"/>
                </a:cubicBezTo>
                <a:cubicBezTo>
                  <a:pt x="1251312" y="381965"/>
                  <a:pt x="1183286" y="371954"/>
                  <a:pt x="1173345" y="366273"/>
                </a:cubicBezTo>
                <a:cubicBezTo>
                  <a:pt x="1163409" y="360595"/>
                  <a:pt x="1157860" y="349323"/>
                  <a:pt x="1149069" y="341997"/>
                </a:cubicBezTo>
                <a:cubicBezTo>
                  <a:pt x="1141598" y="335771"/>
                  <a:pt x="1132022" y="332319"/>
                  <a:pt x="1124793" y="325813"/>
                </a:cubicBezTo>
                <a:cubicBezTo>
                  <a:pt x="1104945" y="307950"/>
                  <a:pt x="1087030" y="288050"/>
                  <a:pt x="1068149" y="269168"/>
                </a:cubicBezTo>
                <a:cubicBezTo>
                  <a:pt x="1062118" y="263137"/>
                  <a:pt x="1051502" y="264891"/>
                  <a:pt x="1043873" y="261076"/>
                </a:cubicBezTo>
                <a:cubicBezTo>
                  <a:pt x="1035174" y="256727"/>
                  <a:pt x="1028574" y="248633"/>
                  <a:pt x="1019596" y="244892"/>
                </a:cubicBezTo>
                <a:cubicBezTo>
                  <a:pt x="995975" y="235050"/>
                  <a:pt x="946768" y="220616"/>
                  <a:pt x="946768" y="220616"/>
                </a:cubicBezTo>
                <a:cubicBezTo>
                  <a:pt x="944071" y="212524"/>
                  <a:pt x="945617" y="201298"/>
                  <a:pt x="938676" y="196340"/>
                </a:cubicBezTo>
                <a:cubicBezTo>
                  <a:pt x="924794" y="186424"/>
                  <a:pt x="890124" y="180156"/>
                  <a:pt x="890124" y="180156"/>
                </a:cubicBezTo>
                <a:cubicBezTo>
                  <a:pt x="860649" y="121206"/>
                  <a:pt x="890650" y="172679"/>
                  <a:pt x="841572" y="115420"/>
                </a:cubicBezTo>
                <a:cubicBezTo>
                  <a:pt x="835243" y="108036"/>
                  <a:pt x="831614" y="98615"/>
                  <a:pt x="825388" y="91143"/>
                </a:cubicBezTo>
                <a:cubicBezTo>
                  <a:pt x="809276" y="71808"/>
                  <a:pt x="773381" y="41440"/>
                  <a:pt x="752559" y="34499"/>
                </a:cubicBezTo>
                <a:cubicBezTo>
                  <a:pt x="712718" y="21219"/>
                  <a:pt x="736697" y="27809"/>
                  <a:pt x="679731" y="18315"/>
                </a:cubicBezTo>
                <a:cubicBezTo>
                  <a:pt x="671639" y="15618"/>
                  <a:pt x="663730" y="12292"/>
                  <a:pt x="655455" y="10223"/>
                </a:cubicBezTo>
                <a:cubicBezTo>
                  <a:pt x="566920" y="-11911"/>
                  <a:pt x="554908" y="7138"/>
                  <a:pt x="420786" y="18315"/>
                </a:cubicBezTo>
                <a:cubicBezTo>
                  <a:pt x="404602" y="21012"/>
                  <a:pt x="388515" y="24372"/>
                  <a:pt x="372234" y="26407"/>
                </a:cubicBezTo>
                <a:cubicBezTo>
                  <a:pt x="345335" y="29769"/>
                  <a:pt x="317819" y="28819"/>
                  <a:pt x="291313" y="34499"/>
                </a:cubicBezTo>
                <a:cubicBezTo>
                  <a:pt x="279518" y="37026"/>
                  <a:pt x="270240" y="46447"/>
                  <a:pt x="258945" y="50683"/>
                </a:cubicBezTo>
                <a:cubicBezTo>
                  <a:pt x="248532" y="54588"/>
                  <a:pt x="237366" y="56078"/>
                  <a:pt x="226577" y="58775"/>
                </a:cubicBezTo>
                <a:cubicBezTo>
                  <a:pt x="177378" y="91574"/>
                  <a:pt x="229655" y="60654"/>
                  <a:pt x="169933" y="83051"/>
                </a:cubicBezTo>
                <a:cubicBezTo>
                  <a:pt x="134366" y="96389"/>
                  <a:pt x="143168" y="98346"/>
                  <a:pt x="113289" y="115420"/>
                </a:cubicBezTo>
                <a:cubicBezTo>
                  <a:pt x="102815" y="121405"/>
                  <a:pt x="91710" y="126209"/>
                  <a:pt x="80920" y="131604"/>
                </a:cubicBezTo>
                <a:cubicBezTo>
                  <a:pt x="78223" y="139696"/>
                  <a:pt x="78144" y="145172"/>
                  <a:pt x="72828" y="155880"/>
                </a:cubicBezTo>
                <a:cubicBezTo>
                  <a:pt x="67512" y="166588"/>
                  <a:pt x="59826" y="176407"/>
                  <a:pt x="49024" y="195851"/>
                </a:cubicBezTo>
                <a:cubicBezTo>
                  <a:pt x="44882" y="203307"/>
                  <a:pt x="40460" y="226011"/>
                  <a:pt x="32368" y="228708"/>
                </a:cubicBezTo>
                <a:cubicBezTo>
                  <a:pt x="11835" y="290308"/>
                  <a:pt x="19530" y="260532"/>
                  <a:pt x="8092" y="317720"/>
                </a:cubicBezTo>
                <a:lnTo>
                  <a:pt x="0" y="414825"/>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390563" y="1901628"/>
            <a:ext cx="1456566" cy="687823"/>
          </a:xfrm>
          <a:custGeom>
            <a:avLst/>
            <a:gdLst>
              <a:gd name="connsiteX0" fmla="*/ 0 w 1456566"/>
              <a:gd name="connsiteY0" fmla="*/ 8092 h 687823"/>
              <a:gd name="connsiteX1" fmla="*/ 32368 w 1456566"/>
              <a:gd name="connsiteY1" fmla="*/ 64737 h 687823"/>
              <a:gd name="connsiteX2" fmla="*/ 48552 w 1456566"/>
              <a:gd name="connsiteY2" fmla="*/ 89013 h 687823"/>
              <a:gd name="connsiteX3" fmla="*/ 56644 w 1456566"/>
              <a:gd name="connsiteY3" fmla="*/ 202301 h 687823"/>
              <a:gd name="connsiteX4" fmla="*/ 72828 w 1456566"/>
              <a:gd name="connsiteY4" fmla="*/ 258945 h 687823"/>
              <a:gd name="connsiteX5" fmla="*/ 80920 w 1456566"/>
              <a:gd name="connsiteY5" fmla="*/ 299406 h 687823"/>
              <a:gd name="connsiteX6" fmla="*/ 97104 w 1456566"/>
              <a:gd name="connsiteY6" fmla="*/ 347958 h 687823"/>
              <a:gd name="connsiteX7" fmla="*/ 121380 w 1456566"/>
              <a:gd name="connsiteY7" fmla="*/ 445062 h 687823"/>
              <a:gd name="connsiteX8" fmla="*/ 137564 w 1456566"/>
              <a:gd name="connsiteY8" fmla="*/ 477430 h 687823"/>
              <a:gd name="connsiteX9" fmla="*/ 145656 w 1456566"/>
              <a:gd name="connsiteY9" fmla="*/ 501707 h 687823"/>
              <a:gd name="connsiteX10" fmla="*/ 161841 w 1456566"/>
              <a:gd name="connsiteY10" fmla="*/ 542167 h 687823"/>
              <a:gd name="connsiteX11" fmla="*/ 169933 w 1456566"/>
              <a:gd name="connsiteY11" fmla="*/ 574535 h 687823"/>
              <a:gd name="connsiteX12" fmla="*/ 186117 w 1456566"/>
              <a:gd name="connsiteY12" fmla="*/ 606903 h 687823"/>
              <a:gd name="connsiteX13" fmla="*/ 226577 w 1456566"/>
              <a:gd name="connsiteY13" fmla="*/ 614995 h 687823"/>
              <a:gd name="connsiteX14" fmla="*/ 283221 w 1456566"/>
              <a:gd name="connsiteY14" fmla="*/ 631179 h 687823"/>
              <a:gd name="connsiteX15" fmla="*/ 331773 w 1456566"/>
              <a:gd name="connsiteY15" fmla="*/ 663547 h 687823"/>
              <a:gd name="connsiteX16" fmla="*/ 388418 w 1456566"/>
              <a:gd name="connsiteY16" fmla="*/ 687823 h 687823"/>
              <a:gd name="connsiteX17" fmla="*/ 453154 w 1456566"/>
              <a:gd name="connsiteY17" fmla="*/ 679731 h 687823"/>
              <a:gd name="connsiteX18" fmla="*/ 485522 w 1456566"/>
              <a:gd name="connsiteY18" fmla="*/ 663547 h 687823"/>
              <a:gd name="connsiteX19" fmla="*/ 574534 w 1456566"/>
              <a:gd name="connsiteY19" fmla="*/ 647363 h 687823"/>
              <a:gd name="connsiteX20" fmla="*/ 606902 w 1456566"/>
              <a:gd name="connsiteY20" fmla="*/ 623087 h 687823"/>
              <a:gd name="connsiteX21" fmla="*/ 631179 w 1456566"/>
              <a:gd name="connsiteY21" fmla="*/ 614995 h 687823"/>
              <a:gd name="connsiteX22" fmla="*/ 655455 w 1456566"/>
              <a:gd name="connsiteY22" fmla="*/ 590719 h 687823"/>
              <a:gd name="connsiteX23" fmla="*/ 695915 w 1456566"/>
              <a:gd name="connsiteY23" fmla="*/ 582627 h 687823"/>
              <a:gd name="connsiteX24" fmla="*/ 720191 w 1456566"/>
              <a:gd name="connsiteY24" fmla="*/ 574535 h 687823"/>
              <a:gd name="connsiteX25" fmla="*/ 736375 w 1456566"/>
              <a:gd name="connsiteY25" fmla="*/ 550259 h 687823"/>
              <a:gd name="connsiteX26" fmla="*/ 760651 w 1456566"/>
              <a:gd name="connsiteY26" fmla="*/ 542167 h 687823"/>
              <a:gd name="connsiteX27" fmla="*/ 793019 w 1456566"/>
              <a:gd name="connsiteY27" fmla="*/ 525983 h 687823"/>
              <a:gd name="connsiteX28" fmla="*/ 833479 w 1456566"/>
              <a:gd name="connsiteY28" fmla="*/ 485522 h 687823"/>
              <a:gd name="connsiteX29" fmla="*/ 849664 w 1456566"/>
              <a:gd name="connsiteY29" fmla="*/ 469338 h 687823"/>
              <a:gd name="connsiteX30" fmla="*/ 882032 w 1456566"/>
              <a:gd name="connsiteY30" fmla="*/ 436970 h 687823"/>
              <a:gd name="connsiteX31" fmla="*/ 914400 w 1456566"/>
              <a:gd name="connsiteY31" fmla="*/ 420786 h 687823"/>
              <a:gd name="connsiteX32" fmla="*/ 946768 w 1456566"/>
              <a:gd name="connsiteY32" fmla="*/ 396510 h 687823"/>
              <a:gd name="connsiteX33" fmla="*/ 995320 w 1456566"/>
              <a:gd name="connsiteY33" fmla="*/ 388418 h 687823"/>
              <a:gd name="connsiteX34" fmla="*/ 1043872 w 1456566"/>
              <a:gd name="connsiteY34" fmla="*/ 372234 h 687823"/>
              <a:gd name="connsiteX35" fmla="*/ 1068149 w 1456566"/>
              <a:gd name="connsiteY35" fmla="*/ 347958 h 687823"/>
              <a:gd name="connsiteX36" fmla="*/ 1124793 w 1456566"/>
              <a:gd name="connsiteY36" fmla="*/ 323682 h 687823"/>
              <a:gd name="connsiteX37" fmla="*/ 1157161 w 1456566"/>
              <a:gd name="connsiteY37" fmla="*/ 299406 h 687823"/>
              <a:gd name="connsiteX38" fmla="*/ 1189529 w 1456566"/>
              <a:gd name="connsiteY38" fmla="*/ 283222 h 687823"/>
              <a:gd name="connsiteX39" fmla="*/ 1238081 w 1456566"/>
              <a:gd name="connsiteY39" fmla="*/ 250853 h 687823"/>
              <a:gd name="connsiteX40" fmla="*/ 1302818 w 1456566"/>
              <a:gd name="connsiteY40" fmla="*/ 202301 h 687823"/>
              <a:gd name="connsiteX41" fmla="*/ 1327094 w 1456566"/>
              <a:gd name="connsiteY41" fmla="*/ 178025 h 687823"/>
              <a:gd name="connsiteX42" fmla="*/ 1351370 w 1456566"/>
              <a:gd name="connsiteY42" fmla="*/ 129473 h 687823"/>
              <a:gd name="connsiteX43" fmla="*/ 1383738 w 1456566"/>
              <a:gd name="connsiteY43" fmla="*/ 80921 h 687823"/>
              <a:gd name="connsiteX44" fmla="*/ 1391830 w 1456566"/>
              <a:gd name="connsiteY44" fmla="*/ 48553 h 687823"/>
              <a:gd name="connsiteX45" fmla="*/ 1416106 w 1456566"/>
              <a:gd name="connsiteY45" fmla="*/ 32368 h 687823"/>
              <a:gd name="connsiteX46" fmla="*/ 1456566 w 1456566"/>
              <a:gd name="connsiteY46" fmla="*/ 0 h 68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56566" h="687823">
                <a:moveTo>
                  <a:pt x="0" y="8092"/>
                </a:moveTo>
                <a:cubicBezTo>
                  <a:pt x="10789" y="26974"/>
                  <a:pt x="21179" y="46089"/>
                  <a:pt x="32368" y="64737"/>
                </a:cubicBezTo>
                <a:cubicBezTo>
                  <a:pt x="37372" y="73076"/>
                  <a:pt x="46862" y="79436"/>
                  <a:pt x="48552" y="89013"/>
                </a:cubicBezTo>
                <a:cubicBezTo>
                  <a:pt x="55131" y="126296"/>
                  <a:pt x="51290" y="164823"/>
                  <a:pt x="56644" y="202301"/>
                </a:cubicBezTo>
                <a:cubicBezTo>
                  <a:pt x="59421" y="221741"/>
                  <a:pt x="68065" y="239894"/>
                  <a:pt x="72828" y="258945"/>
                </a:cubicBezTo>
                <a:cubicBezTo>
                  <a:pt x="76164" y="272288"/>
                  <a:pt x="77301" y="286137"/>
                  <a:pt x="80920" y="299406"/>
                </a:cubicBezTo>
                <a:cubicBezTo>
                  <a:pt x="85409" y="315864"/>
                  <a:pt x="92708" y="331475"/>
                  <a:pt x="97104" y="347958"/>
                </a:cubicBezTo>
                <a:cubicBezTo>
                  <a:pt x="102794" y="369297"/>
                  <a:pt x="109658" y="417710"/>
                  <a:pt x="121380" y="445062"/>
                </a:cubicBezTo>
                <a:cubicBezTo>
                  <a:pt x="126132" y="456150"/>
                  <a:pt x="132812" y="466342"/>
                  <a:pt x="137564" y="477430"/>
                </a:cubicBezTo>
                <a:cubicBezTo>
                  <a:pt x="140924" y="485270"/>
                  <a:pt x="142661" y="493720"/>
                  <a:pt x="145656" y="501707"/>
                </a:cubicBezTo>
                <a:cubicBezTo>
                  <a:pt x="150756" y="515308"/>
                  <a:pt x="157247" y="528387"/>
                  <a:pt x="161841" y="542167"/>
                </a:cubicBezTo>
                <a:cubicBezTo>
                  <a:pt x="165358" y="552718"/>
                  <a:pt x="166028" y="564122"/>
                  <a:pt x="169933" y="574535"/>
                </a:cubicBezTo>
                <a:cubicBezTo>
                  <a:pt x="174169" y="585830"/>
                  <a:pt x="176301" y="599892"/>
                  <a:pt x="186117" y="606903"/>
                </a:cubicBezTo>
                <a:cubicBezTo>
                  <a:pt x="197309" y="614897"/>
                  <a:pt x="213151" y="612011"/>
                  <a:pt x="226577" y="614995"/>
                </a:cubicBezTo>
                <a:cubicBezTo>
                  <a:pt x="257059" y="621769"/>
                  <a:pt x="256187" y="622168"/>
                  <a:pt x="283221" y="631179"/>
                </a:cubicBezTo>
                <a:cubicBezTo>
                  <a:pt x="299405" y="641968"/>
                  <a:pt x="314376" y="654848"/>
                  <a:pt x="331773" y="663547"/>
                </a:cubicBezTo>
                <a:cubicBezTo>
                  <a:pt x="436292" y="715806"/>
                  <a:pt x="300043" y="628909"/>
                  <a:pt x="388418" y="687823"/>
                </a:cubicBezTo>
                <a:cubicBezTo>
                  <a:pt x="409997" y="685126"/>
                  <a:pt x="432057" y="685005"/>
                  <a:pt x="453154" y="679731"/>
                </a:cubicBezTo>
                <a:cubicBezTo>
                  <a:pt x="464857" y="676805"/>
                  <a:pt x="474078" y="667362"/>
                  <a:pt x="485522" y="663547"/>
                </a:cubicBezTo>
                <a:cubicBezTo>
                  <a:pt x="496832" y="659777"/>
                  <a:pt x="566382" y="648722"/>
                  <a:pt x="574534" y="647363"/>
                </a:cubicBezTo>
                <a:cubicBezTo>
                  <a:pt x="585323" y="639271"/>
                  <a:pt x="595192" y="629778"/>
                  <a:pt x="606902" y="623087"/>
                </a:cubicBezTo>
                <a:cubicBezTo>
                  <a:pt x="614308" y="618855"/>
                  <a:pt x="624082" y="619727"/>
                  <a:pt x="631179" y="614995"/>
                </a:cubicBezTo>
                <a:cubicBezTo>
                  <a:pt x="640701" y="608647"/>
                  <a:pt x="645219" y="595837"/>
                  <a:pt x="655455" y="590719"/>
                </a:cubicBezTo>
                <a:cubicBezTo>
                  <a:pt x="667757" y="584568"/>
                  <a:pt x="682572" y="585963"/>
                  <a:pt x="695915" y="582627"/>
                </a:cubicBezTo>
                <a:cubicBezTo>
                  <a:pt x="704190" y="580558"/>
                  <a:pt x="712099" y="577232"/>
                  <a:pt x="720191" y="574535"/>
                </a:cubicBezTo>
                <a:cubicBezTo>
                  <a:pt x="725586" y="566443"/>
                  <a:pt x="728781" y="556334"/>
                  <a:pt x="736375" y="550259"/>
                </a:cubicBezTo>
                <a:cubicBezTo>
                  <a:pt x="743036" y="544931"/>
                  <a:pt x="752811" y="545527"/>
                  <a:pt x="760651" y="542167"/>
                </a:cubicBezTo>
                <a:cubicBezTo>
                  <a:pt x="771739" y="537415"/>
                  <a:pt x="783497" y="533389"/>
                  <a:pt x="793019" y="525983"/>
                </a:cubicBezTo>
                <a:cubicBezTo>
                  <a:pt x="808074" y="514273"/>
                  <a:pt x="819992" y="499009"/>
                  <a:pt x="833479" y="485522"/>
                </a:cubicBezTo>
                <a:lnTo>
                  <a:pt x="849664" y="469338"/>
                </a:lnTo>
                <a:cubicBezTo>
                  <a:pt x="860453" y="458549"/>
                  <a:pt x="868384" y="443794"/>
                  <a:pt x="882032" y="436970"/>
                </a:cubicBezTo>
                <a:cubicBezTo>
                  <a:pt x="892821" y="431575"/>
                  <a:pt x="904171" y="427179"/>
                  <a:pt x="914400" y="420786"/>
                </a:cubicBezTo>
                <a:cubicBezTo>
                  <a:pt x="925837" y="413638"/>
                  <a:pt x="934246" y="401519"/>
                  <a:pt x="946768" y="396510"/>
                </a:cubicBezTo>
                <a:cubicBezTo>
                  <a:pt x="962002" y="390417"/>
                  <a:pt x="979136" y="391115"/>
                  <a:pt x="995320" y="388418"/>
                </a:cubicBezTo>
                <a:lnTo>
                  <a:pt x="1043872" y="372234"/>
                </a:lnTo>
                <a:cubicBezTo>
                  <a:pt x="1054729" y="368615"/>
                  <a:pt x="1058837" y="354610"/>
                  <a:pt x="1068149" y="347958"/>
                </a:cubicBezTo>
                <a:cubicBezTo>
                  <a:pt x="1085648" y="335459"/>
                  <a:pt x="1104982" y="330286"/>
                  <a:pt x="1124793" y="323682"/>
                </a:cubicBezTo>
                <a:cubicBezTo>
                  <a:pt x="1135582" y="315590"/>
                  <a:pt x="1145724" y="306554"/>
                  <a:pt x="1157161" y="299406"/>
                </a:cubicBezTo>
                <a:cubicBezTo>
                  <a:pt x="1167390" y="293013"/>
                  <a:pt x="1179713" y="290233"/>
                  <a:pt x="1189529" y="283222"/>
                </a:cubicBezTo>
                <a:cubicBezTo>
                  <a:pt x="1242568" y="245336"/>
                  <a:pt x="1186006" y="268211"/>
                  <a:pt x="1238081" y="250853"/>
                </a:cubicBezTo>
                <a:cubicBezTo>
                  <a:pt x="1295426" y="193508"/>
                  <a:pt x="1222380" y="262628"/>
                  <a:pt x="1302818" y="202301"/>
                </a:cubicBezTo>
                <a:cubicBezTo>
                  <a:pt x="1311973" y="195435"/>
                  <a:pt x="1319002" y="186117"/>
                  <a:pt x="1327094" y="178025"/>
                </a:cubicBezTo>
                <a:cubicBezTo>
                  <a:pt x="1347433" y="117007"/>
                  <a:pt x="1319997" y="192219"/>
                  <a:pt x="1351370" y="129473"/>
                </a:cubicBezTo>
                <a:cubicBezTo>
                  <a:pt x="1374792" y="82630"/>
                  <a:pt x="1337719" y="126940"/>
                  <a:pt x="1383738" y="80921"/>
                </a:cubicBezTo>
                <a:cubicBezTo>
                  <a:pt x="1386435" y="70132"/>
                  <a:pt x="1385661" y="57807"/>
                  <a:pt x="1391830" y="48553"/>
                </a:cubicBezTo>
                <a:cubicBezTo>
                  <a:pt x="1397225" y="40461"/>
                  <a:pt x="1408635" y="38594"/>
                  <a:pt x="1416106" y="32368"/>
                </a:cubicBezTo>
                <a:cubicBezTo>
                  <a:pt x="1458915" y="-3307"/>
                  <a:pt x="1422627" y="16970"/>
                  <a:pt x="1456566"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523448" y="712099"/>
            <a:ext cx="323681" cy="1173345"/>
          </a:xfrm>
          <a:custGeom>
            <a:avLst/>
            <a:gdLst>
              <a:gd name="connsiteX0" fmla="*/ 323681 w 323681"/>
              <a:gd name="connsiteY0" fmla="*/ 1149069 h 1173345"/>
              <a:gd name="connsiteX1" fmla="*/ 161840 w 323681"/>
              <a:gd name="connsiteY1" fmla="*/ 1173345 h 1173345"/>
              <a:gd name="connsiteX2" fmla="*/ 97104 w 323681"/>
              <a:gd name="connsiteY2" fmla="*/ 1165253 h 1173345"/>
              <a:gd name="connsiteX3" fmla="*/ 48552 w 323681"/>
              <a:gd name="connsiteY3" fmla="*/ 1149069 h 1173345"/>
              <a:gd name="connsiteX4" fmla="*/ 0 w 323681"/>
              <a:gd name="connsiteY4" fmla="*/ 1068149 h 1173345"/>
              <a:gd name="connsiteX5" fmla="*/ 8092 w 323681"/>
              <a:gd name="connsiteY5" fmla="*/ 598811 h 1173345"/>
              <a:gd name="connsiteX6" fmla="*/ 16184 w 323681"/>
              <a:gd name="connsiteY6" fmla="*/ 574535 h 1173345"/>
              <a:gd name="connsiteX7" fmla="*/ 24276 w 323681"/>
              <a:gd name="connsiteY7" fmla="*/ 542166 h 1173345"/>
              <a:gd name="connsiteX8" fmla="*/ 32368 w 323681"/>
              <a:gd name="connsiteY8" fmla="*/ 372234 h 1173345"/>
              <a:gd name="connsiteX9" fmla="*/ 48552 w 323681"/>
              <a:gd name="connsiteY9" fmla="*/ 267037 h 1173345"/>
              <a:gd name="connsiteX10" fmla="*/ 56644 w 323681"/>
              <a:gd name="connsiteY10" fmla="*/ 242761 h 1173345"/>
              <a:gd name="connsiteX11" fmla="*/ 80920 w 323681"/>
              <a:gd name="connsiteY11" fmla="*/ 226577 h 1173345"/>
              <a:gd name="connsiteX12" fmla="*/ 97104 w 323681"/>
              <a:gd name="connsiteY12" fmla="*/ 202301 h 1173345"/>
              <a:gd name="connsiteX13" fmla="*/ 105196 w 323681"/>
              <a:gd name="connsiteY13" fmla="*/ 161841 h 1173345"/>
              <a:gd name="connsiteX14" fmla="*/ 113288 w 323681"/>
              <a:gd name="connsiteY14" fmla="*/ 129473 h 1173345"/>
              <a:gd name="connsiteX15" fmla="*/ 129472 w 323681"/>
              <a:gd name="connsiteY15" fmla="*/ 48552 h 1173345"/>
              <a:gd name="connsiteX16" fmla="*/ 145656 w 323681"/>
              <a:gd name="connsiteY16" fmla="*/ 24276 h 1173345"/>
              <a:gd name="connsiteX17" fmla="*/ 169933 w 323681"/>
              <a:gd name="connsiteY17" fmla="*/ 0 h 117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681" h="1173345">
                <a:moveTo>
                  <a:pt x="323681" y="1149069"/>
                </a:moveTo>
                <a:cubicBezTo>
                  <a:pt x="315236" y="1150477"/>
                  <a:pt x="186166" y="1173345"/>
                  <a:pt x="161840" y="1173345"/>
                </a:cubicBezTo>
                <a:cubicBezTo>
                  <a:pt x="140093" y="1173345"/>
                  <a:pt x="118683" y="1167950"/>
                  <a:pt x="97104" y="1165253"/>
                </a:cubicBezTo>
                <a:cubicBezTo>
                  <a:pt x="80920" y="1159858"/>
                  <a:pt x="58015" y="1163263"/>
                  <a:pt x="48552" y="1149069"/>
                </a:cubicBezTo>
                <a:cubicBezTo>
                  <a:pt x="9493" y="1090480"/>
                  <a:pt x="24883" y="1117914"/>
                  <a:pt x="0" y="1068149"/>
                </a:cubicBezTo>
                <a:cubicBezTo>
                  <a:pt x="2697" y="911703"/>
                  <a:pt x="2965" y="755196"/>
                  <a:pt x="8092" y="598811"/>
                </a:cubicBezTo>
                <a:cubicBezTo>
                  <a:pt x="8372" y="590286"/>
                  <a:pt x="13841" y="582737"/>
                  <a:pt x="16184" y="574535"/>
                </a:cubicBezTo>
                <a:cubicBezTo>
                  <a:pt x="19239" y="563841"/>
                  <a:pt x="21579" y="552956"/>
                  <a:pt x="24276" y="542166"/>
                </a:cubicBezTo>
                <a:cubicBezTo>
                  <a:pt x="26973" y="485522"/>
                  <a:pt x="28466" y="428808"/>
                  <a:pt x="32368" y="372234"/>
                </a:cubicBezTo>
                <a:cubicBezTo>
                  <a:pt x="34240" y="345092"/>
                  <a:pt x="41208" y="296413"/>
                  <a:pt x="48552" y="267037"/>
                </a:cubicBezTo>
                <a:cubicBezTo>
                  <a:pt x="50621" y="258762"/>
                  <a:pt x="51316" y="249422"/>
                  <a:pt x="56644" y="242761"/>
                </a:cubicBezTo>
                <a:cubicBezTo>
                  <a:pt x="62719" y="235167"/>
                  <a:pt x="72828" y="231972"/>
                  <a:pt x="80920" y="226577"/>
                </a:cubicBezTo>
                <a:cubicBezTo>
                  <a:pt x="86315" y="218485"/>
                  <a:pt x="93689" y="211407"/>
                  <a:pt x="97104" y="202301"/>
                </a:cubicBezTo>
                <a:cubicBezTo>
                  <a:pt x="101933" y="189423"/>
                  <a:pt x="102212" y="175267"/>
                  <a:pt x="105196" y="161841"/>
                </a:cubicBezTo>
                <a:cubicBezTo>
                  <a:pt x="107609" y="150984"/>
                  <a:pt x="111107" y="140378"/>
                  <a:pt x="113288" y="129473"/>
                </a:cubicBezTo>
                <a:cubicBezTo>
                  <a:pt x="115798" y="116922"/>
                  <a:pt x="122423" y="64999"/>
                  <a:pt x="129472" y="48552"/>
                </a:cubicBezTo>
                <a:cubicBezTo>
                  <a:pt x="133303" y="39613"/>
                  <a:pt x="138779" y="31153"/>
                  <a:pt x="145656" y="24276"/>
                </a:cubicBezTo>
                <a:cubicBezTo>
                  <a:pt x="172177" y="-2245"/>
                  <a:pt x="169933" y="20270"/>
                  <a:pt x="169933"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192942" y="80892"/>
            <a:ext cx="2840304" cy="2237003"/>
          </a:xfrm>
          <a:custGeom>
            <a:avLst/>
            <a:gdLst>
              <a:gd name="connsiteX0" fmla="*/ 0 w 2840304"/>
              <a:gd name="connsiteY0" fmla="*/ 1820736 h 2237003"/>
              <a:gd name="connsiteX1" fmla="*/ 8092 w 2840304"/>
              <a:gd name="connsiteY1" fmla="*/ 2055405 h 2237003"/>
              <a:gd name="connsiteX2" fmla="*/ 24276 w 2840304"/>
              <a:gd name="connsiteY2" fmla="*/ 2079681 h 2237003"/>
              <a:gd name="connsiteX3" fmla="*/ 72828 w 2840304"/>
              <a:gd name="connsiteY3" fmla="*/ 2176786 h 2237003"/>
              <a:gd name="connsiteX4" fmla="*/ 121380 w 2840304"/>
              <a:gd name="connsiteY4" fmla="*/ 2209154 h 2237003"/>
              <a:gd name="connsiteX5" fmla="*/ 169932 w 2840304"/>
              <a:gd name="connsiteY5" fmla="*/ 2225338 h 2237003"/>
              <a:gd name="connsiteX6" fmla="*/ 380325 w 2840304"/>
              <a:gd name="connsiteY6" fmla="*/ 2233430 h 2237003"/>
              <a:gd name="connsiteX7" fmla="*/ 550258 w 2840304"/>
              <a:gd name="connsiteY7" fmla="*/ 2217246 h 2237003"/>
              <a:gd name="connsiteX8" fmla="*/ 582626 w 2840304"/>
              <a:gd name="connsiteY8" fmla="*/ 2201062 h 2237003"/>
              <a:gd name="connsiteX9" fmla="*/ 631178 w 2840304"/>
              <a:gd name="connsiteY9" fmla="*/ 2184878 h 2237003"/>
              <a:gd name="connsiteX10" fmla="*/ 679731 w 2840304"/>
              <a:gd name="connsiteY10" fmla="*/ 2152510 h 2237003"/>
              <a:gd name="connsiteX11" fmla="*/ 720191 w 2840304"/>
              <a:gd name="connsiteY11" fmla="*/ 2103958 h 2237003"/>
              <a:gd name="connsiteX12" fmla="*/ 736375 w 2840304"/>
              <a:gd name="connsiteY12" fmla="*/ 2063497 h 2237003"/>
              <a:gd name="connsiteX13" fmla="*/ 793019 w 2840304"/>
              <a:gd name="connsiteY13" fmla="*/ 2023037 h 2237003"/>
              <a:gd name="connsiteX14" fmla="*/ 817295 w 2840304"/>
              <a:gd name="connsiteY14" fmla="*/ 1942117 h 2237003"/>
              <a:gd name="connsiteX15" fmla="*/ 825387 w 2840304"/>
              <a:gd name="connsiteY15" fmla="*/ 1917841 h 2237003"/>
              <a:gd name="connsiteX16" fmla="*/ 833479 w 2840304"/>
              <a:gd name="connsiteY16" fmla="*/ 1780276 h 2237003"/>
              <a:gd name="connsiteX17" fmla="*/ 841571 w 2840304"/>
              <a:gd name="connsiteY17" fmla="*/ 1747908 h 2237003"/>
              <a:gd name="connsiteX18" fmla="*/ 865847 w 2840304"/>
              <a:gd name="connsiteY18" fmla="*/ 1602251 h 2237003"/>
              <a:gd name="connsiteX19" fmla="*/ 873939 w 2840304"/>
              <a:gd name="connsiteY19" fmla="*/ 1391858 h 2237003"/>
              <a:gd name="connsiteX20" fmla="*/ 882031 w 2840304"/>
              <a:gd name="connsiteY20" fmla="*/ 1367582 h 2237003"/>
              <a:gd name="connsiteX21" fmla="*/ 890123 w 2840304"/>
              <a:gd name="connsiteY21" fmla="*/ 1327122 h 2237003"/>
              <a:gd name="connsiteX22" fmla="*/ 898216 w 2840304"/>
              <a:gd name="connsiteY22" fmla="*/ 1294754 h 2237003"/>
              <a:gd name="connsiteX23" fmla="*/ 914400 w 2840304"/>
              <a:gd name="connsiteY23" fmla="*/ 1213834 h 2237003"/>
              <a:gd name="connsiteX24" fmla="*/ 922492 w 2840304"/>
              <a:gd name="connsiteY24" fmla="*/ 1181466 h 2237003"/>
              <a:gd name="connsiteX25" fmla="*/ 946768 w 2840304"/>
              <a:gd name="connsiteY25" fmla="*/ 1132913 h 2237003"/>
              <a:gd name="connsiteX26" fmla="*/ 962952 w 2840304"/>
              <a:gd name="connsiteY26" fmla="*/ 1084361 h 2237003"/>
              <a:gd name="connsiteX27" fmla="*/ 979136 w 2840304"/>
              <a:gd name="connsiteY27" fmla="*/ 1011533 h 2237003"/>
              <a:gd name="connsiteX28" fmla="*/ 1027688 w 2840304"/>
              <a:gd name="connsiteY28" fmla="*/ 946796 h 2237003"/>
              <a:gd name="connsiteX29" fmla="*/ 1060056 w 2840304"/>
              <a:gd name="connsiteY29" fmla="*/ 906336 h 2237003"/>
              <a:gd name="connsiteX30" fmla="*/ 1068148 w 2840304"/>
              <a:gd name="connsiteY30" fmla="*/ 873968 h 2237003"/>
              <a:gd name="connsiteX31" fmla="*/ 1124793 w 2840304"/>
              <a:gd name="connsiteY31" fmla="*/ 825416 h 2237003"/>
              <a:gd name="connsiteX32" fmla="*/ 1157161 w 2840304"/>
              <a:gd name="connsiteY32" fmla="*/ 793048 h 2237003"/>
              <a:gd name="connsiteX33" fmla="*/ 1173345 w 2840304"/>
              <a:gd name="connsiteY33" fmla="*/ 768772 h 2237003"/>
              <a:gd name="connsiteX34" fmla="*/ 1229989 w 2840304"/>
              <a:gd name="connsiteY34" fmla="*/ 736404 h 2237003"/>
              <a:gd name="connsiteX35" fmla="*/ 1254265 w 2840304"/>
              <a:gd name="connsiteY35" fmla="*/ 712127 h 2237003"/>
              <a:gd name="connsiteX36" fmla="*/ 1262357 w 2840304"/>
              <a:gd name="connsiteY36" fmla="*/ 687851 h 2237003"/>
              <a:gd name="connsiteX37" fmla="*/ 1319001 w 2840304"/>
              <a:gd name="connsiteY37" fmla="*/ 639299 h 2237003"/>
              <a:gd name="connsiteX38" fmla="*/ 1343277 w 2840304"/>
              <a:gd name="connsiteY38" fmla="*/ 615023 h 2237003"/>
              <a:gd name="connsiteX39" fmla="*/ 1351370 w 2840304"/>
              <a:gd name="connsiteY39" fmla="*/ 590747 h 2237003"/>
              <a:gd name="connsiteX40" fmla="*/ 1391830 w 2840304"/>
              <a:gd name="connsiteY40" fmla="*/ 574563 h 2237003"/>
              <a:gd name="connsiteX41" fmla="*/ 1424198 w 2840304"/>
              <a:gd name="connsiteY41" fmla="*/ 550287 h 2237003"/>
              <a:gd name="connsiteX42" fmla="*/ 1440382 w 2840304"/>
              <a:gd name="connsiteY42" fmla="*/ 526011 h 2237003"/>
              <a:gd name="connsiteX43" fmla="*/ 1505118 w 2840304"/>
              <a:gd name="connsiteY43" fmla="*/ 485550 h 2237003"/>
              <a:gd name="connsiteX44" fmla="*/ 1545578 w 2840304"/>
              <a:gd name="connsiteY44" fmla="*/ 461274 h 2237003"/>
              <a:gd name="connsiteX45" fmla="*/ 1569854 w 2840304"/>
              <a:gd name="connsiteY45" fmla="*/ 445090 h 2237003"/>
              <a:gd name="connsiteX46" fmla="*/ 1594131 w 2840304"/>
              <a:gd name="connsiteY46" fmla="*/ 436998 h 2237003"/>
              <a:gd name="connsiteX47" fmla="*/ 1699327 w 2840304"/>
              <a:gd name="connsiteY47" fmla="*/ 388446 h 2237003"/>
              <a:gd name="connsiteX48" fmla="*/ 1731695 w 2840304"/>
              <a:gd name="connsiteY48" fmla="*/ 396538 h 2237003"/>
              <a:gd name="connsiteX49" fmla="*/ 1755971 w 2840304"/>
              <a:gd name="connsiteY49" fmla="*/ 380354 h 2237003"/>
              <a:gd name="connsiteX50" fmla="*/ 1820708 w 2840304"/>
              <a:gd name="connsiteY50" fmla="*/ 356078 h 2237003"/>
              <a:gd name="connsiteX51" fmla="*/ 1885444 w 2840304"/>
              <a:gd name="connsiteY51" fmla="*/ 299434 h 2237003"/>
              <a:gd name="connsiteX52" fmla="*/ 1917812 w 2840304"/>
              <a:gd name="connsiteY52" fmla="*/ 275158 h 2237003"/>
              <a:gd name="connsiteX53" fmla="*/ 1950180 w 2840304"/>
              <a:gd name="connsiteY53" fmla="*/ 226605 h 2237003"/>
              <a:gd name="connsiteX54" fmla="*/ 2006824 w 2840304"/>
              <a:gd name="connsiteY54" fmla="*/ 194237 h 2237003"/>
              <a:gd name="connsiteX55" fmla="*/ 2063469 w 2840304"/>
              <a:gd name="connsiteY55" fmla="*/ 161869 h 2237003"/>
              <a:gd name="connsiteX56" fmla="*/ 2160573 w 2840304"/>
              <a:gd name="connsiteY56" fmla="*/ 113317 h 2237003"/>
              <a:gd name="connsiteX57" fmla="*/ 2257677 w 2840304"/>
              <a:gd name="connsiteY57" fmla="*/ 72857 h 2237003"/>
              <a:gd name="connsiteX58" fmla="*/ 2370966 w 2840304"/>
              <a:gd name="connsiteY58" fmla="*/ 64765 h 2237003"/>
              <a:gd name="connsiteX59" fmla="*/ 2613727 w 2840304"/>
              <a:gd name="connsiteY59" fmla="*/ 64765 h 2237003"/>
              <a:gd name="connsiteX60" fmla="*/ 2638003 w 2840304"/>
              <a:gd name="connsiteY60" fmla="*/ 56673 h 2237003"/>
              <a:gd name="connsiteX61" fmla="*/ 2662279 w 2840304"/>
              <a:gd name="connsiteY61" fmla="*/ 40489 h 2237003"/>
              <a:gd name="connsiteX62" fmla="*/ 2710831 w 2840304"/>
              <a:gd name="connsiteY62" fmla="*/ 24304 h 2237003"/>
              <a:gd name="connsiteX63" fmla="*/ 2727016 w 2840304"/>
              <a:gd name="connsiteY63" fmla="*/ 8120 h 2237003"/>
              <a:gd name="connsiteX64" fmla="*/ 2791752 w 2840304"/>
              <a:gd name="connsiteY64" fmla="*/ 16212 h 2237003"/>
              <a:gd name="connsiteX65" fmla="*/ 2824120 w 2840304"/>
              <a:gd name="connsiteY65" fmla="*/ 56673 h 2237003"/>
              <a:gd name="connsiteX66" fmla="*/ 2840304 w 2840304"/>
              <a:gd name="connsiteY66" fmla="*/ 48581 h 223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840304" h="2237003">
                <a:moveTo>
                  <a:pt x="0" y="1820736"/>
                </a:moveTo>
                <a:cubicBezTo>
                  <a:pt x="2697" y="1898959"/>
                  <a:pt x="786" y="1977477"/>
                  <a:pt x="8092" y="2055405"/>
                </a:cubicBezTo>
                <a:cubicBezTo>
                  <a:pt x="9000" y="2065088"/>
                  <a:pt x="20326" y="2070794"/>
                  <a:pt x="24276" y="2079681"/>
                </a:cubicBezTo>
                <a:cubicBezTo>
                  <a:pt x="37881" y="2110293"/>
                  <a:pt x="40950" y="2155534"/>
                  <a:pt x="72828" y="2176786"/>
                </a:cubicBezTo>
                <a:lnTo>
                  <a:pt x="121380" y="2209154"/>
                </a:lnTo>
                <a:cubicBezTo>
                  <a:pt x="135574" y="2218617"/>
                  <a:pt x="153748" y="2219943"/>
                  <a:pt x="169932" y="2225338"/>
                </a:cubicBezTo>
                <a:cubicBezTo>
                  <a:pt x="236513" y="2247532"/>
                  <a:pt x="310194" y="2230733"/>
                  <a:pt x="380325" y="2233430"/>
                </a:cubicBezTo>
                <a:cubicBezTo>
                  <a:pt x="436969" y="2228035"/>
                  <a:pt x="494072" y="2226236"/>
                  <a:pt x="550258" y="2217246"/>
                </a:cubicBezTo>
                <a:cubicBezTo>
                  <a:pt x="562169" y="2215340"/>
                  <a:pt x="571426" y="2205542"/>
                  <a:pt x="582626" y="2201062"/>
                </a:cubicBezTo>
                <a:cubicBezTo>
                  <a:pt x="598465" y="2194726"/>
                  <a:pt x="631178" y="2184878"/>
                  <a:pt x="631178" y="2184878"/>
                </a:cubicBezTo>
                <a:cubicBezTo>
                  <a:pt x="647362" y="2174089"/>
                  <a:pt x="668942" y="2168694"/>
                  <a:pt x="679731" y="2152510"/>
                </a:cubicBezTo>
                <a:cubicBezTo>
                  <a:pt x="702263" y="2118712"/>
                  <a:pt x="689038" y="2135111"/>
                  <a:pt x="720191" y="2103958"/>
                </a:cubicBezTo>
                <a:cubicBezTo>
                  <a:pt x="725586" y="2090471"/>
                  <a:pt x="727660" y="2075118"/>
                  <a:pt x="736375" y="2063497"/>
                </a:cubicBezTo>
                <a:cubicBezTo>
                  <a:pt x="741393" y="2056806"/>
                  <a:pt x="782854" y="2029814"/>
                  <a:pt x="793019" y="2023037"/>
                </a:cubicBezTo>
                <a:cubicBezTo>
                  <a:pt x="805249" y="1974119"/>
                  <a:pt x="797594" y="2001220"/>
                  <a:pt x="817295" y="1942117"/>
                </a:cubicBezTo>
                <a:lnTo>
                  <a:pt x="825387" y="1917841"/>
                </a:lnTo>
                <a:cubicBezTo>
                  <a:pt x="828084" y="1871986"/>
                  <a:pt x="829124" y="1826003"/>
                  <a:pt x="833479" y="1780276"/>
                </a:cubicBezTo>
                <a:cubicBezTo>
                  <a:pt x="834533" y="1769205"/>
                  <a:pt x="839582" y="1758850"/>
                  <a:pt x="841571" y="1747908"/>
                </a:cubicBezTo>
                <a:cubicBezTo>
                  <a:pt x="850376" y="1699480"/>
                  <a:pt x="865847" y="1602251"/>
                  <a:pt x="865847" y="1602251"/>
                </a:cubicBezTo>
                <a:cubicBezTo>
                  <a:pt x="868544" y="1532120"/>
                  <a:pt x="869110" y="1461875"/>
                  <a:pt x="873939" y="1391858"/>
                </a:cubicBezTo>
                <a:cubicBezTo>
                  <a:pt x="874526" y="1383348"/>
                  <a:pt x="879962" y="1375857"/>
                  <a:pt x="882031" y="1367582"/>
                </a:cubicBezTo>
                <a:cubicBezTo>
                  <a:pt x="885367" y="1354239"/>
                  <a:pt x="887139" y="1340548"/>
                  <a:pt x="890123" y="1327122"/>
                </a:cubicBezTo>
                <a:cubicBezTo>
                  <a:pt x="892536" y="1316265"/>
                  <a:pt x="895886" y="1305629"/>
                  <a:pt x="898216" y="1294754"/>
                </a:cubicBezTo>
                <a:cubicBezTo>
                  <a:pt x="903980" y="1267857"/>
                  <a:pt x="908636" y="1240731"/>
                  <a:pt x="914400" y="1213834"/>
                </a:cubicBezTo>
                <a:cubicBezTo>
                  <a:pt x="916730" y="1202959"/>
                  <a:pt x="918362" y="1191792"/>
                  <a:pt x="922492" y="1181466"/>
                </a:cubicBezTo>
                <a:cubicBezTo>
                  <a:pt x="929212" y="1164666"/>
                  <a:pt x="939809" y="1149616"/>
                  <a:pt x="946768" y="1132913"/>
                </a:cubicBezTo>
                <a:cubicBezTo>
                  <a:pt x="953329" y="1117166"/>
                  <a:pt x="958556" y="1100844"/>
                  <a:pt x="962952" y="1084361"/>
                </a:cubicBezTo>
                <a:cubicBezTo>
                  <a:pt x="969360" y="1060332"/>
                  <a:pt x="968547" y="1034034"/>
                  <a:pt x="979136" y="1011533"/>
                </a:cubicBezTo>
                <a:cubicBezTo>
                  <a:pt x="990621" y="987127"/>
                  <a:pt x="1011242" y="968176"/>
                  <a:pt x="1027688" y="946796"/>
                </a:cubicBezTo>
                <a:cubicBezTo>
                  <a:pt x="1038218" y="933106"/>
                  <a:pt x="1060056" y="906336"/>
                  <a:pt x="1060056" y="906336"/>
                </a:cubicBezTo>
                <a:cubicBezTo>
                  <a:pt x="1062753" y="895547"/>
                  <a:pt x="1062630" y="883624"/>
                  <a:pt x="1068148" y="873968"/>
                </a:cubicBezTo>
                <a:cubicBezTo>
                  <a:pt x="1078013" y="856705"/>
                  <a:pt x="1111493" y="837054"/>
                  <a:pt x="1124793" y="825416"/>
                </a:cubicBezTo>
                <a:cubicBezTo>
                  <a:pt x="1136276" y="815368"/>
                  <a:pt x="1147231" y="804633"/>
                  <a:pt x="1157161" y="793048"/>
                </a:cubicBezTo>
                <a:cubicBezTo>
                  <a:pt x="1163490" y="785664"/>
                  <a:pt x="1166468" y="775649"/>
                  <a:pt x="1173345" y="768772"/>
                </a:cubicBezTo>
                <a:cubicBezTo>
                  <a:pt x="1197840" y="744277"/>
                  <a:pt x="1202214" y="745662"/>
                  <a:pt x="1229989" y="736404"/>
                </a:cubicBezTo>
                <a:cubicBezTo>
                  <a:pt x="1238081" y="728312"/>
                  <a:pt x="1247917" y="721649"/>
                  <a:pt x="1254265" y="712127"/>
                </a:cubicBezTo>
                <a:cubicBezTo>
                  <a:pt x="1258996" y="705030"/>
                  <a:pt x="1257399" y="694792"/>
                  <a:pt x="1262357" y="687851"/>
                </a:cubicBezTo>
                <a:cubicBezTo>
                  <a:pt x="1290960" y="647806"/>
                  <a:pt x="1288812" y="664457"/>
                  <a:pt x="1319001" y="639299"/>
                </a:cubicBezTo>
                <a:cubicBezTo>
                  <a:pt x="1327792" y="631973"/>
                  <a:pt x="1335185" y="623115"/>
                  <a:pt x="1343277" y="615023"/>
                </a:cubicBezTo>
                <a:cubicBezTo>
                  <a:pt x="1345975" y="606931"/>
                  <a:pt x="1344817" y="596208"/>
                  <a:pt x="1351370" y="590747"/>
                </a:cubicBezTo>
                <a:cubicBezTo>
                  <a:pt x="1362529" y="581448"/>
                  <a:pt x="1379132" y="581617"/>
                  <a:pt x="1391830" y="574563"/>
                </a:cubicBezTo>
                <a:cubicBezTo>
                  <a:pt x="1403619" y="568013"/>
                  <a:pt x="1414661" y="559824"/>
                  <a:pt x="1424198" y="550287"/>
                </a:cubicBezTo>
                <a:cubicBezTo>
                  <a:pt x="1431075" y="543410"/>
                  <a:pt x="1433505" y="532888"/>
                  <a:pt x="1440382" y="526011"/>
                </a:cubicBezTo>
                <a:cubicBezTo>
                  <a:pt x="1464972" y="501421"/>
                  <a:pt x="1476276" y="501574"/>
                  <a:pt x="1505118" y="485550"/>
                </a:cubicBezTo>
                <a:cubicBezTo>
                  <a:pt x="1518867" y="477912"/>
                  <a:pt x="1532241" y="469610"/>
                  <a:pt x="1545578" y="461274"/>
                </a:cubicBezTo>
                <a:cubicBezTo>
                  <a:pt x="1553825" y="456120"/>
                  <a:pt x="1561155" y="449439"/>
                  <a:pt x="1569854" y="445090"/>
                </a:cubicBezTo>
                <a:cubicBezTo>
                  <a:pt x="1577484" y="441275"/>
                  <a:pt x="1586039" y="439695"/>
                  <a:pt x="1594131" y="436998"/>
                </a:cubicBezTo>
                <a:cubicBezTo>
                  <a:pt x="1630217" y="412941"/>
                  <a:pt x="1646304" y="399808"/>
                  <a:pt x="1699327" y="388446"/>
                </a:cubicBezTo>
                <a:cubicBezTo>
                  <a:pt x="1710202" y="386116"/>
                  <a:pt x="1720906" y="393841"/>
                  <a:pt x="1731695" y="396538"/>
                </a:cubicBezTo>
                <a:cubicBezTo>
                  <a:pt x="1739787" y="391143"/>
                  <a:pt x="1747032" y="384185"/>
                  <a:pt x="1755971" y="380354"/>
                </a:cubicBezTo>
                <a:cubicBezTo>
                  <a:pt x="1805785" y="359005"/>
                  <a:pt x="1772162" y="388442"/>
                  <a:pt x="1820708" y="356078"/>
                </a:cubicBezTo>
                <a:cubicBezTo>
                  <a:pt x="1876827" y="318666"/>
                  <a:pt x="1844501" y="334528"/>
                  <a:pt x="1885444" y="299434"/>
                </a:cubicBezTo>
                <a:cubicBezTo>
                  <a:pt x="1895684" y="290657"/>
                  <a:pt x="1907023" y="283250"/>
                  <a:pt x="1917812" y="275158"/>
                </a:cubicBezTo>
                <a:cubicBezTo>
                  <a:pt x="1928601" y="258974"/>
                  <a:pt x="1935787" y="239689"/>
                  <a:pt x="1950180" y="226605"/>
                </a:cubicBezTo>
                <a:cubicBezTo>
                  <a:pt x="1966271" y="211977"/>
                  <a:pt x="1988477" y="205912"/>
                  <a:pt x="2006824" y="194237"/>
                </a:cubicBezTo>
                <a:cubicBezTo>
                  <a:pt x="2060712" y="159945"/>
                  <a:pt x="2017104" y="177324"/>
                  <a:pt x="2063469" y="161869"/>
                </a:cubicBezTo>
                <a:cubicBezTo>
                  <a:pt x="2151681" y="103061"/>
                  <a:pt x="2071234" y="150542"/>
                  <a:pt x="2160573" y="113317"/>
                </a:cubicBezTo>
                <a:cubicBezTo>
                  <a:pt x="2186907" y="102345"/>
                  <a:pt x="2227293" y="75027"/>
                  <a:pt x="2257677" y="72857"/>
                </a:cubicBezTo>
                <a:lnTo>
                  <a:pt x="2370966" y="64765"/>
                </a:lnTo>
                <a:cubicBezTo>
                  <a:pt x="2485883" y="69761"/>
                  <a:pt x="2523331" y="82844"/>
                  <a:pt x="2613727" y="64765"/>
                </a:cubicBezTo>
                <a:cubicBezTo>
                  <a:pt x="2622091" y="63092"/>
                  <a:pt x="2629911" y="59370"/>
                  <a:pt x="2638003" y="56673"/>
                </a:cubicBezTo>
                <a:cubicBezTo>
                  <a:pt x="2646095" y="51278"/>
                  <a:pt x="2653392" y="44439"/>
                  <a:pt x="2662279" y="40489"/>
                </a:cubicBezTo>
                <a:cubicBezTo>
                  <a:pt x="2677868" y="33560"/>
                  <a:pt x="2710831" y="24304"/>
                  <a:pt x="2710831" y="24304"/>
                </a:cubicBezTo>
                <a:cubicBezTo>
                  <a:pt x="2716226" y="18909"/>
                  <a:pt x="2720474" y="12045"/>
                  <a:pt x="2727016" y="8120"/>
                </a:cubicBezTo>
                <a:cubicBezTo>
                  <a:pt x="2754924" y="-8625"/>
                  <a:pt x="2760654" y="3773"/>
                  <a:pt x="2791752" y="16212"/>
                </a:cubicBezTo>
                <a:cubicBezTo>
                  <a:pt x="2798333" y="35957"/>
                  <a:pt x="2797975" y="51444"/>
                  <a:pt x="2824120" y="56673"/>
                </a:cubicBezTo>
                <a:cubicBezTo>
                  <a:pt x="2830034" y="57856"/>
                  <a:pt x="2834909" y="51278"/>
                  <a:pt x="2840304" y="48581"/>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322414" y="751405"/>
            <a:ext cx="3155894" cy="672793"/>
          </a:xfrm>
          <a:custGeom>
            <a:avLst/>
            <a:gdLst>
              <a:gd name="connsiteX0" fmla="*/ 0 w 3155894"/>
              <a:gd name="connsiteY0" fmla="*/ 73983 h 672793"/>
              <a:gd name="connsiteX1" fmla="*/ 56644 w 3155894"/>
              <a:gd name="connsiteY1" fmla="*/ 154903 h 672793"/>
              <a:gd name="connsiteX2" fmla="*/ 72828 w 3155894"/>
              <a:gd name="connsiteY2" fmla="*/ 179179 h 672793"/>
              <a:gd name="connsiteX3" fmla="*/ 97105 w 3155894"/>
              <a:gd name="connsiteY3" fmla="*/ 187271 h 672793"/>
              <a:gd name="connsiteX4" fmla="*/ 275129 w 3155894"/>
              <a:gd name="connsiteY4" fmla="*/ 195363 h 672793"/>
              <a:gd name="connsiteX5" fmla="*/ 307498 w 3155894"/>
              <a:gd name="connsiteY5" fmla="*/ 171087 h 672793"/>
              <a:gd name="connsiteX6" fmla="*/ 372234 w 3155894"/>
              <a:gd name="connsiteY6" fmla="*/ 154903 h 672793"/>
              <a:gd name="connsiteX7" fmla="*/ 445062 w 3155894"/>
              <a:gd name="connsiteY7" fmla="*/ 138719 h 672793"/>
              <a:gd name="connsiteX8" fmla="*/ 574535 w 3155894"/>
              <a:gd name="connsiteY8" fmla="*/ 146811 h 672793"/>
              <a:gd name="connsiteX9" fmla="*/ 655455 w 3155894"/>
              <a:gd name="connsiteY9" fmla="*/ 138719 h 672793"/>
              <a:gd name="connsiteX10" fmla="*/ 679731 w 3155894"/>
              <a:gd name="connsiteY10" fmla="*/ 130627 h 672793"/>
              <a:gd name="connsiteX11" fmla="*/ 744467 w 3155894"/>
              <a:gd name="connsiteY11" fmla="*/ 114443 h 672793"/>
              <a:gd name="connsiteX12" fmla="*/ 784928 w 3155894"/>
              <a:gd name="connsiteY12" fmla="*/ 90167 h 672793"/>
              <a:gd name="connsiteX13" fmla="*/ 809204 w 3155894"/>
              <a:gd name="connsiteY13" fmla="*/ 73983 h 672793"/>
              <a:gd name="connsiteX14" fmla="*/ 833480 w 3155894"/>
              <a:gd name="connsiteY14" fmla="*/ 65891 h 672793"/>
              <a:gd name="connsiteX15" fmla="*/ 971044 w 3155894"/>
              <a:gd name="connsiteY15" fmla="*/ 41614 h 672793"/>
              <a:gd name="connsiteX16" fmla="*/ 1149069 w 3155894"/>
              <a:gd name="connsiteY16" fmla="*/ 17338 h 672793"/>
              <a:gd name="connsiteX17" fmla="*/ 1335186 w 3155894"/>
              <a:gd name="connsiteY17" fmla="*/ 25430 h 672793"/>
              <a:gd name="connsiteX18" fmla="*/ 1464659 w 3155894"/>
              <a:gd name="connsiteY18" fmla="*/ 33522 h 672793"/>
              <a:gd name="connsiteX19" fmla="*/ 1618407 w 3155894"/>
              <a:gd name="connsiteY19" fmla="*/ 25430 h 672793"/>
              <a:gd name="connsiteX20" fmla="*/ 1634591 w 3155894"/>
              <a:gd name="connsiteY20" fmla="*/ 1154 h 672793"/>
              <a:gd name="connsiteX21" fmla="*/ 1731696 w 3155894"/>
              <a:gd name="connsiteY21" fmla="*/ 9246 h 672793"/>
              <a:gd name="connsiteX22" fmla="*/ 1869260 w 3155894"/>
              <a:gd name="connsiteY22" fmla="*/ 17338 h 672793"/>
              <a:gd name="connsiteX23" fmla="*/ 1925905 w 3155894"/>
              <a:gd name="connsiteY23" fmla="*/ 33522 h 672793"/>
              <a:gd name="connsiteX24" fmla="*/ 1958273 w 3155894"/>
              <a:gd name="connsiteY24" fmla="*/ 41614 h 672793"/>
              <a:gd name="connsiteX25" fmla="*/ 1982549 w 3155894"/>
              <a:gd name="connsiteY25" fmla="*/ 49707 h 672793"/>
              <a:gd name="connsiteX26" fmla="*/ 2087745 w 3155894"/>
              <a:gd name="connsiteY26" fmla="*/ 57799 h 672793"/>
              <a:gd name="connsiteX27" fmla="*/ 2152482 w 3155894"/>
              <a:gd name="connsiteY27" fmla="*/ 90167 h 672793"/>
              <a:gd name="connsiteX28" fmla="*/ 2176758 w 3155894"/>
              <a:gd name="connsiteY28" fmla="*/ 106351 h 672793"/>
              <a:gd name="connsiteX29" fmla="*/ 2217218 w 3155894"/>
              <a:gd name="connsiteY29" fmla="*/ 114443 h 672793"/>
              <a:gd name="connsiteX30" fmla="*/ 2314322 w 3155894"/>
              <a:gd name="connsiteY30" fmla="*/ 138719 h 672793"/>
              <a:gd name="connsiteX31" fmla="*/ 2362874 w 3155894"/>
              <a:gd name="connsiteY31" fmla="*/ 154903 h 672793"/>
              <a:gd name="connsiteX32" fmla="*/ 2379059 w 3155894"/>
              <a:gd name="connsiteY32" fmla="*/ 171087 h 672793"/>
              <a:gd name="connsiteX33" fmla="*/ 2411427 w 3155894"/>
              <a:gd name="connsiteY33" fmla="*/ 179179 h 672793"/>
              <a:gd name="connsiteX34" fmla="*/ 2435703 w 3155894"/>
              <a:gd name="connsiteY34" fmla="*/ 187271 h 672793"/>
              <a:gd name="connsiteX35" fmla="*/ 2459979 w 3155894"/>
              <a:gd name="connsiteY35" fmla="*/ 211547 h 672793"/>
              <a:gd name="connsiteX36" fmla="*/ 2694648 w 3155894"/>
              <a:gd name="connsiteY36" fmla="*/ 195363 h 672793"/>
              <a:gd name="connsiteX37" fmla="*/ 2767476 w 3155894"/>
              <a:gd name="connsiteY37" fmla="*/ 203455 h 672793"/>
              <a:gd name="connsiteX38" fmla="*/ 2775568 w 3155894"/>
              <a:gd name="connsiteY38" fmla="*/ 227731 h 672793"/>
              <a:gd name="connsiteX39" fmla="*/ 2824121 w 3155894"/>
              <a:gd name="connsiteY39" fmla="*/ 235823 h 672793"/>
              <a:gd name="connsiteX40" fmla="*/ 2848397 w 3155894"/>
              <a:gd name="connsiteY40" fmla="*/ 243915 h 672793"/>
              <a:gd name="connsiteX41" fmla="*/ 2896949 w 3155894"/>
              <a:gd name="connsiteY41" fmla="*/ 252007 h 672793"/>
              <a:gd name="connsiteX42" fmla="*/ 2921225 w 3155894"/>
              <a:gd name="connsiteY42" fmla="*/ 268191 h 672793"/>
              <a:gd name="connsiteX43" fmla="*/ 2945501 w 3155894"/>
              <a:gd name="connsiteY43" fmla="*/ 276283 h 672793"/>
              <a:gd name="connsiteX44" fmla="*/ 3002145 w 3155894"/>
              <a:gd name="connsiteY44" fmla="*/ 300560 h 672793"/>
              <a:gd name="connsiteX45" fmla="*/ 3050698 w 3155894"/>
              <a:gd name="connsiteY45" fmla="*/ 341020 h 672793"/>
              <a:gd name="connsiteX46" fmla="*/ 3074974 w 3155894"/>
              <a:gd name="connsiteY46" fmla="*/ 349112 h 672793"/>
              <a:gd name="connsiteX47" fmla="*/ 3123526 w 3155894"/>
              <a:gd name="connsiteY47" fmla="*/ 381480 h 672793"/>
              <a:gd name="connsiteX48" fmla="*/ 3139710 w 3155894"/>
              <a:gd name="connsiteY48" fmla="*/ 430032 h 672793"/>
              <a:gd name="connsiteX49" fmla="*/ 3155894 w 3155894"/>
              <a:gd name="connsiteY49" fmla="*/ 502860 h 672793"/>
              <a:gd name="connsiteX50" fmla="*/ 3147802 w 3155894"/>
              <a:gd name="connsiteY50" fmla="*/ 543321 h 672793"/>
              <a:gd name="connsiteX51" fmla="*/ 3123526 w 3155894"/>
              <a:gd name="connsiteY51" fmla="*/ 608057 h 672793"/>
              <a:gd name="connsiteX52" fmla="*/ 3091158 w 3155894"/>
              <a:gd name="connsiteY52" fmla="*/ 664701 h 672793"/>
              <a:gd name="connsiteX53" fmla="*/ 3074974 w 3155894"/>
              <a:gd name="connsiteY53" fmla="*/ 672793 h 67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155894" h="672793">
                <a:moveTo>
                  <a:pt x="0" y="73983"/>
                </a:moveTo>
                <a:cubicBezTo>
                  <a:pt x="65447" y="188515"/>
                  <a:pt x="2572" y="90016"/>
                  <a:pt x="56644" y="154903"/>
                </a:cubicBezTo>
                <a:cubicBezTo>
                  <a:pt x="62870" y="162374"/>
                  <a:pt x="65234" y="173104"/>
                  <a:pt x="72828" y="179179"/>
                </a:cubicBezTo>
                <a:cubicBezTo>
                  <a:pt x="79489" y="184508"/>
                  <a:pt x="89013" y="184574"/>
                  <a:pt x="97105" y="187271"/>
                </a:cubicBezTo>
                <a:cubicBezTo>
                  <a:pt x="159613" y="228943"/>
                  <a:pt x="135253" y="219689"/>
                  <a:pt x="275129" y="195363"/>
                </a:cubicBezTo>
                <a:cubicBezTo>
                  <a:pt x="288416" y="193052"/>
                  <a:pt x="295049" y="176274"/>
                  <a:pt x="307498" y="171087"/>
                </a:cubicBezTo>
                <a:cubicBezTo>
                  <a:pt x="328030" y="162532"/>
                  <a:pt x="350655" y="160298"/>
                  <a:pt x="372234" y="154903"/>
                </a:cubicBezTo>
                <a:cubicBezTo>
                  <a:pt x="451917" y="134982"/>
                  <a:pt x="311460" y="160986"/>
                  <a:pt x="445062" y="138719"/>
                </a:cubicBezTo>
                <a:cubicBezTo>
                  <a:pt x="488220" y="141416"/>
                  <a:pt x="531293" y="146811"/>
                  <a:pt x="574535" y="146811"/>
                </a:cubicBezTo>
                <a:cubicBezTo>
                  <a:pt x="601643" y="146811"/>
                  <a:pt x="628662" y="142841"/>
                  <a:pt x="655455" y="138719"/>
                </a:cubicBezTo>
                <a:cubicBezTo>
                  <a:pt x="663886" y="137422"/>
                  <a:pt x="671502" y="132871"/>
                  <a:pt x="679731" y="130627"/>
                </a:cubicBezTo>
                <a:cubicBezTo>
                  <a:pt x="701190" y="124775"/>
                  <a:pt x="722888" y="119838"/>
                  <a:pt x="744467" y="114443"/>
                </a:cubicBezTo>
                <a:cubicBezTo>
                  <a:pt x="757954" y="106351"/>
                  <a:pt x="771590" y="98503"/>
                  <a:pt x="784928" y="90167"/>
                </a:cubicBezTo>
                <a:cubicBezTo>
                  <a:pt x="793175" y="85013"/>
                  <a:pt x="800505" y="78332"/>
                  <a:pt x="809204" y="73983"/>
                </a:cubicBezTo>
                <a:cubicBezTo>
                  <a:pt x="816833" y="70168"/>
                  <a:pt x="825278" y="68234"/>
                  <a:pt x="833480" y="65891"/>
                </a:cubicBezTo>
                <a:cubicBezTo>
                  <a:pt x="889228" y="49963"/>
                  <a:pt x="890071" y="57038"/>
                  <a:pt x="971044" y="41614"/>
                </a:cubicBezTo>
                <a:cubicBezTo>
                  <a:pt x="1123233" y="12625"/>
                  <a:pt x="927261" y="33181"/>
                  <a:pt x="1149069" y="17338"/>
                </a:cubicBezTo>
                <a:lnTo>
                  <a:pt x="1335186" y="25430"/>
                </a:lnTo>
                <a:cubicBezTo>
                  <a:pt x="1378371" y="27645"/>
                  <a:pt x="1421417" y="33522"/>
                  <a:pt x="1464659" y="33522"/>
                </a:cubicBezTo>
                <a:cubicBezTo>
                  <a:pt x="1515979" y="33522"/>
                  <a:pt x="1567158" y="28127"/>
                  <a:pt x="1618407" y="25430"/>
                </a:cubicBezTo>
                <a:cubicBezTo>
                  <a:pt x="1623802" y="17338"/>
                  <a:pt x="1624963" y="2529"/>
                  <a:pt x="1634591" y="1154"/>
                </a:cubicBezTo>
                <a:cubicBezTo>
                  <a:pt x="1666745" y="-3439"/>
                  <a:pt x="1699292" y="7011"/>
                  <a:pt x="1731696" y="9246"/>
                </a:cubicBezTo>
                <a:cubicBezTo>
                  <a:pt x="1777521" y="12406"/>
                  <a:pt x="1823405" y="14641"/>
                  <a:pt x="1869260" y="17338"/>
                </a:cubicBezTo>
                <a:cubicBezTo>
                  <a:pt x="1970445" y="42634"/>
                  <a:pt x="1844642" y="10304"/>
                  <a:pt x="1925905" y="33522"/>
                </a:cubicBezTo>
                <a:cubicBezTo>
                  <a:pt x="1936598" y="36577"/>
                  <a:pt x="1947580" y="38559"/>
                  <a:pt x="1958273" y="41614"/>
                </a:cubicBezTo>
                <a:cubicBezTo>
                  <a:pt x="1966475" y="43957"/>
                  <a:pt x="1974085" y="48649"/>
                  <a:pt x="1982549" y="49707"/>
                </a:cubicBezTo>
                <a:cubicBezTo>
                  <a:pt x="2017446" y="54069"/>
                  <a:pt x="2052680" y="55102"/>
                  <a:pt x="2087745" y="57799"/>
                </a:cubicBezTo>
                <a:cubicBezTo>
                  <a:pt x="2117954" y="103112"/>
                  <a:pt x="2086029" y="68016"/>
                  <a:pt x="2152482" y="90167"/>
                </a:cubicBezTo>
                <a:cubicBezTo>
                  <a:pt x="2161708" y="93242"/>
                  <a:pt x="2167652" y="102936"/>
                  <a:pt x="2176758" y="106351"/>
                </a:cubicBezTo>
                <a:cubicBezTo>
                  <a:pt x="2189636" y="111180"/>
                  <a:pt x="2203949" y="110824"/>
                  <a:pt x="2217218" y="114443"/>
                </a:cubicBezTo>
                <a:cubicBezTo>
                  <a:pt x="2317974" y="141922"/>
                  <a:pt x="2213705" y="121949"/>
                  <a:pt x="2314322" y="138719"/>
                </a:cubicBezTo>
                <a:cubicBezTo>
                  <a:pt x="2330506" y="144114"/>
                  <a:pt x="2350811" y="142841"/>
                  <a:pt x="2362874" y="154903"/>
                </a:cubicBezTo>
                <a:cubicBezTo>
                  <a:pt x="2368269" y="160298"/>
                  <a:pt x="2372235" y="167675"/>
                  <a:pt x="2379059" y="171087"/>
                </a:cubicBezTo>
                <a:cubicBezTo>
                  <a:pt x="2389006" y="176061"/>
                  <a:pt x="2400734" y="176124"/>
                  <a:pt x="2411427" y="179179"/>
                </a:cubicBezTo>
                <a:cubicBezTo>
                  <a:pt x="2419629" y="181522"/>
                  <a:pt x="2427611" y="184574"/>
                  <a:pt x="2435703" y="187271"/>
                </a:cubicBezTo>
                <a:cubicBezTo>
                  <a:pt x="2443795" y="195363"/>
                  <a:pt x="2448578" y="210556"/>
                  <a:pt x="2459979" y="211547"/>
                </a:cubicBezTo>
                <a:cubicBezTo>
                  <a:pt x="2517440" y="216544"/>
                  <a:pt x="2626368" y="202950"/>
                  <a:pt x="2694648" y="195363"/>
                </a:cubicBezTo>
                <a:cubicBezTo>
                  <a:pt x="2718924" y="198060"/>
                  <a:pt x="2744798" y="194384"/>
                  <a:pt x="2767476" y="203455"/>
                </a:cubicBezTo>
                <a:cubicBezTo>
                  <a:pt x="2775396" y="206623"/>
                  <a:pt x="2768162" y="223499"/>
                  <a:pt x="2775568" y="227731"/>
                </a:cubicBezTo>
                <a:cubicBezTo>
                  <a:pt x="2789814" y="235871"/>
                  <a:pt x="2807937" y="233126"/>
                  <a:pt x="2824121" y="235823"/>
                </a:cubicBezTo>
                <a:cubicBezTo>
                  <a:pt x="2832213" y="238520"/>
                  <a:pt x="2840070" y="242065"/>
                  <a:pt x="2848397" y="243915"/>
                </a:cubicBezTo>
                <a:cubicBezTo>
                  <a:pt x="2864414" y="247474"/>
                  <a:pt x="2881384" y="246819"/>
                  <a:pt x="2896949" y="252007"/>
                </a:cubicBezTo>
                <a:cubicBezTo>
                  <a:pt x="2906175" y="255082"/>
                  <a:pt x="2912526" y="263842"/>
                  <a:pt x="2921225" y="268191"/>
                </a:cubicBezTo>
                <a:cubicBezTo>
                  <a:pt x="2928854" y="272006"/>
                  <a:pt x="2937409" y="273586"/>
                  <a:pt x="2945501" y="276283"/>
                </a:cubicBezTo>
                <a:cubicBezTo>
                  <a:pt x="3006443" y="316914"/>
                  <a:pt x="2928995" y="269210"/>
                  <a:pt x="3002145" y="300560"/>
                </a:cubicBezTo>
                <a:cubicBezTo>
                  <a:pt x="3039208" y="316444"/>
                  <a:pt x="3015703" y="317690"/>
                  <a:pt x="3050698" y="341020"/>
                </a:cubicBezTo>
                <a:cubicBezTo>
                  <a:pt x="3057795" y="345751"/>
                  <a:pt x="3066882" y="346415"/>
                  <a:pt x="3074974" y="349112"/>
                </a:cubicBezTo>
                <a:lnTo>
                  <a:pt x="3123526" y="381480"/>
                </a:lnTo>
                <a:cubicBezTo>
                  <a:pt x="3137720" y="390943"/>
                  <a:pt x="3134315" y="413848"/>
                  <a:pt x="3139710" y="430032"/>
                </a:cubicBezTo>
                <a:cubicBezTo>
                  <a:pt x="3147574" y="453624"/>
                  <a:pt x="3150499" y="478584"/>
                  <a:pt x="3155894" y="502860"/>
                </a:cubicBezTo>
                <a:cubicBezTo>
                  <a:pt x="3153197" y="516347"/>
                  <a:pt x="3151138" y="529978"/>
                  <a:pt x="3147802" y="543321"/>
                </a:cubicBezTo>
                <a:cubicBezTo>
                  <a:pt x="3143210" y="561688"/>
                  <a:pt x="3129095" y="593207"/>
                  <a:pt x="3123526" y="608057"/>
                </a:cubicBezTo>
                <a:cubicBezTo>
                  <a:pt x="3112416" y="637684"/>
                  <a:pt x="3118581" y="637278"/>
                  <a:pt x="3091158" y="664701"/>
                </a:cubicBezTo>
                <a:cubicBezTo>
                  <a:pt x="3086893" y="668966"/>
                  <a:pt x="3080369" y="670096"/>
                  <a:pt x="3074974" y="67279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888857" y="1909720"/>
            <a:ext cx="2492347" cy="1035781"/>
          </a:xfrm>
          <a:custGeom>
            <a:avLst/>
            <a:gdLst>
              <a:gd name="connsiteX0" fmla="*/ 2492347 w 2492347"/>
              <a:gd name="connsiteY0" fmla="*/ 0 h 1035781"/>
              <a:gd name="connsiteX1" fmla="*/ 2484255 w 2492347"/>
              <a:gd name="connsiteY1" fmla="*/ 89013 h 1035781"/>
              <a:gd name="connsiteX2" fmla="*/ 2468070 w 2492347"/>
              <a:gd name="connsiteY2" fmla="*/ 121381 h 1035781"/>
              <a:gd name="connsiteX3" fmla="*/ 2459978 w 2492347"/>
              <a:gd name="connsiteY3" fmla="*/ 145657 h 1035781"/>
              <a:gd name="connsiteX4" fmla="*/ 2419518 w 2492347"/>
              <a:gd name="connsiteY4" fmla="*/ 250853 h 1035781"/>
              <a:gd name="connsiteX5" fmla="*/ 2387150 w 2492347"/>
              <a:gd name="connsiteY5" fmla="*/ 315590 h 1035781"/>
              <a:gd name="connsiteX6" fmla="*/ 2370966 w 2492347"/>
              <a:gd name="connsiteY6" fmla="*/ 339866 h 1035781"/>
              <a:gd name="connsiteX7" fmla="*/ 2322414 w 2492347"/>
              <a:gd name="connsiteY7" fmla="*/ 420786 h 1035781"/>
              <a:gd name="connsiteX8" fmla="*/ 2306230 w 2492347"/>
              <a:gd name="connsiteY8" fmla="*/ 445062 h 1035781"/>
              <a:gd name="connsiteX9" fmla="*/ 2265770 w 2492347"/>
              <a:gd name="connsiteY9" fmla="*/ 485522 h 1035781"/>
              <a:gd name="connsiteX10" fmla="*/ 2233401 w 2492347"/>
              <a:gd name="connsiteY10" fmla="*/ 493615 h 1035781"/>
              <a:gd name="connsiteX11" fmla="*/ 2192941 w 2492347"/>
              <a:gd name="connsiteY11" fmla="*/ 525983 h 1035781"/>
              <a:gd name="connsiteX12" fmla="*/ 2144389 w 2492347"/>
              <a:gd name="connsiteY12" fmla="*/ 566443 h 1035781"/>
              <a:gd name="connsiteX13" fmla="*/ 2047285 w 2492347"/>
              <a:gd name="connsiteY13" fmla="*/ 639271 h 1035781"/>
              <a:gd name="connsiteX14" fmla="*/ 1982548 w 2492347"/>
              <a:gd name="connsiteY14" fmla="*/ 687823 h 1035781"/>
              <a:gd name="connsiteX15" fmla="*/ 1917812 w 2492347"/>
              <a:gd name="connsiteY15" fmla="*/ 720192 h 1035781"/>
              <a:gd name="connsiteX16" fmla="*/ 1820708 w 2492347"/>
              <a:gd name="connsiteY16" fmla="*/ 768744 h 1035781"/>
              <a:gd name="connsiteX17" fmla="*/ 1723603 w 2492347"/>
              <a:gd name="connsiteY17" fmla="*/ 825388 h 1035781"/>
              <a:gd name="connsiteX18" fmla="*/ 1691235 w 2492347"/>
              <a:gd name="connsiteY18" fmla="*/ 849664 h 1035781"/>
              <a:gd name="connsiteX19" fmla="*/ 1642683 w 2492347"/>
              <a:gd name="connsiteY19" fmla="*/ 865848 h 1035781"/>
              <a:gd name="connsiteX20" fmla="*/ 1569855 w 2492347"/>
              <a:gd name="connsiteY20" fmla="*/ 898216 h 1035781"/>
              <a:gd name="connsiteX21" fmla="*/ 1497026 w 2492347"/>
              <a:gd name="connsiteY21" fmla="*/ 946768 h 1035781"/>
              <a:gd name="connsiteX22" fmla="*/ 1472750 w 2492347"/>
              <a:gd name="connsiteY22" fmla="*/ 954861 h 1035781"/>
              <a:gd name="connsiteX23" fmla="*/ 1424198 w 2492347"/>
              <a:gd name="connsiteY23" fmla="*/ 987229 h 1035781"/>
              <a:gd name="connsiteX24" fmla="*/ 1375646 w 2492347"/>
              <a:gd name="connsiteY24" fmla="*/ 1019597 h 1035781"/>
              <a:gd name="connsiteX25" fmla="*/ 1181437 w 2492347"/>
              <a:gd name="connsiteY25" fmla="*/ 1035781 h 1035781"/>
              <a:gd name="connsiteX26" fmla="*/ 946768 w 2492347"/>
              <a:gd name="connsiteY26" fmla="*/ 1011505 h 1035781"/>
              <a:gd name="connsiteX27" fmla="*/ 906308 w 2492347"/>
              <a:gd name="connsiteY27" fmla="*/ 995321 h 1035781"/>
              <a:gd name="connsiteX28" fmla="*/ 882031 w 2492347"/>
              <a:gd name="connsiteY28" fmla="*/ 971045 h 1035781"/>
              <a:gd name="connsiteX29" fmla="*/ 865847 w 2492347"/>
              <a:gd name="connsiteY29" fmla="*/ 946768 h 1035781"/>
              <a:gd name="connsiteX30" fmla="*/ 809203 w 2492347"/>
              <a:gd name="connsiteY30" fmla="*/ 930584 h 1035781"/>
              <a:gd name="connsiteX31" fmla="*/ 760651 w 2492347"/>
              <a:gd name="connsiteY31" fmla="*/ 898216 h 1035781"/>
              <a:gd name="connsiteX32" fmla="*/ 712099 w 2492347"/>
              <a:gd name="connsiteY32" fmla="*/ 890124 h 1035781"/>
              <a:gd name="connsiteX33" fmla="*/ 534074 w 2492347"/>
              <a:gd name="connsiteY33" fmla="*/ 882032 h 1035781"/>
              <a:gd name="connsiteX34" fmla="*/ 453154 w 2492347"/>
              <a:gd name="connsiteY34" fmla="*/ 873940 h 1035781"/>
              <a:gd name="connsiteX35" fmla="*/ 428878 w 2492347"/>
              <a:gd name="connsiteY35" fmla="*/ 857756 h 1035781"/>
              <a:gd name="connsiteX36" fmla="*/ 404601 w 2492347"/>
              <a:gd name="connsiteY36" fmla="*/ 849664 h 1035781"/>
              <a:gd name="connsiteX37" fmla="*/ 380325 w 2492347"/>
              <a:gd name="connsiteY37" fmla="*/ 825388 h 1035781"/>
              <a:gd name="connsiteX38" fmla="*/ 113288 w 2492347"/>
              <a:gd name="connsiteY38" fmla="*/ 801112 h 1035781"/>
              <a:gd name="connsiteX39" fmla="*/ 0 w 2492347"/>
              <a:gd name="connsiteY39" fmla="*/ 809204 h 10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492347" h="1035781">
                <a:moveTo>
                  <a:pt x="2492347" y="0"/>
                </a:moveTo>
                <a:cubicBezTo>
                  <a:pt x="2489650" y="29671"/>
                  <a:pt x="2490098" y="59798"/>
                  <a:pt x="2484255" y="89013"/>
                </a:cubicBezTo>
                <a:cubicBezTo>
                  <a:pt x="2481889" y="100842"/>
                  <a:pt x="2472822" y="110293"/>
                  <a:pt x="2468070" y="121381"/>
                </a:cubicBezTo>
                <a:cubicBezTo>
                  <a:pt x="2464710" y="129221"/>
                  <a:pt x="2462675" y="137565"/>
                  <a:pt x="2459978" y="145657"/>
                </a:cubicBezTo>
                <a:cubicBezTo>
                  <a:pt x="2447130" y="235595"/>
                  <a:pt x="2464511" y="172114"/>
                  <a:pt x="2419518" y="250853"/>
                </a:cubicBezTo>
                <a:cubicBezTo>
                  <a:pt x="2407548" y="271800"/>
                  <a:pt x="2398703" y="294410"/>
                  <a:pt x="2387150" y="315590"/>
                </a:cubicBezTo>
                <a:cubicBezTo>
                  <a:pt x="2382493" y="324128"/>
                  <a:pt x="2375791" y="331422"/>
                  <a:pt x="2370966" y="339866"/>
                </a:cubicBezTo>
                <a:cubicBezTo>
                  <a:pt x="2321201" y="426955"/>
                  <a:pt x="2401595" y="302014"/>
                  <a:pt x="2322414" y="420786"/>
                </a:cubicBezTo>
                <a:lnTo>
                  <a:pt x="2306230" y="445062"/>
                </a:lnTo>
                <a:cubicBezTo>
                  <a:pt x="2291844" y="466641"/>
                  <a:pt x="2290945" y="474732"/>
                  <a:pt x="2265770" y="485522"/>
                </a:cubicBezTo>
                <a:cubicBezTo>
                  <a:pt x="2255547" y="489903"/>
                  <a:pt x="2244191" y="490917"/>
                  <a:pt x="2233401" y="493615"/>
                </a:cubicBezTo>
                <a:cubicBezTo>
                  <a:pt x="2183837" y="567961"/>
                  <a:pt x="2251570" y="477125"/>
                  <a:pt x="2192941" y="525983"/>
                </a:cubicBezTo>
                <a:cubicBezTo>
                  <a:pt x="2134153" y="574973"/>
                  <a:pt x="2200050" y="547889"/>
                  <a:pt x="2144389" y="566443"/>
                </a:cubicBezTo>
                <a:cubicBezTo>
                  <a:pt x="1960268" y="727549"/>
                  <a:pt x="2151706" y="569658"/>
                  <a:pt x="2047285" y="639271"/>
                </a:cubicBezTo>
                <a:cubicBezTo>
                  <a:pt x="2015004" y="660792"/>
                  <a:pt x="2012313" y="671587"/>
                  <a:pt x="1982548" y="687823"/>
                </a:cubicBezTo>
                <a:cubicBezTo>
                  <a:pt x="1961368" y="699376"/>
                  <a:pt x="1938106" y="707146"/>
                  <a:pt x="1917812" y="720192"/>
                </a:cubicBezTo>
                <a:cubicBezTo>
                  <a:pt x="1832195" y="775232"/>
                  <a:pt x="1909091" y="754014"/>
                  <a:pt x="1820708" y="768744"/>
                </a:cubicBezTo>
                <a:cubicBezTo>
                  <a:pt x="1764619" y="796788"/>
                  <a:pt x="1776610" y="788283"/>
                  <a:pt x="1723603" y="825388"/>
                </a:cubicBezTo>
                <a:cubicBezTo>
                  <a:pt x="1712554" y="833122"/>
                  <a:pt x="1703298" y="843633"/>
                  <a:pt x="1691235" y="849664"/>
                </a:cubicBezTo>
                <a:cubicBezTo>
                  <a:pt x="1675977" y="857293"/>
                  <a:pt x="1658867" y="860453"/>
                  <a:pt x="1642683" y="865848"/>
                </a:cubicBezTo>
                <a:cubicBezTo>
                  <a:pt x="1569232" y="920936"/>
                  <a:pt x="1654216" y="864472"/>
                  <a:pt x="1569855" y="898216"/>
                </a:cubicBezTo>
                <a:cubicBezTo>
                  <a:pt x="1523921" y="916589"/>
                  <a:pt x="1536753" y="924066"/>
                  <a:pt x="1497026" y="946768"/>
                </a:cubicBezTo>
                <a:cubicBezTo>
                  <a:pt x="1489620" y="951000"/>
                  <a:pt x="1480206" y="950718"/>
                  <a:pt x="1472750" y="954861"/>
                </a:cubicBezTo>
                <a:cubicBezTo>
                  <a:pt x="1455747" y="964307"/>
                  <a:pt x="1439551" y="975287"/>
                  <a:pt x="1424198" y="987229"/>
                </a:cubicBezTo>
                <a:cubicBezTo>
                  <a:pt x="1399500" y="1006439"/>
                  <a:pt x="1406598" y="1016158"/>
                  <a:pt x="1375646" y="1019597"/>
                </a:cubicBezTo>
                <a:cubicBezTo>
                  <a:pt x="1311083" y="1026771"/>
                  <a:pt x="1181437" y="1035781"/>
                  <a:pt x="1181437" y="1035781"/>
                </a:cubicBezTo>
                <a:cubicBezTo>
                  <a:pt x="1164134" y="1034397"/>
                  <a:pt x="1012529" y="1033425"/>
                  <a:pt x="946768" y="1011505"/>
                </a:cubicBezTo>
                <a:cubicBezTo>
                  <a:pt x="932988" y="1006912"/>
                  <a:pt x="919795" y="1000716"/>
                  <a:pt x="906308" y="995321"/>
                </a:cubicBezTo>
                <a:cubicBezTo>
                  <a:pt x="898216" y="987229"/>
                  <a:pt x="889357" y="979837"/>
                  <a:pt x="882031" y="971045"/>
                </a:cubicBezTo>
                <a:cubicBezTo>
                  <a:pt x="875805" y="963574"/>
                  <a:pt x="873441" y="952844"/>
                  <a:pt x="865847" y="946768"/>
                </a:cubicBezTo>
                <a:cubicBezTo>
                  <a:pt x="860570" y="942547"/>
                  <a:pt x="811317" y="931113"/>
                  <a:pt x="809203" y="930584"/>
                </a:cubicBezTo>
                <a:lnTo>
                  <a:pt x="760651" y="898216"/>
                </a:lnTo>
                <a:cubicBezTo>
                  <a:pt x="746999" y="889115"/>
                  <a:pt x="728465" y="891293"/>
                  <a:pt x="712099" y="890124"/>
                </a:cubicBezTo>
                <a:cubicBezTo>
                  <a:pt x="652847" y="885892"/>
                  <a:pt x="593416" y="884729"/>
                  <a:pt x="534074" y="882032"/>
                </a:cubicBezTo>
                <a:cubicBezTo>
                  <a:pt x="507101" y="879335"/>
                  <a:pt x="479568" y="880035"/>
                  <a:pt x="453154" y="873940"/>
                </a:cubicBezTo>
                <a:cubicBezTo>
                  <a:pt x="443678" y="871753"/>
                  <a:pt x="437577" y="862105"/>
                  <a:pt x="428878" y="857756"/>
                </a:cubicBezTo>
                <a:cubicBezTo>
                  <a:pt x="421248" y="853941"/>
                  <a:pt x="412693" y="852361"/>
                  <a:pt x="404601" y="849664"/>
                </a:cubicBezTo>
                <a:cubicBezTo>
                  <a:pt x="396509" y="841572"/>
                  <a:pt x="390329" y="830946"/>
                  <a:pt x="380325" y="825388"/>
                </a:cubicBezTo>
                <a:cubicBezTo>
                  <a:pt x="313073" y="788026"/>
                  <a:pt x="133345" y="801855"/>
                  <a:pt x="113288" y="801112"/>
                </a:cubicBezTo>
                <a:cubicBezTo>
                  <a:pt x="21632" y="810278"/>
                  <a:pt x="59476" y="809204"/>
                  <a:pt x="0" y="809204"/>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1626499" y="736375"/>
            <a:ext cx="2435703" cy="5696793"/>
          </a:xfrm>
          <a:custGeom>
            <a:avLst/>
            <a:gdLst>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113289 w 2435703"/>
              <a:gd name="connsiteY26" fmla="*/ 2638004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32368 w 2435703"/>
              <a:gd name="connsiteY30" fmla="*/ 2807937 h 5696793"/>
              <a:gd name="connsiteX31" fmla="*/ 40460 w 2435703"/>
              <a:gd name="connsiteY31" fmla="*/ 2888857 h 5696793"/>
              <a:gd name="connsiteX32" fmla="*/ 56644 w 2435703"/>
              <a:gd name="connsiteY32" fmla="*/ 3018329 h 5696793"/>
              <a:gd name="connsiteX33" fmla="*/ 80920 w 2435703"/>
              <a:gd name="connsiteY33" fmla="*/ 3317735 h 5696793"/>
              <a:gd name="connsiteX34" fmla="*/ 72828 w 2435703"/>
              <a:gd name="connsiteY34" fmla="*/ 3762797 h 5696793"/>
              <a:gd name="connsiteX35" fmla="*/ 40460 w 2435703"/>
              <a:gd name="connsiteY35" fmla="*/ 3859901 h 5696793"/>
              <a:gd name="connsiteX36" fmla="*/ 0 w 2435703"/>
              <a:gd name="connsiteY36" fmla="*/ 4029834 h 5696793"/>
              <a:gd name="connsiteX37" fmla="*/ 16184 w 2435703"/>
              <a:gd name="connsiteY37" fmla="*/ 4782393 h 5696793"/>
              <a:gd name="connsiteX38" fmla="*/ 24276 w 2435703"/>
              <a:gd name="connsiteY38" fmla="*/ 4887590 h 5696793"/>
              <a:gd name="connsiteX39" fmla="*/ 64736 w 2435703"/>
              <a:gd name="connsiteY39" fmla="*/ 5081798 h 5696793"/>
              <a:gd name="connsiteX40" fmla="*/ 97105 w 2435703"/>
              <a:gd name="connsiteY40" fmla="*/ 5138443 h 5696793"/>
              <a:gd name="connsiteX41" fmla="*/ 145657 w 2435703"/>
              <a:gd name="connsiteY41" fmla="*/ 5154627 h 5696793"/>
              <a:gd name="connsiteX42" fmla="*/ 178025 w 2435703"/>
              <a:gd name="connsiteY42" fmla="*/ 5170811 h 5696793"/>
              <a:gd name="connsiteX43" fmla="*/ 202301 w 2435703"/>
              <a:gd name="connsiteY43" fmla="*/ 5195087 h 5696793"/>
              <a:gd name="connsiteX44" fmla="*/ 250853 w 2435703"/>
              <a:gd name="connsiteY44" fmla="*/ 5203179 h 5696793"/>
              <a:gd name="connsiteX45" fmla="*/ 461246 w 2435703"/>
              <a:gd name="connsiteY45" fmla="*/ 5195087 h 5696793"/>
              <a:gd name="connsiteX46" fmla="*/ 647363 w 2435703"/>
              <a:gd name="connsiteY46" fmla="*/ 5178903 h 5696793"/>
              <a:gd name="connsiteX47" fmla="*/ 671639 w 2435703"/>
              <a:gd name="connsiteY47" fmla="*/ 5162719 h 5696793"/>
              <a:gd name="connsiteX48" fmla="*/ 695915 w 2435703"/>
              <a:gd name="connsiteY48" fmla="*/ 5130351 h 5696793"/>
              <a:gd name="connsiteX49" fmla="*/ 833480 w 2435703"/>
              <a:gd name="connsiteY49" fmla="*/ 5122259 h 5696793"/>
              <a:gd name="connsiteX50" fmla="*/ 865848 w 2435703"/>
              <a:gd name="connsiteY50" fmla="*/ 5106075 h 5696793"/>
              <a:gd name="connsiteX51" fmla="*/ 906308 w 2435703"/>
              <a:gd name="connsiteY51" fmla="*/ 5097983 h 5696793"/>
              <a:gd name="connsiteX52" fmla="*/ 922492 w 2435703"/>
              <a:gd name="connsiteY52" fmla="*/ 5073706 h 5696793"/>
              <a:gd name="connsiteX53" fmla="*/ 954860 w 2435703"/>
              <a:gd name="connsiteY53" fmla="*/ 5049430 h 5696793"/>
              <a:gd name="connsiteX54" fmla="*/ 1003413 w 2435703"/>
              <a:gd name="connsiteY54" fmla="*/ 5033246 h 5696793"/>
              <a:gd name="connsiteX55" fmla="*/ 1068149 w 2435703"/>
              <a:gd name="connsiteY55" fmla="*/ 5017062 h 5696793"/>
              <a:gd name="connsiteX56" fmla="*/ 1116701 w 2435703"/>
              <a:gd name="connsiteY56" fmla="*/ 4984694 h 5696793"/>
              <a:gd name="connsiteX57" fmla="*/ 1140977 w 2435703"/>
              <a:gd name="connsiteY57" fmla="*/ 4952326 h 5696793"/>
              <a:gd name="connsiteX58" fmla="*/ 1165253 w 2435703"/>
              <a:gd name="connsiteY58" fmla="*/ 4944234 h 5696793"/>
              <a:gd name="connsiteX59" fmla="*/ 1262358 w 2435703"/>
              <a:gd name="connsiteY59" fmla="*/ 4928050 h 5696793"/>
              <a:gd name="connsiteX60" fmla="*/ 1286634 w 2435703"/>
              <a:gd name="connsiteY60" fmla="*/ 4911866 h 5696793"/>
              <a:gd name="connsiteX61" fmla="*/ 1310910 w 2435703"/>
              <a:gd name="connsiteY61" fmla="*/ 4903774 h 5696793"/>
              <a:gd name="connsiteX62" fmla="*/ 1343278 w 2435703"/>
              <a:gd name="connsiteY62" fmla="*/ 4887590 h 5696793"/>
              <a:gd name="connsiteX63" fmla="*/ 1683143 w 2435703"/>
              <a:gd name="connsiteY63" fmla="*/ 4903774 h 5696793"/>
              <a:gd name="connsiteX64" fmla="*/ 1731696 w 2435703"/>
              <a:gd name="connsiteY64" fmla="*/ 4928050 h 5696793"/>
              <a:gd name="connsiteX65" fmla="*/ 1780248 w 2435703"/>
              <a:gd name="connsiteY65" fmla="*/ 4936142 h 5696793"/>
              <a:gd name="connsiteX66" fmla="*/ 1820708 w 2435703"/>
              <a:gd name="connsiteY66" fmla="*/ 4952326 h 5696793"/>
              <a:gd name="connsiteX67" fmla="*/ 1836892 w 2435703"/>
              <a:gd name="connsiteY67" fmla="*/ 4976602 h 5696793"/>
              <a:gd name="connsiteX68" fmla="*/ 1901628 w 2435703"/>
              <a:gd name="connsiteY68" fmla="*/ 4992786 h 5696793"/>
              <a:gd name="connsiteX69" fmla="*/ 1942089 w 2435703"/>
              <a:gd name="connsiteY69" fmla="*/ 5041338 h 5696793"/>
              <a:gd name="connsiteX70" fmla="*/ 1958273 w 2435703"/>
              <a:gd name="connsiteY70" fmla="*/ 5065614 h 5696793"/>
              <a:gd name="connsiteX71" fmla="*/ 1982549 w 2435703"/>
              <a:gd name="connsiteY71" fmla="*/ 5081798 h 5696793"/>
              <a:gd name="connsiteX72" fmla="*/ 2023009 w 2435703"/>
              <a:gd name="connsiteY72" fmla="*/ 5122259 h 5696793"/>
              <a:gd name="connsiteX73" fmla="*/ 2079653 w 2435703"/>
              <a:gd name="connsiteY73" fmla="*/ 5170811 h 5696793"/>
              <a:gd name="connsiteX74" fmla="*/ 2160574 w 2435703"/>
              <a:gd name="connsiteY74" fmla="*/ 5251731 h 5696793"/>
              <a:gd name="connsiteX75" fmla="*/ 2233402 w 2435703"/>
              <a:gd name="connsiteY75" fmla="*/ 5324560 h 5696793"/>
              <a:gd name="connsiteX76" fmla="*/ 2249586 w 2435703"/>
              <a:gd name="connsiteY76" fmla="*/ 5348836 h 5696793"/>
              <a:gd name="connsiteX77" fmla="*/ 2273862 w 2435703"/>
              <a:gd name="connsiteY77" fmla="*/ 5373112 h 5696793"/>
              <a:gd name="connsiteX78" fmla="*/ 2338598 w 2435703"/>
              <a:gd name="connsiteY78" fmla="*/ 5389296 h 5696793"/>
              <a:gd name="connsiteX79" fmla="*/ 2354782 w 2435703"/>
              <a:gd name="connsiteY79" fmla="*/ 5413572 h 5696793"/>
              <a:gd name="connsiteX80" fmla="*/ 2411427 w 2435703"/>
              <a:gd name="connsiteY80" fmla="*/ 5462124 h 5696793"/>
              <a:gd name="connsiteX81" fmla="*/ 2419519 w 2435703"/>
              <a:gd name="connsiteY81" fmla="*/ 5486400 h 5696793"/>
              <a:gd name="connsiteX82" fmla="*/ 2435703 w 2435703"/>
              <a:gd name="connsiteY82" fmla="*/ 5599689 h 5696793"/>
              <a:gd name="connsiteX83" fmla="*/ 2427611 w 2435703"/>
              <a:gd name="connsiteY83" fmla="*/ 5656333 h 5696793"/>
              <a:gd name="connsiteX84" fmla="*/ 2419519 w 2435703"/>
              <a:gd name="connsiteY84"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32368 w 2435703"/>
              <a:gd name="connsiteY30" fmla="*/ 2807937 h 5696793"/>
              <a:gd name="connsiteX31" fmla="*/ 40460 w 2435703"/>
              <a:gd name="connsiteY31" fmla="*/ 2888857 h 5696793"/>
              <a:gd name="connsiteX32" fmla="*/ 56644 w 2435703"/>
              <a:gd name="connsiteY32" fmla="*/ 3018329 h 5696793"/>
              <a:gd name="connsiteX33" fmla="*/ 80920 w 2435703"/>
              <a:gd name="connsiteY33" fmla="*/ 3317735 h 5696793"/>
              <a:gd name="connsiteX34" fmla="*/ 72828 w 2435703"/>
              <a:gd name="connsiteY34" fmla="*/ 3762797 h 5696793"/>
              <a:gd name="connsiteX35" fmla="*/ 40460 w 2435703"/>
              <a:gd name="connsiteY35" fmla="*/ 3859901 h 5696793"/>
              <a:gd name="connsiteX36" fmla="*/ 0 w 2435703"/>
              <a:gd name="connsiteY36" fmla="*/ 4029834 h 5696793"/>
              <a:gd name="connsiteX37" fmla="*/ 16184 w 2435703"/>
              <a:gd name="connsiteY37" fmla="*/ 4782393 h 5696793"/>
              <a:gd name="connsiteX38" fmla="*/ 24276 w 2435703"/>
              <a:gd name="connsiteY38" fmla="*/ 4887590 h 5696793"/>
              <a:gd name="connsiteX39" fmla="*/ 64736 w 2435703"/>
              <a:gd name="connsiteY39" fmla="*/ 5081798 h 5696793"/>
              <a:gd name="connsiteX40" fmla="*/ 97105 w 2435703"/>
              <a:gd name="connsiteY40" fmla="*/ 5138443 h 5696793"/>
              <a:gd name="connsiteX41" fmla="*/ 145657 w 2435703"/>
              <a:gd name="connsiteY41" fmla="*/ 5154627 h 5696793"/>
              <a:gd name="connsiteX42" fmla="*/ 178025 w 2435703"/>
              <a:gd name="connsiteY42" fmla="*/ 5170811 h 5696793"/>
              <a:gd name="connsiteX43" fmla="*/ 202301 w 2435703"/>
              <a:gd name="connsiteY43" fmla="*/ 5195087 h 5696793"/>
              <a:gd name="connsiteX44" fmla="*/ 250853 w 2435703"/>
              <a:gd name="connsiteY44" fmla="*/ 5203179 h 5696793"/>
              <a:gd name="connsiteX45" fmla="*/ 461246 w 2435703"/>
              <a:gd name="connsiteY45" fmla="*/ 5195087 h 5696793"/>
              <a:gd name="connsiteX46" fmla="*/ 647363 w 2435703"/>
              <a:gd name="connsiteY46" fmla="*/ 5178903 h 5696793"/>
              <a:gd name="connsiteX47" fmla="*/ 671639 w 2435703"/>
              <a:gd name="connsiteY47" fmla="*/ 5162719 h 5696793"/>
              <a:gd name="connsiteX48" fmla="*/ 695915 w 2435703"/>
              <a:gd name="connsiteY48" fmla="*/ 5130351 h 5696793"/>
              <a:gd name="connsiteX49" fmla="*/ 833480 w 2435703"/>
              <a:gd name="connsiteY49" fmla="*/ 5122259 h 5696793"/>
              <a:gd name="connsiteX50" fmla="*/ 865848 w 2435703"/>
              <a:gd name="connsiteY50" fmla="*/ 5106075 h 5696793"/>
              <a:gd name="connsiteX51" fmla="*/ 906308 w 2435703"/>
              <a:gd name="connsiteY51" fmla="*/ 5097983 h 5696793"/>
              <a:gd name="connsiteX52" fmla="*/ 922492 w 2435703"/>
              <a:gd name="connsiteY52" fmla="*/ 5073706 h 5696793"/>
              <a:gd name="connsiteX53" fmla="*/ 954860 w 2435703"/>
              <a:gd name="connsiteY53" fmla="*/ 5049430 h 5696793"/>
              <a:gd name="connsiteX54" fmla="*/ 1003413 w 2435703"/>
              <a:gd name="connsiteY54" fmla="*/ 5033246 h 5696793"/>
              <a:gd name="connsiteX55" fmla="*/ 1068149 w 2435703"/>
              <a:gd name="connsiteY55" fmla="*/ 5017062 h 5696793"/>
              <a:gd name="connsiteX56" fmla="*/ 1116701 w 2435703"/>
              <a:gd name="connsiteY56" fmla="*/ 4984694 h 5696793"/>
              <a:gd name="connsiteX57" fmla="*/ 1140977 w 2435703"/>
              <a:gd name="connsiteY57" fmla="*/ 4952326 h 5696793"/>
              <a:gd name="connsiteX58" fmla="*/ 1165253 w 2435703"/>
              <a:gd name="connsiteY58" fmla="*/ 4944234 h 5696793"/>
              <a:gd name="connsiteX59" fmla="*/ 1262358 w 2435703"/>
              <a:gd name="connsiteY59" fmla="*/ 4928050 h 5696793"/>
              <a:gd name="connsiteX60" fmla="*/ 1286634 w 2435703"/>
              <a:gd name="connsiteY60" fmla="*/ 4911866 h 5696793"/>
              <a:gd name="connsiteX61" fmla="*/ 1310910 w 2435703"/>
              <a:gd name="connsiteY61" fmla="*/ 4903774 h 5696793"/>
              <a:gd name="connsiteX62" fmla="*/ 1343278 w 2435703"/>
              <a:gd name="connsiteY62" fmla="*/ 4887590 h 5696793"/>
              <a:gd name="connsiteX63" fmla="*/ 1683143 w 2435703"/>
              <a:gd name="connsiteY63" fmla="*/ 4903774 h 5696793"/>
              <a:gd name="connsiteX64" fmla="*/ 1731696 w 2435703"/>
              <a:gd name="connsiteY64" fmla="*/ 4928050 h 5696793"/>
              <a:gd name="connsiteX65" fmla="*/ 1780248 w 2435703"/>
              <a:gd name="connsiteY65" fmla="*/ 4936142 h 5696793"/>
              <a:gd name="connsiteX66" fmla="*/ 1820708 w 2435703"/>
              <a:gd name="connsiteY66" fmla="*/ 4952326 h 5696793"/>
              <a:gd name="connsiteX67" fmla="*/ 1836892 w 2435703"/>
              <a:gd name="connsiteY67" fmla="*/ 4976602 h 5696793"/>
              <a:gd name="connsiteX68" fmla="*/ 1901628 w 2435703"/>
              <a:gd name="connsiteY68" fmla="*/ 4992786 h 5696793"/>
              <a:gd name="connsiteX69" fmla="*/ 1942089 w 2435703"/>
              <a:gd name="connsiteY69" fmla="*/ 5041338 h 5696793"/>
              <a:gd name="connsiteX70" fmla="*/ 1958273 w 2435703"/>
              <a:gd name="connsiteY70" fmla="*/ 5065614 h 5696793"/>
              <a:gd name="connsiteX71" fmla="*/ 1982549 w 2435703"/>
              <a:gd name="connsiteY71" fmla="*/ 5081798 h 5696793"/>
              <a:gd name="connsiteX72" fmla="*/ 2023009 w 2435703"/>
              <a:gd name="connsiteY72" fmla="*/ 5122259 h 5696793"/>
              <a:gd name="connsiteX73" fmla="*/ 2079653 w 2435703"/>
              <a:gd name="connsiteY73" fmla="*/ 5170811 h 5696793"/>
              <a:gd name="connsiteX74" fmla="*/ 2160574 w 2435703"/>
              <a:gd name="connsiteY74" fmla="*/ 5251731 h 5696793"/>
              <a:gd name="connsiteX75" fmla="*/ 2233402 w 2435703"/>
              <a:gd name="connsiteY75" fmla="*/ 5324560 h 5696793"/>
              <a:gd name="connsiteX76" fmla="*/ 2249586 w 2435703"/>
              <a:gd name="connsiteY76" fmla="*/ 5348836 h 5696793"/>
              <a:gd name="connsiteX77" fmla="*/ 2273862 w 2435703"/>
              <a:gd name="connsiteY77" fmla="*/ 5373112 h 5696793"/>
              <a:gd name="connsiteX78" fmla="*/ 2338598 w 2435703"/>
              <a:gd name="connsiteY78" fmla="*/ 5389296 h 5696793"/>
              <a:gd name="connsiteX79" fmla="*/ 2354782 w 2435703"/>
              <a:gd name="connsiteY79" fmla="*/ 5413572 h 5696793"/>
              <a:gd name="connsiteX80" fmla="*/ 2411427 w 2435703"/>
              <a:gd name="connsiteY80" fmla="*/ 5462124 h 5696793"/>
              <a:gd name="connsiteX81" fmla="*/ 2419519 w 2435703"/>
              <a:gd name="connsiteY81" fmla="*/ 5486400 h 5696793"/>
              <a:gd name="connsiteX82" fmla="*/ 2435703 w 2435703"/>
              <a:gd name="connsiteY82" fmla="*/ 5599689 h 5696793"/>
              <a:gd name="connsiteX83" fmla="*/ 2427611 w 2435703"/>
              <a:gd name="connsiteY83" fmla="*/ 5656333 h 5696793"/>
              <a:gd name="connsiteX84" fmla="*/ 2419519 w 2435703"/>
              <a:gd name="connsiteY84"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32368 w 2435703"/>
              <a:gd name="connsiteY30" fmla="*/ 2807937 h 5696793"/>
              <a:gd name="connsiteX31" fmla="*/ 55700 w 2435703"/>
              <a:gd name="connsiteY31" fmla="*/ 2894572 h 5696793"/>
              <a:gd name="connsiteX32" fmla="*/ 56644 w 2435703"/>
              <a:gd name="connsiteY32" fmla="*/ 3018329 h 5696793"/>
              <a:gd name="connsiteX33" fmla="*/ 80920 w 2435703"/>
              <a:gd name="connsiteY33" fmla="*/ 3317735 h 5696793"/>
              <a:gd name="connsiteX34" fmla="*/ 72828 w 2435703"/>
              <a:gd name="connsiteY34" fmla="*/ 3762797 h 5696793"/>
              <a:gd name="connsiteX35" fmla="*/ 40460 w 2435703"/>
              <a:gd name="connsiteY35" fmla="*/ 3859901 h 5696793"/>
              <a:gd name="connsiteX36" fmla="*/ 0 w 2435703"/>
              <a:gd name="connsiteY36" fmla="*/ 4029834 h 5696793"/>
              <a:gd name="connsiteX37" fmla="*/ 16184 w 2435703"/>
              <a:gd name="connsiteY37" fmla="*/ 4782393 h 5696793"/>
              <a:gd name="connsiteX38" fmla="*/ 24276 w 2435703"/>
              <a:gd name="connsiteY38" fmla="*/ 4887590 h 5696793"/>
              <a:gd name="connsiteX39" fmla="*/ 64736 w 2435703"/>
              <a:gd name="connsiteY39" fmla="*/ 5081798 h 5696793"/>
              <a:gd name="connsiteX40" fmla="*/ 97105 w 2435703"/>
              <a:gd name="connsiteY40" fmla="*/ 5138443 h 5696793"/>
              <a:gd name="connsiteX41" fmla="*/ 145657 w 2435703"/>
              <a:gd name="connsiteY41" fmla="*/ 5154627 h 5696793"/>
              <a:gd name="connsiteX42" fmla="*/ 178025 w 2435703"/>
              <a:gd name="connsiteY42" fmla="*/ 5170811 h 5696793"/>
              <a:gd name="connsiteX43" fmla="*/ 202301 w 2435703"/>
              <a:gd name="connsiteY43" fmla="*/ 5195087 h 5696793"/>
              <a:gd name="connsiteX44" fmla="*/ 250853 w 2435703"/>
              <a:gd name="connsiteY44" fmla="*/ 5203179 h 5696793"/>
              <a:gd name="connsiteX45" fmla="*/ 461246 w 2435703"/>
              <a:gd name="connsiteY45" fmla="*/ 5195087 h 5696793"/>
              <a:gd name="connsiteX46" fmla="*/ 647363 w 2435703"/>
              <a:gd name="connsiteY46" fmla="*/ 5178903 h 5696793"/>
              <a:gd name="connsiteX47" fmla="*/ 671639 w 2435703"/>
              <a:gd name="connsiteY47" fmla="*/ 5162719 h 5696793"/>
              <a:gd name="connsiteX48" fmla="*/ 695915 w 2435703"/>
              <a:gd name="connsiteY48" fmla="*/ 5130351 h 5696793"/>
              <a:gd name="connsiteX49" fmla="*/ 833480 w 2435703"/>
              <a:gd name="connsiteY49" fmla="*/ 5122259 h 5696793"/>
              <a:gd name="connsiteX50" fmla="*/ 865848 w 2435703"/>
              <a:gd name="connsiteY50" fmla="*/ 5106075 h 5696793"/>
              <a:gd name="connsiteX51" fmla="*/ 906308 w 2435703"/>
              <a:gd name="connsiteY51" fmla="*/ 5097983 h 5696793"/>
              <a:gd name="connsiteX52" fmla="*/ 922492 w 2435703"/>
              <a:gd name="connsiteY52" fmla="*/ 5073706 h 5696793"/>
              <a:gd name="connsiteX53" fmla="*/ 954860 w 2435703"/>
              <a:gd name="connsiteY53" fmla="*/ 5049430 h 5696793"/>
              <a:gd name="connsiteX54" fmla="*/ 1003413 w 2435703"/>
              <a:gd name="connsiteY54" fmla="*/ 5033246 h 5696793"/>
              <a:gd name="connsiteX55" fmla="*/ 1068149 w 2435703"/>
              <a:gd name="connsiteY55" fmla="*/ 5017062 h 5696793"/>
              <a:gd name="connsiteX56" fmla="*/ 1116701 w 2435703"/>
              <a:gd name="connsiteY56" fmla="*/ 4984694 h 5696793"/>
              <a:gd name="connsiteX57" fmla="*/ 1140977 w 2435703"/>
              <a:gd name="connsiteY57" fmla="*/ 4952326 h 5696793"/>
              <a:gd name="connsiteX58" fmla="*/ 1165253 w 2435703"/>
              <a:gd name="connsiteY58" fmla="*/ 4944234 h 5696793"/>
              <a:gd name="connsiteX59" fmla="*/ 1262358 w 2435703"/>
              <a:gd name="connsiteY59" fmla="*/ 4928050 h 5696793"/>
              <a:gd name="connsiteX60" fmla="*/ 1286634 w 2435703"/>
              <a:gd name="connsiteY60" fmla="*/ 4911866 h 5696793"/>
              <a:gd name="connsiteX61" fmla="*/ 1310910 w 2435703"/>
              <a:gd name="connsiteY61" fmla="*/ 4903774 h 5696793"/>
              <a:gd name="connsiteX62" fmla="*/ 1343278 w 2435703"/>
              <a:gd name="connsiteY62" fmla="*/ 4887590 h 5696793"/>
              <a:gd name="connsiteX63" fmla="*/ 1683143 w 2435703"/>
              <a:gd name="connsiteY63" fmla="*/ 4903774 h 5696793"/>
              <a:gd name="connsiteX64" fmla="*/ 1731696 w 2435703"/>
              <a:gd name="connsiteY64" fmla="*/ 4928050 h 5696793"/>
              <a:gd name="connsiteX65" fmla="*/ 1780248 w 2435703"/>
              <a:gd name="connsiteY65" fmla="*/ 4936142 h 5696793"/>
              <a:gd name="connsiteX66" fmla="*/ 1820708 w 2435703"/>
              <a:gd name="connsiteY66" fmla="*/ 4952326 h 5696793"/>
              <a:gd name="connsiteX67" fmla="*/ 1836892 w 2435703"/>
              <a:gd name="connsiteY67" fmla="*/ 4976602 h 5696793"/>
              <a:gd name="connsiteX68" fmla="*/ 1901628 w 2435703"/>
              <a:gd name="connsiteY68" fmla="*/ 4992786 h 5696793"/>
              <a:gd name="connsiteX69" fmla="*/ 1942089 w 2435703"/>
              <a:gd name="connsiteY69" fmla="*/ 5041338 h 5696793"/>
              <a:gd name="connsiteX70" fmla="*/ 1958273 w 2435703"/>
              <a:gd name="connsiteY70" fmla="*/ 5065614 h 5696793"/>
              <a:gd name="connsiteX71" fmla="*/ 1982549 w 2435703"/>
              <a:gd name="connsiteY71" fmla="*/ 5081798 h 5696793"/>
              <a:gd name="connsiteX72" fmla="*/ 2023009 w 2435703"/>
              <a:gd name="connsiteY72" fmla="*/ 5122259 h 5696793"/>
              <a:gd name="connsiteX73" fmla="*/ 2079653 w 2435703"/>
              <a:gd name="connsiteY73" fmla="*/ 5170811 h 5696793"/>
              <a:gd name="connsiteX74" fmla="*/ 2160574 w 2435703"/>
              <a:gd name="connsiteY74" fmla="*/ 5251731 h 5696793"/>
              <a:gd name="connsiteX75" fmla="*/ 2233402 w 2435703"/>
              <a:gd name="connsiteY75" fmla="*/ 5324560 h 5696793"/>
              <a:gd name="connsiteX76" fmla="*/ 2249586 w 2435703"/>
              <a:gd name="connsiteY76" fmla="*/ 5348836 h 5696793"/>
              <a:gd name="connsiteX77" fmla="*/ 2273862 w 2435703"/>
              <a:gd name="connsiteY77" fmla="*/ 5373112 h 5696793"/>
              <a:gd name="connsiteX78" fmla="*/ 2338598 w 2435703"/>
              <a:gd name="connsiteY78" fmla="*/ 5389296 h 5696793"/>
              <a:gd name="connsiteX79" fmla="*/ 2354782 w 2435703"/>
              <a:gd name="connsiteY79" fmla="*/ 5413572 h 5696793"/>
              <a:gd name="connsiteX80" fmla="*/ 2411427 w 2435703"/>
              <a:gd name="connsiteY80" fmla="*/ 5462124 h 5696793"/>
              <a:gd name="connsiteX81" fmla="*/ 2419519 w 2435703"/>
              <a:gd name="connsiteY81" fmla="*/ 5486400 h 5696793"/>
              <a:gd name="connsiteX82" fmla="*/ 2435703 w 2435703"/>
              <a:gd name="connsiteY82" fmla="*/ 5599689 h 5696793"/>
              <a:gd name="connsiteX83" fmla="*/ 2427611 w 2435703"/>
              <a:gd name="connsiteY83" fmla="*/ 5656333 h 5696793"/>
              <a:gd name="connsiteX84" fmla="*/ 2419519 w 2435703"/>
              <a:gd name="connsiteY84"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86096 w 2435703"/>
              <a:gd name="connsiteY30" fmla="*/ 2803115 h 5696793"/>
              <a:gd name="connsiteX31" fmla="*/ 32368 w 2435703"/>
              <a:gd name="connsiteY31" fmla="*/ 2807937 h 5696793"/>
              <a:gd name="connsiteX32" fmla="*/ 55700 w 2435703"/>
              <a:gd name="connsiteY32" fmla="*/ 2894572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86096 w 2435703"/>
              <a:gd name="connsiteY30" fmla="*/ 2803115 h 5696793"/>
              <a:gd name="connsiteX31" fmla="*/ 78088 w 2435703"/>
              <a:gd name="connsiteY31" fmla="*/ 2842227 h 5696793"/>
              <a:gd name="connsiteX32" fmla="*/ 55700 w 2435703"/>
              <a:gd name="connsiteY32" fmla="*/ 2894572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80920 w 2435703"/>
              <a:gd name="connsiteY28" fmla="*/ 2718924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103780 w 2435703"/>
              <a:gd name="connsiteY28" fmla="*/ 2692254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94255 w 2435703"/>
              <a:gd name="connsiteY28" fmla="*/ 2686539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1421 w 2435703"/>
              <a:gd name="connsiteY39" fmla="*/ 487616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8546 w 2435703"/>
              <a:gd name="connsiteY40" fmla="*/ 503226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8546 w 2435703"/>
              <a:gd name="connsiteY40" fmla="*/ 503226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435703" h="5696793">
                <a:moveTo>
                  <a:pt x="712099" y="0"/>
                </a:moveTo>
                <a:cubicBezTo>
                  <a:pt x="707564" y="31743"/>
                  <a:pt x="715639" y="56139"/>
                  <a:pt x="687823" y="72829"/>
                </a:cubicBezTo>
                <a:cubicBezTo>
                  <a:pt x="680509" y="77218"/>
                  <a:pt x="671639" y="78224"/>
                  <a:pt x="663547" y="80921"/>
                </a:cubicBezTo>
                <a:cubicBezTo>
                  <a:pt x="655455" y="86316"/>
                  <a:pt x="646148" y="90228"/>
                  <a:pt x="639271" y="97105"/>
                </a:cubicBezTo>
                <a:cubicBezTo>
                  <a:pt x="629778" y="106598"/>
                  <a:pt x="603160" y="158113"/>
                  <a:pt x="598811" y="161841"/>
                </a:cubicBezTo>
                <a:cubicBezTo>
                  <a:pt x="590367" y="169079"/>
                  <a:pt x="577095" y="166737"/>
                  <a:pt x="566443" y="169933"/>
                </a:cubicBezTo>
                <a:cubicBezTo>
                  <a:pt x="566431" y="169936"/>
                  <a:pt x="505758" y="190161"/>
                  <a:pt x="493614" y="194209"/>
                </a:cubicBezTo>
                <a:cubicBezTo>
                  <a:pt x="480566" y="198558"/>
                  <a:pt x="466641" y="199604"/>
                  <a:pt x="453154" y="202301"/>
                </a:cubicBezTo>
                <a:lnTo>
                  <a:pt x="380326" y="250853"/>
                </a:lnTo>
                <a:cubicBezTo>
                  <a:pt x="368240" y="258910"/>
                  <a:pt x="352564" y="259983"/>
                  <a:pt x="339866" y="267037"/>
                </a:cubicBezTo>
                <a:cubicBezTo>
                  <a:pt x="272338" y="304552"/>
                  <a:pt x="342237" y="282627"/>
                  <a:pt x="275129" y="299406"/>
                </a:cubicBezTo>
                <a:cubicBezTo>
                  <a:pt x="215773" y="358762"/>
                  <a:pt x="218074" y="347970"/>
                  <a:pt x="178025" y="420786"/>
                </a:cubicBezTo>
                <a:cubicBezTo>
                  <a:pt x="160585" y="452495"/>
                  <a:pt x="129473" y="517890"/>
                  <a:pt x="129473" y="517890"/>
                </a:cubicBezTo>
                <a:cubicBezTo>
                  <a:pt x="113685" y="581042"/>
                  <a:pt x="131634" y="521663"/>
                  <a:pt x="89013" y="606903"/>
                </a:cubicBezTo>
                <a:cubicBezTo>
                  <a:pt x="79826" y="625277"/>
                  <a:pt x="72828" y="644666"/>
                  <a:pt x="64736" y="663547"/>
                </a:cubicBezTo>
                <a:cubicBezTo>
                  <a:pt x="62039" y="679731"/>
                  <a:pt x="59862" y="696010"/>
                  <a:pt x="56644" y="712099"/>
                </a:cubicBezTo>
                <a:cubicBezTo>
                  <a:pt x="54463" y="723004"/>
                  <a:pt x="48949" y="733353"/>
                  <a:pt x="48552" y="744467"/>
                </a:cubicBezTo>
                <a:cubicBezTo>
                  <a:pt x="43545" y="884666"/>
                  <a:pt x="44888" y="1025035"/>
                  <a:pt x="40460" y="1165253"/>
                </a:cubicBezTo>
                <a:cubicBezTo>
                  <a:pt x="33413" y="1388396"/>
                  <a:pt x="28151" y="1455092"/>
                  <a:pt x="16184" y="1634591"/>
                </a:cubicBezTo>
                <a:cubicBezTo>
                  <a:pt x="18881" y="1664262"/>
                  <a:pt x="22824" y="1693846"/>
                  <a:pt x="24276" y="1723604"/>
                </a:cubicBezTo>
                <a:cubicBezTo>
                  <a:pt x="28221" y="1804473"/>
                  <a:pt x="27614" y="1885539"/>
                  <a:pt x="32368" y="1966365"/>
                </a:cubicBezTo>
                <a:cubicBezTo>
                  <a:pt x="34063" y="1995186"/>
                  <a:pt x="45598" y="2005327"/>
                  <a:pt x="56644" y="2031101"/>
                </a:cubicBezTo>
                <a:cubicBezTo>
                  <a:pt x="60004" y="2038941"/>
                  <a:pt x="62039" y="2047285"/>
                  <a:pt x="64736" y="2055377"/>
                </a:cubicBezTo>
                <a:cubicBezTo>
                  <a:pt x="67433" y="2082351"/>
                  <a:pt x="69245" y="2109428"/>
                  <a:pt x="72828" y="2136298"/>
                </a:cubicBezTo>
                <a:cubicBezTo>
                  <a:pt x="74646" y="2149931"/>
                  <a:pt x="78829" y="2163164"/>
                  <a:pt x="80920" y="2176758"/>
                </a:cubicBezTo>
                <a:cubicBezTo>
                  <a:pt x="84227" y="2198252"/>
                  <a:pt x="86315" y="2219915"/>
                  <a:pt x="89013" y="2241494"/>
                </a:cubicBezTo>
                <a:cubicBezTo>
                  <a:pt x="86310" y="2336199"/>
                  <a:pt x="80112" y="2461435"/>
                  <a:pt x="80904" y="2525609"/>
                </a:cubicBezTo>
                <a:cubicBezTo>
                  <a:pt x="81696" y="2589783"/>
                  <a:pt x="91542" y="2599718"/>
                  <a:pt x="93767" y="2626540"/>
                </a:cubicBezTo>
                <a:cubicBezTo>
                  <a:pt x="95992" y="2653362"/>
                  <a:pt x="94806" y="2666778"/>
                  <a:pt x="94255" y="2686539"/>
                </a:cubicBezTo>
                <a:cubicBezTo>
                  <a:pt x="93704" y="2706300"/>
                  <a:pt x="101251" y="2737013"/>
                  <a:pt x="90462" y="2745105"/>
                </a:cubicBezTo>
                <a:cubicBezTo>
                  <a:pt x="82117" y="2758184"/>
                  <a:pt x="88793" y="2792326"/>
                  <a:pt x="86096" y="2803115"/>
                </a:cubicBezTo>
                <a:cubicBezTo>
                  <a:pt x="83399" y="2813904"/>
                  <a:pt x="81249" y="2826667"/>
                  <a:pt x="78088" y="2842227"/>
                </a:cubicBezTo>
                <a:cubicBezTo>
                  <a:pt x="74927" y="2857787"/>
                  <a:pt x="70704" y="2867127"/>
                  <a:pt x="67130" y="2896477"/>
                </a:cubicBezTo>
                <a:cubicBezTo>
                  <a:pt x="63556" y="2925827"/>
                  <a:pt x="54346" y="2948119"/>
                  <a:pt x="56644" y="3018329"/>
                </a:cubicBezTo>
                <a:cubicBezTo>
                  <a:pt x="58942" y="3088539"/>
                  <a:pt x="42420" y="2932736"/>
                  <a:pt x="80920" y="3317735"/>
                </a:cubicBezTo>
                <a:cubicBezTo>
                  <a:pt x="87635" y="3492299"/>
                  <a:pt x="98749" y="3585674"/>
                  <a:pt x="72828" y="3762797"/>
                </a:cubicBezTo>
                <a:cubicBezTo>
                  <a:pt x="67888" y="3796556"/>
                  <a:pt x="49437" y="3826984"/>
                  <a:pt x="40460" y="3859901"/>
                </a:cubicBezTo>
                <a:cubicBezTo>
                  <a:pt x="25139" y="3916077"/>
                  <a:pt x="0" y="4029834"/>
                  <a:pt x="0" y="4029834"/>
                </a:cubicBezTo>
                <a:cubicBezTo>
                  <a:pt x="21353" y="4563669"/>
                  <a:pt x="8963" y="4633084"/>
                  <a:pt x="16184" y="4782393"/>
                </a:cubicBezTo>
                <a:cubicBezTo>
                  <a:pt x="23405" y="4931702"/>
                  <a:pt x="34599" y="4884044"/>
                  <a:pt x="43326" y="4925690"/>
                </a:cubicBezTo>
                <a:cubicBezTo>
                  <a:pt x="52053" y="4967336"/>
                  <a:pt x="39830" y="4965964"/>
                  <a:pt x="68546" y="5032268"/>
                </a:cubicBezTo>
                <a:cubicBezTo>
                  <a:pt x="71025" y="5037226"/>
                  <a:pt x="84253" y="5118050"/>
                  <a:pt x="97105" y="5138443"/>
                </a:cubicBezTo>
                <a:cubicBezTo>
                  <a:pt x="109957" y="5158836"/>
                  <a:pt x="129473" y="5149232"/>
                  <a:pt x="145657" y="5154627"/>
                </a:cubicBezTo>
                <a:cubicBezTo>
                  <a:pt x="157101" y="5158442"/>
                  <a:pt x="168209" y="5163800"/>
                  <a:pt x="178025" y="5170811"/>
                </a:cubicBezTo>
                <a:cubicBezTo>
                  <a:pt x="187337" y="5177463"/>
                  <a:pt x="191844" y="5190439"/>
                  <a:pt x="202301" y="5195087"/>
                </a:cubicBezTo>
                <a:cubicBezTo>
                  <a:pt x="217294" y="5201751"/>
                  <a:pt x="234669" y="5200482"/>
                  <a:pt x="250853" y="5203179"/>
                </a:cubicBezTo>
                <a:lnTo>
                  <a:pt x="461246" y="5195087"/>
                </a:lnTo>
                <a:cubicBezTo>
                  <a:pt x="627773" y="5187847"/>
                  <a:pt x="572450" y="5203874"/>
                  <a:pt x="647363" y="5178903"/>
                </a:cubicBezTo>
                <a:cubicBezTo>
                  <a:pt x="655455" y="5173508"/>
                  <a:pt x="664762" y="5169596"/>
                  <a:pt x="671639" y="5162719"/>
                </a:cubicBezTo>
                <a:cubicBezTo>
                  <a:pt x="681176" y="5153182"/>
                  <a:pt x="682831" y="5133622"/>
                  <a:pt x="695915" y="5130351"/>
                </a:cubicBezTo>
                <a:cubicBezTo>
                  <a:pt x="740478" y="5119210"/>
                  <a:pt x="787625" y="5124956"/>
                  <a:pt x="833480" y="5122259"/>
                </a:cubicBezTo>
                <a:cubicBezTo>
                  <a:pt x="844269" y="5116864"/>
                  <a:pt x="854404" y="5109890"/>
                  <a:pt x="865848" y="5106075"/>
                </a:cubicBezTo>
                <a:cubicBezTo>
                  <a:pt x="878896" y="5101726"/>
                  <a:pt x="894366" y="5104807"/>
                  <a:pt x="906308" y="5097983"/>
                </a:cubicBezTo>
                <a:cubicBezTo>
                  <a:pt x="914752" y="5093158"/>
                  <a:pt x="915615" y="5080583"/>
                  <a:pt x="922492" y="5073706"/>
                </a:cubicBezTo>
                <a:cubicBezTo>
                  <a:pt x="932028" y="5064169"/>
                  <a:pt x="942797" y="5055461"/>
                  <a:pt x="954860" y="5049430"/>
                </a:cubicBezTo>
                <a:cubicBezTo>
                  <a:pt x="970119" y="5041801"/>
                  <a:pt x="987229" y="5038641"/>
                  <a:pt x="1003413" y="5033246"/>
                </a:cubicBezTo>
                <a:cubicBezTo>
                  <a:pt x="1040738" y="5020804"/>
                  <a:pt x="1019323" y="5026827"/>
                  <a:pt x="1068149" y="5017062"/>
                </a:cubicBezTo>
                <a:cubicBezTo>
                  <a:pt x="1084333" y="5006273"/>
                  <a:pt x="1105031" y="5000255"/>
                  <a:pt x="1116701" y="4984694"/>
                </a:cubicBezTo>
                <a:cubicBezTo>
                  <a:pt x="1124793" y="4973905"/>
                  <a:pt x="1130616" y="4960960"/>
                  <a:pt x="1140977" y="4952326"/>
                </a:cubicBezTo>
                <a:cubicBezTo>
                  <a:pt x="1147530" y="4946865"/>
                  <a:pt x="1156978" y="4946303"/>
                  <a:pt x="1165253" y="4944234"/>
                </a:cubicBezTo>
                <a:cubicBezTo>
                  <a:pt x="1196807" y="4936345"/>
                  <a:pt x="1230385" y="4932618"/>
                  <a:pt x="1262358" y="4928050"/>
                </a:cubicBezTo>
                <a:cubicBezTo>
                  <a:pt x="1270450" y="4922655"/>
                  <a:pt x="1277935" y="4916215"/>
                  <a:pt x="1286634" y="4911866"/>
                </a:cubicBezTo>
                <a:cubicBezTo>
                  <a:pt x="1294263" y="4908051"/>
                  <a:pt x="1303070" y="4907134"/>
                  <a:pt x="1310910" y="4903774"/>
                </a:cubicBezTo>
                <a:cubicBezTo>
                  <a:pt x="1321998" y="4899022"/>
                  <a:pt x="1332489" y="4892985"/>
                  <a:pt x="1343278" y="4887590"/>
                </a:cubicBezTo>
                <a:lnTo>
                  <a:pt x="1683143" y="4903774"/>
                </a:lnTo>
                <a:cubicBezTo>
                  <a:pt x="1717541" y="4906067"/>
                  <a:pt x="1699302" y="4917252"/>
                  <a:pt x="1731696" y="4928050"/>
                </a:cubicBezTo>
                <a:cubicBezTo>
                  <a:pt x="1747261" y="4933238"/>
                  <a:pt x="1764064" y="4933445"/>
                  <a:pt x="1780248" y="4936142"/>
                </a:cubicBezTo>
                <a:cubicBezTo>
                  <a:pt x="1793735" y="4941537"/>
                  <a:pt x="1808888" y="4943883"/>
                  <a:pt x="1820708" y="4952326"/>
                </a:cubicBezTo>
                <a:cubicBezTo>
                  <a:pt x="1828622" y="4957979"/>
                  <a:pt x="1829298" y="4970527"/>
                  <a:pt x="1836892" y="4976602"/>
                </a:cubicBezTo>
                <a:cubicBezTo>
                  <a:pt x="1845186" y="4983237"/>
                  <a:pt x="1899613" y="4992383"/>
                  <a:pt x="1901628" y="4992786"/>
                </a:cubicBezTo>
                <a:cubicBezTo>
                  <a:pt x="1924630" y="5015786"/>
                  <a:pt x="1918044" y="5007674"/>
                  <a:pt x="1942089" y="5041338"/>
                </a:cubicBezTo>
                <a:cubicBezTo>
                  <a:pt x="1947742" y="5049252"/>
                  <a:pt x="1951396" y="5058737"/>
                  <a:pt x="1958273" y="5065614"/>
                </a:cubicBezTo>
                <a:cubicBezTo>
                  <a:pt x="1965150" y="5072491"/>
                  <a:pt x="1975230" y="5075394"/>
                  <a:pt x="1982549" y="5081798"/>
                </a:cubicBezTo>
                <a:cubicBezTo>
                  <a:pt x="1996903" y="5094358"/>
                  <a:pt x="2010250" y="5108082"/>
                  <a:pt x="2023009" y="5122259"/>
                </a:cubicBezTo>
                <a:cubicBezTo>
                  <a:pt x="2067436" y="5171623"/>
                  <a:pt x="2035668" y="5156149"/>
                  <a:pt x="2079653" y="5170811"/>
                </a:cubicBezTo>
                <a:cubicBezTo>
                  <a:pt x="2156566" y="5232341"/>
                  <a:pt x="2084658" y="5170393"/>
                  <a:pt x="2160574" y="5251731"/>
                </a:cubicBezTo>
                <a:cubicBezTo>
                  <a:pt x="2183999" y="5276829"/>
                  <a:pt x="2214358" y="5295994"/>
                  <a:pt x="2233402" y="5324560"/>
                </a:cubicBezTo>
                <a:cubicBezTo>
                  <a:pt x="2238797" y="5332652"/>
                  <a:pt x="2243360" y="5341365"/>
                  <a:pt x="2249586" y="5348836"/>
                </a:cubicBezTo>
                <a:cubicBezTo>
                  <a:pt x="2256912" y="5357627"/>
                  <a:pt x="2263444" y="5368377"/>
                  <a:pt x="2273862" y="5373112"/>
                </a:cubicBezTo>
                <a:cubicBezTo>
                  <a:pt x="2294111" y="5382316"/>
                  <a:pt x="2338598" y="5389296"/>
                  <a:pt x="2338598" y="5389296"/>
                </a:cubicBezTo>
                <a:cubicBezTo>
                  <a:pt x="2343993" y="5397388"/>
                  <a:pt x="2348556" y="5406101"/>
                  <a:pt x="2354782" y="5413572"/>
                </a:cubicBezTo>
                <a:cubicBezTo>
                  <a:pt x="2373566" y="5436112"/>
                  <a:pt x="2387617" y="5444266"/>
                  <a:pt x="2411427" y="5462124"/>
                </a:cubicBezTo>
                <a:cubicBezTo>
                  <a:pt x="2414124" y="5470216"/>
                  <a:pt x="2418037" y="5478000"/>
                  <a:pt x="2419519" y="5486400"/>
                </a:cubicBezTo>
                <a:cubicBezTo>
                  <a:pt x="2426148" y="5523966"/>
                  <a:pt x="2435703" y="5599689"/>
                  <a:pt x="2435703" y="5599689"/>
                </a:cubicBezTo>
                <a:cubicBezTo>
                  <a:pt x="2433006" y="5618570"/>
                  <a:pt x="2430747" y="5637519"/>
                  <a:pt x="2427611" y="5656333"/>
                </a:cubicBezTo>
                <a:cubicBezTo>
                  <a:pt x="2425350" y="5669900"/>
                  <a:pt x="2419519" y="5696793"/>
                  <a:pt x="2419519" y="569679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450619" y="4515356"/>
            <a:ext cx="1254678" cy="1893536"/>
          </a:xfrm>
          <a:custGeom>
            <a:avLst/>
            <a:gdLst>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205714 w 1254678"/>
              <a:gd name="connsiteY19" fmla="*/ 776835 h 1893536"/>
              <a:gd name="connsiteX20" fmla="*/ 1181438 w 1254678"/>
              <a:gd name="connsiteY20" fmla="*/ 768743 h 1893536"/>
              <a:gd name="connsiteX21" fmla="*/ 1100517 w 1254678"/>
              <a:gd name="connsiteY21" fmla="*/ 720191 h 1893536"/>
              <a:gd name="connsiteX22" fmla="*/ 1092425 w 1254678"/>
              <a:gd name="connsiteY22" fmla="*/ 695915 h 1893536"/>
              <a:gd name="connsiteX23" fmla="*/ 1043873 w 1254678"/>
              <a:gd name="connsiteY23" fmla="*/ 65545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92379 w 1254678"/>
              <a:gd name="connsiteY19" fmla="*/ 790170 h 1893536"/>
              <a:gd name="connsiteX20" fmla="*/ 1181438 w 1254678"/>
              <a:gd name="connsiteY20" fmla="*/ 768743 h 1893536"/>
              <a:gd name="connsiteX21" fmla="*/ 1100517 w 1254678"/>
              <a:gd name="connsiteY21" fmla="*/ 720191 h 1893536"/>
              <a:gd name="connsiteX22" fmla="*/ 1092425 w 1254678"/>
              <a:gd name="connsiteY22" fmla="*/ 695915 h 1893536"/>
              <a:gd name="connsiteX23" fmla="*/ 1043873 w 1254678"/>
              <a:gd name="connsiteY23" fmla="*/ 65545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92379 w 1254678"/>
              <a:gd name="connsiteY19" fmla="*/ 790170 h 1893536"/>
              <a:gd name="connsiteX20" fmla="*/ 1171913 w 1254678"/>
              <a:gd name="connsiteY20" fmla="*/ 778268 h 1893536"/>
              <a:gd name="connsiteX21" fmla="*/ 1100517 w 1254678"/>
              <a:gd name="connsiteY21" fmla="*/ 720191 h 1893536"/>
              <a:gd name="connsiteX22" fmla="*/ 1092425 w 1254678"/>
              <a:gd name="connsiteY22" fmla="*/ 695915 h 1893536"/>
              <a:gd name="connsiteX23" fmla="*/ 1043873 w 1254678"/>
              <a:gd name="connsiteY23" fmla="*/ 65545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84759 w 1254678"/>
              <a:gd name="connsiteY19" fmla="*/ 803505 h 1893536"/>
              <a:gd name="connsiteX20" fmla="*/ 1171913 w 1254678"/>
              <a:gd name="connsiteY20" fmla="*/ 778268 h 1893536"/>
              <a:gd name="connsiteX21" fmla="*/ 1100517 w 1254678"/>
              <a:gd name="connsiteY21" fmla="*/ 720191 h 1893536"/>
              <a:gd name="connsiteX22" fmla="*/ 1092425 w 1254678"/>
              <a:gd name="connsiteY22" fmla="*/ 695915 h 1893536"/>
              <a:gd name="connsiteX23" fmla="*/ 1043873 w 1254678"/>
              <a:gd name="connsiteY23" fmla="*/ 65545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84759 w 1254678"/>
              <a:gd name="connsiteY19" fmla="*/ 803505 h 1893536"/>
              <a:gd name="connsiteX20" fmla="*/ 1171913 w 1254678"/>
              <a:gd name="connsiteY20" fmla="*/ 778268 h 1893536"/>
              <a:gd name="connsiteX21" fmla="*/ 1100517 w 1254678"/>
              <a:gd name="connsiteY21" fmla="*/ 720191 h 1893536"/>
              <a:gd name="connsiteX22" fmla="*/ 1092425 w 1254678"/>
              <a:gd name="connsiteY22" fmla="*/ 695915 h 1893536"/>
              <a:gd name="connsiteX23" fmla="*/ 1051493 w 1254678"/>
              <a:gd name="connsiteY23" fmla="*/ 67069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84759 w 1254678"/>
              <a:gd name="connsiteY19" fmla="*/ 803505 h 1893536"/>
              <a:gd name="connsiteX20" fmla="*/ 1171913 w 1254678"/>
              <a:gd name="connsiteY20" fmla="*/ 778268 h 1893536"/>
              <a:gd name="connsiteX21" fmla="*/ 1111947 w 1254678"/>
              <a:gd name="connsiteY21" fmla="*/ 714476 h 1893536"/>
              <a:gd name="connsiteX22" fmla="*/ 1092425 w 1254678"/>
              <a:gd name="connsiteY22" fmla="*/ 695915 h 1893536"/>
              <a:gd name="connsiteX23" fmla="*/ 1051493 w 1254678"/>
              <a:gd name="connsiteY23" fmla="*/ 67069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54678" h="1893536">
                <a:moveTo>
                  <a:pt x="647363" y="1877352"/>
                </a:moveTo>
                <a:cubicBezTo>
                  <a:pt x="689499" y="1883371"/>
                  <a:pt x="753746" y="1893536"/>
                  <a:pt x="793020" y="1893536"/>
                </a:cubicBezTo>
                <a:cubicBezTo>
                  <a:pt x="804141" y="1893536"/>
                  <a:pt x="814418" y="1887272"/>
                  <a:pt x="825388" y="1885444"/>
                </a:cubicBezTo>
                <a:cubicBezTo>
                  <a:pt x="846839" y="1881869"/>
                  <a:pt x="868673" y="1880927"/>
                  <a:pt x="890124" y="1877352"/>
                </a:cubicBezTo>
                <a:cubicBezTo>
                  <a:pt x="920483" y="1872292"/>
                  <a:pt x="919830" y="1868865"/>
                  <a:pt x="946769" y="1861168"/>
                </a:cubicBezTo>
                <a:cubicBezTo>
                  <a:pt x="980569" y="1851511"/>
                  <a:pt x="989537" y="1851343"/>
                  <a:pt x="1027689" y="1844984"/>
                </a:cubicBezTo>
                <a:cubicBezTo>
                  <a:pt x="1092425" y="1823405"/>
                  <a:pt x="1016900" y="1855773"/>
                  <a:pt x="1060057" y="1812616"/>
                </a:cubicBezTo>
                <a:cubicBezTo>
                  <a:pt x="1068587" y="1804086"/>
                  <a:pt x="1081952" y="1802417"/>
                  <a:pt x="1092425" y="1796432"/>
                </a:cubicBezTo>
                <a:cubicBezTo>
                  <a:pt x="1100869" y="1791607"/>
                  <a:pt x="1109107" y="1786324"/>
                  <a:pt x="1116701" y="1780248"/>
                </a:cubicBezTo>
                <a:cubicBezTo>
                  <a:pt x="1122659" y="1775482"/>
                  <a:pt x="1128119" y="1770021"/>
                  <a:pt x="1132885" y="1764063"/>
                </a:cubicBezTo>
                <a:cubicBezTo>
                  <a:pt x="1138960" y="1756469"/>
                  <a:pt x="1141685" y="1746116"/>
                  <a:pt x="1149069" y="1739787"/>
                </a:cubicBezTo>
                <a:cubicBezTo>
                  <a:pt x="1161011" y="1729551"/>
                  <a:pt x="1176043" y="1723603"/>
                  <a:pt x="1189530" y="1715511"/>
                </a:cubicBezTo>
                <a:cubicBezTo>
                  <a:pt x="1222771" y="1665650"/>
                  <a:pt x="1190474" y="1720770"/>
                  <a:pt x="1213806" y="1650775"/>
                </a:cubicBezTo>
                <a:cubicBezTo>
                  <a:pt x="1217621" y="1639331"/>
                  <a:pt x="1224595" y="1629196"/>
                  <a:pt x="1229990" y="1618407"/>
                </a:cubicBezTo>
                <a:cubicBezTo>
                  <a:pt x="1232687" y="1559065"/>
                  <a:pt x="1231004" y="1499362"/>
                  <a:pt x="1238082" y="1440382"/>
                </a:cubicBezTo>
                <a:cubicBezTo>
                  <a:pt x="1239241" y="1430726"/>
                  <a:pt x="1253780" y="1425819"/>
                  <a:pt x="1254266" y="1416106"/>
                </a:cubicBezTo>
                <a:cubicBezTo>
                  <a:pt x="1256560" y="1370229"/>
                  <a:pt x="1248653" y="1324408"/>
                  <a:pt x="1246174" y="1278541"/>
                </a:cubicBezTo>
                <a:cubicBezTo>
                  <a:pt x="1244447" y="1246584"/>
                  <a:pt x="1234627" y="1032055"/>
                  <a:pt x="1229990" y="987228"/>
                </a:cubicBezTo>
                <a:cubicBezTo>
                  <a:pt x="1226339" y="951938"/>
                  <a:pt x="1219201" y="917097"/>
                  <a:pt x="1213806" y="882032"/>
                </a:cubicBezTo>
                <a:cubicBezTo>
                  <a:pt x="1211109" y="846966"/>
                  <a:pt x="1191741" y="820799"/>
                  <a:pt x="1184759" y="803505"/>
                </a:cubicBezTo>
                <a:cubicBezTo>
                  <a:pt x="1177777" y="786211"/>
                  <a:pt x="1184048" y="793106"/>
                  <a:pt x="1171913" y="778268"/>
                </a:cubicBezTo>
                <a:cubicBezTo>
                  <a:pt x="1159778" y="763430"/>
                  <a:pt x="1150577" y="743448"/>
                  <a:pt x="1111947" y="714476"/>
                </a:cubicBezTo>
                <a:cubicBezTo>
                  <a:pt x="1109250" y="706384"/>
                  <a:pt x="1102501" y="703212"/>
                  <a:pt x="1092425" y="695915"/>
                </a:cubicBezTo>
                <a:cubicBezTo>
                  <a:pt x="1082349" y="688618"/>
                  <a:pt x="1069406" y="682637"/>
                  <a:pt x="1051493" y="670695"/>
                </a:cubicBezTo>
                <a:cubicBezTo>
                  <a:pt x="1037459" y="671971"/>
                  <a:pt x="956130" y="664738"/>
                  <a:pt x="898216" y="671639"/>
                </a:cubicBezTo>
                <a:cubicBezTo>
                  <a:pt x="840302" y="678540"/>
                  <a:pt x="882636" y="697213"/>
                  <a:pt x="704008" y="712099"/>
                </a:cubicBezTo>
                <a:lnTo>
                  <a:pt x="558351" y="695915"/>
                </a:lnTo>
                <a:cubicBezTo>
                  <a:pt x="536748" y="693422"/>
                  <a:pt x="515319" y="689180"/>
                  <a:pt x="493615" y="687823"/>
                </a:cubicBezTo>
                <a:cubicBezTo>
                  <a:pt x="428949" y="683781"/>
                  <a:pt x="364142" y="682428"/>
                  <a:pt x="299406" y="679731"/>
                </a:cubicBezTo>
                <a:cubicBezTo>
                  <a:pt x="265382" y="674060"/>
                  <a:pt x="197094" y="663215"/>
                  <a:pt x="169933" y="655455"/>
                </a:cubicBezTo>
                <a:cubicBezTo>
                  <a:pt x="158334" y="652141"/>
                  <a:pt x="149119" y="642737"/>
                  <a:pt x="137565" y="639271"/>
                </a:cubicBezTo>
                <a:cubicBezTo>
                  <a:pt x="121850" y="634556"/>
                  <a:pt x="105197" y="633876"/>
                  <a:pt x="89013" y="631179"/>
                </a:cubicBezTo>
                <a:cubicBezTo>
                  <a:pt x="80921" y="623087"/>
                  <a:pt x="71085" y="616424"/>
                  <a:pt x="64737" y="606902"/>
                </a:cubicBezTo>
                <a:cubicBezTo>
                  <a:pt x="60006" y="599805"/>
                  <a:pt x="60005" y="590466"/>
                  <a:pt x="56645" y="582626"/>
                </a:cubicBezTo>
                <a:cubicBezTo>
                  <a:pt x="51893" y="571538"/>
                  <a:pt x="45360" y="561281"/>
                  <a:pt x="40461" y="550258"/>
                </a:cubicBezTo>
                <a:cubicBezTo>
                  <a:pt x="34562" y="536984"/>
                  <a:pt x="29672" y="523285"/>
                  <a:pt x="24277" y="509798"/>
                </a:cubicBezTo>
                <a:cubicBezTo>
                  <a:pt x="21580" y="463943"/>
                  <a:pt x="19708" y="418032"/>
                  <a:pt x="16185" y="372233"/>
                </a:cubicBezTo>
                <a:cubicBezTo>
                  <a:pt x="10765" y="301766"/>
                  <a:pt x="14556" y="318791"/>
                  <a:pt x="0" y="275129"/>
                </a:cubicBezTo>
                <a:cubicBezTo>
                  <a:pt x="5395" y="215787"/>
                  <a:pt x="9085" y="156266"/>
                  <a:pt x="16185" y="97104"/>
                </a:cubicBezTo>
                <a:cubicBezTo>
                  <a:pt x="17201" y="88635"/>
                  <a:pt x="19546" y="79925"/>
                  <a:pt x="24277" y="72828"/>
                </a:cubicBezTo>
                <a:cubicBezTo>
                  <a:pt x="30625" y="63306"/>
                  <a:pt x="40461" y="56644"/>
                  <a:pt x="48553" y="48552"/>
                </a:cubicBezTo>
                <a:cubicBezTo>
                  <a:pt x="51250" y="40460"/>
                  <a:pt x="51317" y="30937"/>
                  <a:pt x="56645" y="24276"/>
                </a:cubicBezTo>
                <a:cubicBezTo>
                  <a:pt x="68053" y="10015"/>
                  <a:pt x="89205" y="5331"/>
                  <a:pt x="105197" y="0"/>
                </a:cubicBezTo>
                <a:cubicBezTo>
                  <a:pt x="169852" y="9236"/>
                  <a:pt x="161841" y="-10981"/>
                  <a:pt x="161841" y="3236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706152" y="1050549"/>
            <a:ext cx="2597626" cy="5479725"/>
          </a:xfrm>
          <a:custGeom>
            <a:avLst/>
            <a:gdLst>
              <a:gd name="connsiteX0" fmla="*/ 1408014 w 2597626"/>
              <a:gd name="connsiteY0" fmla="*/ 5365020 h 5502585"/>
              <a:gd name="connsiteX1" fmla="*/ 1432290 w 2597626"/>
              <a:gd name="connsiteY1" fmla="*/ 5413572 h 5502585"/>
              <a:gd name="connsiteX2" fmla="*/ 1448475 w 2597626"/>
              <a:gd name="connsiteY2" fmla="*/ 5429756 h 5502585"/>
              <a:gd name="connsiteX3" fmla="*/ 1472751 w 2597626"/>
              <a:gd name="connsiteY3" fmla="*/ 5445940 h 5502585"/>
              <a:gd name="connsiteX4" fmla="*/ 1561763 w 2597626"/>
              <a:gd name="connsiteY4" fmla="*/ 5462124 h 5502585"/>
              <a:gd name="connsiteX5" fmla="*/ 1618407 w 2597626"/>
              <a:gd name="connsiteY5" fmla="*/ 5478308 h 5502585"/>
              <a:gd name="connsiteX6" fmla="*/ 1658867 w 2597626"/>
              <a:gd name="connsiteY6" fmla="*/ 5486400 h 5502585"/>
              <a:gd name="connsiteX7" fmla="*/ 1731696 w 2597626"/>
              <a:gd name="connsiteY7" fmla="*/ 5494493 h 5502585"/>
              <a:gd name="connsiteX8" fmla="*/ 1796432 w 2597626"/>
              <a:gd name="connsiteY8" fmla="*/ 5502585 h 5502585"/>
              <a:gd name="connsiteX9" fmla="*/ 1885444 w 2597626"/>
              <a:gd name="connsiteY9" fmla="*/ 5494493 h 5502585"/>
              <a:gd name="connsiteX10" fmla="*/ 1909721 w 2597626"/>
              <a:gd name="connsiteY10" fmla="*/ 5486400 h 5502585"/>
              <a:gd name="connsiteX11" fmla="*/ 1998733 w 2597626"/>
              <a:gd name="connsiteY11" fmla="*/ 5470216 h 5502585"/>
              <a:gd name="connsiteX12" fmla="*/ 2039193 w 2597626"/>
              <a:gd name="connsiteY12" fmla="*/ 5437848 h 5502585"/>
              <a:gd name="connsiteX13" fmla="*/ 2128206 w 2597626"/>
              <a:gd name="connsiteY13" fmla="*/ 5389296 h 5502585"/>
              <a:gd name="connsiteX14" fmla="*/ 2176758 w 2597626"/>
              <a:gd name="connsiteY14" fmla="*/ 5340744 h 5502585"/>
              <a:gd name="connsiteX15" fmla="*/ 2184850 w 2597626"/>
              <a:gd name="connsiteY15" fmla="*/ 5308376 h 5502585"/>
              <a:gd name="connsiteX16" fmla="*/ 2233402 w 2597626"/>
              <a:gd name="connsiteY16" fmla="*/ 5284100 h 5502585"/>
              <a:gd name="connsiteX17" fmla="*/ 2273862 w 2597626"/>
              <a:gd name="connsiteY17" fmla="*/ 5235547 h 5502585"/>
              <a:gd name="connsiteX18" fmla="*/ 2330506 w 2597626"/>
              <a:gd name="connsiteY18" fmla="*/ 5138443 h 5502585"/>
              <a:gd name="connsiteX19" fmla="*/ 2362875 w 2597626"/>
              <a:gd name="connsiteY19" fmla="*/ 5130351 h 5502585"/>
              <a:gd name="connsiteX20" fmla="*/ 2403335 w 2597626"/>
              <a:gd name="connsiteY20" fmla="*/ 5065615 h 5502585"/>
              <a:gd name="connsiteX21" fmla="*/ 2419519 w 2597626"/>
              <a:gd name="connsiteY21" fmla="*/ 5025154 h 5502585"/>
              <a:gd name="connsiteX22" fmla="*/ 2468071 w 2597626"/>
              <a:gd name="connsiteY22" fmla="*/ 4960418 h 5502585"/>
              <a:gd name="connsiteX23" fmla="*/ 2492347 w 2597626"/>
              <a:gd name="connsiteY23" fmla="*/ 4928050 h 5502585"/>
              <a:gd name="connsiteX24" fmla="*/ 2524715 w 2597626"/>
              <a:gd name="connsiteY24" fmla="*/ 4839038 h 5502585"/>
              <a:gd name="connsiteX25" fmla="*/ 2548991 w 2597626"/>
              <a:gd name="connsiteY25" fmla="*/ 4830946 h 5502585"/>
              <a:gd name="connsiteX26" fmla="*/ 2565175 w 2597626"/>
              <a:gd name="connsiteY26" fmla="*/ 4733841 h 5502585"/>
              <a:gd name="connsiteX27" fmla="*/ 2589452 w 2597626"/>
              <a:gd name="connsiteY27" fmla="*/ 4652921 h 5502585"/>
              <a:gd name="connsiteX28" fmla="*/ 2597544 w 2597626"/>
              <a:gd name="connsiteY28" fmla="*/ 4572000 h 5502585"/>
              <a:gd name="connsiteX29" fmla="*/ 2581360 w 2597626"/>
              <a:gd name="connsiteY29" fmla="*/ 4402068 h 5502585"/>
              <a:gd name="connsiteX30" fmla="*/ 2573267 w 2597626"/>
              <a:gd name="connsiteY30" fmla="*/ 4369700 h 5502585"/>
              <a:gd name="connsiteX31" fmla="*/ 2565175 w 2597626"/>
              <a:gd name="connsiteY31" fmla="*/ 4313055 h 5502585"/>
              <a:gd name="connsiteX32" fmla="*/ 2540899 w 2597626"/>
              <a:gd name="connsiteY32" fmla="*/ 4159307 h 5502585"/>
              <a:gd name="connsiteX33" fmla="*/ 2524715 w 2597626"/>
              <a:gd name="connsiteY33" fmla="*/ 3884177 h 5502585"/>
              <a:gd name="connsiteX34" fmla="*/ 2500439 w 2597626"/>
              <a:gd name="connsiteY34" fmla="*/ 3754705 h 5502585"/>
              <a:gd name="connsiteX35" fmla="*/ 2492347 w 2597626"/>
              <a:gd name="connsiteY35" fmla="*/ 3706153 h 5502585"/>
              <a:gd name="connsiteX36" fmla="*/ 2468071 w 2597626"/>
              <a:gd name="connsiteY36" fmla="*/ 3560496 h 5502585"/>
              <a:gd name="connsiteX37" fmla="*/ 2451887 w 2597626"/>
              <a:gd name="connsiteY37" fmla="*/ 3528128 h 5502585"/>
              <a:gd name="connsiteX38" fmla="*/ 2411427 w 2597626"/>
              <a:gd name="connsiteY38" fmla="*/ 3463392 h 5502585"/>
              <a:gd name="connsiteX39" fmla="*/ 2403335 w 2597626"/>
              <a:gd name="connsiteY39" fmla="*/ 3398655 h 5502585"/>
              <a:gd name="connsiteX40" fmla="*/ 2387151 w 2597626"/>
              <a:gd name="connsiteY40" fmla="*/ 3366287 h 5502585"/>
              <a:gd name="connsiteX41" fmla="*/ 2379059 w 2597626"/>
              <a:gd name="connsiteY41" fmla="*/ 3309643 h 5502585"/>
              <a:gd name="connsiteX42" fmla="*/ 2362875 w 2597626"/>
              <a:gd name="connsiteY42" fmla="*/ 3244907 h 5502585"/>
              <a:gd name="connsiteX43" fmla="*/ 2354783 w 2597626"/>
              <a:gd name="connsiteY43" fmla="*/ 3204447 h 5502585"/>
              <a:gd name="connsiteX44" fmla="*/ 2330506 w 2597626"/>
              <a:gd name="connsiteY44" fmla="*/ 3147802 h 5502585"/>
              <a:gd name="connsiteX45" fmla="*/ 2322414 w 2597626"/>
              <a:gd name="connsiteY45" fmla="*/ 3115434 h 5502585"/>
              <a:gd name="connsiteX46" fmla="*/ 2281954 w 2597626"/>
              <a:gd name="connsiteY46" fmla="*/ 3099250 h 5502585"/>
              <a:gd name="connsiteX47" fmla="*/ 2265770 w 2597626"/>
              <a:gd name="connsiteY47" fmla="*/ 3050698 h 5502585"/>
              <a:gd name="connsiteX48" fmla="*/ 2217218 w 2597626"/>
              <a:gd name="connsiteY48" fmla="*/ 3018330 h 5502585"/>
              <a:gd name="connsiteX49" fmla="*/ 2192942 w 2597626"/>
              <a:gd name="connsiteY49" fmla="*/ 3002146 h 5502585"/>
              <a:gd name="connsiteX50" fmla="*/ 2136298 w 2597626"/>
              <a:gd name="connsiteY50" fmla="*/ 2985962 h 5502585"/>
              <a:gd name="connsiteX51" fmla="*/ 2079653 w 2597626"/>
              <a:gd name="connsiteY51" fmla="*/ 2977870 h 5502585"/>
              <a:gd name="connsiteX52" fmla="*/ 2063469 w 2597626"/>
              <a:gd name="connsiteY52" fmla="*/ 2953593 h 5502585"/>
              <a:gd name="connsiteX53" fmla="*/ 1966365 w 2597626"/>
              <a:gd name="connsiteY53" fmla="*/ 2929317 h 5502585"/>
              <a:gd name="connsiteX54" fmla="*/ 1942089 w 2597626"/>
              <a:gd name="connsiteY54" fmla="*/ 2921225 h 5502585"/>
              <a:gd name="connsiteX55" fmla="*/ 1917813 w 2597626"/>
              <a:gd name="connsiteY55" fmla="*/ 2905041 h 5502585"/>
              <a:gd name="connsiteX56" fmla="*/ 1836892 w 2597626"/>
              <a:gd name="connsiteY56" fmla="*/ 2888857 h 5502585"/>
              <a:gd name="connsiteX57" fmla="*/ 1804524 w 2597626"/>
              <a:gd name="connsiteY57" fmla="*/ 2880765 h 5502585"/>
              <a:gd name="connsiteX58" fmla="*/ 1731696 w 2597626"/>
              <a:gd name="connsiteY58" fmla="*/ 2864581 h 5502585"/>
              <a:gd name="connsiteX59" fmla="*/ 1699328 w 2597626"/>
              <a:gd name="connsiteY59" fmla="*/ 2848397 h 5502585"/>
              <a:gd name="connsiteX60" fmla="*/ 1521303 w 2597626"/>
              <a:gd name="connsiteY60" fmla="*/ 2832213 h 5502585"/>
              <a:gd name="connsiteX61" fmla="*/ 1416106 w 2597626"/>
              <a:gd name="connsiteY61" fmla="*/ 2807937 h 5502585"/>
              <a:gd name="connsiteX62" fmla="*/ 1367554 w 2597626"/>
              <a:gd name="connsiteY62" fmla="*/ 2791753 h 5502585"/>
              <a:gd name="connsiteX63" fmla="*/ 1343278 w 2597626"/>
              <a:gd name="connsiteY63" fmla="*/ 2783661 h 5502585"/>
              <a:gd name="connsiteX64" fmla="*/ 1310910 w 2597626"/>
              <a:gd name="connsiteY64" fmla="*/ 2743200 h 5502585"/>
              <a:gd name="connsiteX65" fmla="*/ 1254266 w 2597626"/>
              <a:gd name="connsiteY65" fmla="*/ 2702740 h 5502585"/>
              <a:gd name="connsiteX66" fmla="*/ 1213806 w 2597626"/>
              <a:gd name="connsiteY66" fmla="*/ 2670372 h 5502585"/>
              <a:gd name="connsiteX67" fmla="*/ 1181437 w 2597626"/>
              <a:gd name="connsiteY67" fmla="*/ 2629912 h 5502585"/>
              <a:gd name="connsiteX68" fmla="*/ 1149069 w 2597626"/>
              <a:gd name="connsiteY68" fmla="*/ 2613728 h 5502585"/>
              <a:gd name="connsiteX69" fmla="*/ 1100517 w 2597626"/>
              <a:gd name="connsiteY69" fmla="*/ 2573268 h 5502585"/>
              <a:gd name="connsiteX70" fmla="*/ 1060057 w 2597626"/>
              <a:gd name="connsiteY70" fmla="*/ 2492347 h 5502585"/>
              <a:gd name="connsiteX71" fmla="*/ 1027689 w 2597626"/>
              <a:gd name="connsiteY71" fmla="*/ 2459979 h 5502585"/>
              <a:gd name="connsiteX72" fmla="*/ 979136 w 2597626"/>
              <a:gd name="connsiteY72" fmla="*/ 2403335 h 5502585"/>
              <a:gd name="connsiteX73" fmla="*/ 962952 w 2597626"/>
              <a:gd name="connsiteY73" fmla="*/ 2265770 h 5502585"/>
              <a:gd name="connsiteX74" fmla="*/ 946768 w 2597626"/>
              <a:gd name="connsiteY74" fmla="*/ 2233402 h 5502585"/>
              <a:gd name="connsiteX75" fmla="*/ 938676 w 2597626"/>
              <a:gd name="connsiteY75" fmla="*/ 2192942 h 5502585"/>
              <a:gd name="connsiteX76" fmla="*/ 914400 w 2597626"/>
              <a:gd name="connsiteY76" fmla="*/ 2120114 h 5502585"/>
              <a:gd name="connsiteX77" fmla="*/ 906308 w 2597626"/>
              <a:gd name="connsiteY77" fmla="*/ 2039193 h 5502585"/>
              <a:gd name="connsiteX78" fmla="*/ 857756 w 2597626"/>
              <a:gd name="connsiteY78" fmla="*/ 1950181 h 5502585"/>
              <a:gd name="connsiteX79" fmla="*/ 801112 w 2597626"/>
              <a:gd name="connsiteY79" fmla="*/ 1877353 h 5502585"/>
              <a:gd name="connsiteX80" fmla="*/ 793020 w 2597626"/>
              <a:gd name="connsiteY80" fmla="*/ 1844985 h 5502585"/>
              <a:gd name="connsiteX81" fmla="*/ 768744 w 2597626"/>
              <a:gd name="connsiteY81" fmla="*/ 1650776 h 5502585"/>
              <a:gd name="connsiteX82" fmla="*/ 760652 w 2597626"/>
              <a:gd name="connsiteY82" fmla="*/ 1626500 h 5502585"/>
              <a:gd name="connsiteX83" fmla="*/ 744467 w 2597626"/>
              <a:gd name="connsiteY83" fmla="*/ 1424199 h 5502585"/>
              <a:gd name="connsiteX84" fmla="*/ 736375 w 2597626"/>
              <a:gd name="connsiteY84" fmla="*/ 1375647 h 5502585"/>
              <a:gd name="connsiteX85" fmla="*/ 720191 w 2597626"/>
              <a:gd name="connsiteY85" fmla="*/ 1343278 h 5502585"/>
              <a:gd name="connsiteX86" fmla="*/ 704007 w 2597626"/>
              <a:gd name="connsiteY86" fmla="*/ 995321 h 5502585"/>
              <a:gd name="connsiteX87" fmla="*/ 687823 w 2597626"/>
              <a:gd name="connsiteY87" fmla="*/ 930585 h 5502585"/>
              <a:gd name="connsiteX88" fmla="*/ 679731 w 2597626"/>
              <a:gd name="connsiteY88" fmla="*/ 890124 h 5502585"/>
              <a:gd name="connsiteX89" fmla="*/ 663547 w 2597626"/>
              <a:gd name="connsiteY89" fmla="*/ 720192 h 5502585"/>
              <a:gd name="connsiteX90" fmla="*/ 655455 w 2597626"/>
              <a:gd name="connsiteY90" fmla="*/ 687824 h 5502585"/>
              <a:gd name="connsiteX91" fmla="*/ 639271 w 2597626"/>
              <a:gd name="connsiteY91" fmla="*/ 623087 h 5502585"/>
              <a:gd name="connsiteX92" fmla="*/ 614995 w 2597626"/>
              <a:gd name="connsiteY92" fmla="*/ 493615 h 5502585"/>
              <a:gd name="connsiteX93" fmla="*/ 590719 w 2597626"/>
              <a:gd name="connsiteY93" fmla="*/ 469339 h 5502585"/>
              <a:gd name="connsiteX94" fmla="*/ 582627 w 2597626"/>
              <a:gd name="connsiteY94" fmla="*/ 445062 h 5502585"/>
              <a:gd name="connsiteX95" fmla="*/ 574535 w 2597626"/>
              <a:gd name="connsiteY95" fmla="*/ 404602 h 5502585"/>
              <a:gd name="connsiteX96" fmla="*/ 558351 w 2597626"/>
              <a:gd name="connsiteY96" fmla="*/ 364142 h 5502585"/>
              <a:gd name="connsiteX97" fmla="*/ 550259 w 2597626"/>
              <a:gd name="connsiteY97" fmla="*/ 291314 h 5502585"/>
              <a:gd name="connsiteX98" fmla="*/ 542167 w 2597626"/>
              <a:gd name="connsiteY98" fmla="*/ 258946 h 5502585"/>
              <a:gd name="connsiteX99" fmla="*/ 525983 w 2597626"/>
              <a:gd name="connsiteY99" fmla="*/ 169933 h 5502585"/>
              <a:gd name="connsiteX100" fmla="*/ 517890 w 2597626"/>
              <a:gd name="connsiteY100" fmla="*/ 137565 h 5502585"/>
              <a:gd name="connsiteX101" fmla="*/ 509798 w 2597626"/>
              <a:gd name="connsiteY101" fmla="*/ 80921 h 5502585"/>
              <a:gd name="connsiteX102" fmla="*/ 477430 w 2597626"/>
              <a:gd name="connsiteY102" fmla="*/ 16185 h 5502585"/>
              <a:gd name="connsiteX103" fmla="*/ 461246 w 2597626"/>
              <a:gd name="connsiteY103" fmla="*/ 0 h 5502585"/>
              <a:gd name="connsiteX104" fmla="*/ 372234 w 2597626"/>
              <a:gd name="connsiteY104" fmla="*/ 16185 h 5502585"/>
              <a:gd name="connsiteX105" fmla="*/ 323682 w 2597626"/>
              <a:gd name="connsiteY105" fmla="*/ 40461 h 5502585"/>
              <a:gd name="connsiteX106" fmla="*/ 283221 w 2597626"/>
              <a:gd name="connsiteY106" fmla="*/ 48553 h 5502585"/>
              <a:gd name="connsiteX107" fmla="*/ 202301 w 2597626"/>
              <a:gd name="connsiteY107" fmla="*/ 105197 h 5502585"/>
              <a:gd name="connsiteX108" fmla="*/ 178025 w 2597626"/>
              <a:gd name="connsiteY108" fmla="*/ 121381 h 5502585"/>
              <a:gd name="connsiteX109" fmla="*/ 161841 w 2597626"/>
              <a:gd name="connsiteY109" fmla="*/ 145657 h 5502585"/>
              <a:gd name="connsiteX110" fmla="*/ 145657 w 2597626"/>
              <a:gd name="connsiteY110" fmla="*/ 194209 h 5502585"/>
              <a:gd name="connsiteX111" fmla="*/ 113289 w 2597626"/>
              <a:gd name="connsiteY111" fmla="*/ 210393 h 5502585"/>
              <a:gd name="connsiteX112" fmla="*/ 89013 w 2597626"/>
              <a:gd name="connsiteY112" fmla="*/ 234670 h 5502585"/>
              <a:gd name="connsiteX113" fmla="*/ 48552 w 2597626"/>
              <a:gd name="connsiteY113" fmla="*/ 307498 h 5502585"/>
              <a:gd name="connsiteX114" fmla="*/ 24276 w 2597626"/>
              <a:gd name="connsiteY114" fmla="*/ 323682 h 5502585"/>
              <a:gd name="connsiteX115" fmla="*/ 8092 w 2597626"/>
              <a:gd name="connsiteY115" fmla="*/ 356050 h 5502585"/>
              <a:gd name="connsiteX116" fmla="*/ 0 w 2597626"/>
              <a:gd name="connsiteY116" fmla="*/ 364142 h 5502585"/>
              <a:gd name="connsiteX0" fmla="*/ 1408014 w 2597626"/>
              <a:gd name="connsiteY0" fmla="*/ 5351351 h 5488916"/>
              <a:gd name="connsiteX1" fmla="*/ 1432290 w 2597626"/>
              <a:gd name="connsiteY1" fmla="*/ 5399903 h 5488916"/>
              <a:gd name="connsiteX2" fmla="*/ 1448475 w 2597626"/>
              <a:gd name="connsiteY2" fmla="*/ 5416087 h 5488916"/>
              <a:gd name="connsiteX3" fmla="*/ 1472751 w 2597626"/>
              <a:gd name="connsiteY3" fmla="*/ 5432271 h 5488916"/>
              <a:gd name="connsiteX4" fmla="*/ 1561763 w 2597626"/>
              <a:gd name="connsiteY4" fmla="*/ 5448455 h 5488916"/>
              <a:gd name="connsiteX5" fmla="*/ 1618407 w 2597626"/>
              <a:gd name="connsiteY5" fmla="*/ 5464639 h 5488916"/>
              <a:gd name="connsiteX6" fmla="*/ 1658867 w 2597626"/>
              <a:gd name="connsiteY6" fmla="*/ 5472731 h 5488916"/>
              <a:gd name="connsiteX7" fmla="*/ 1731696 w 2597626"/>
              <a:gd name="connsiteY7" fmla="*/ 5480824 h 5488916"/>
              <a:gd name="connsiteX8" fmla="*/ 1796432 w 2597626"/>
              <a:gd name="connsiteY8" fmla="*/ 5488916 h 5488916"/>
              <a:gd name="connsiteX9" fmla="*/ 1885444 w 2597626"/>
              <a:gd name="connsiteY9" fmla="*/ 5480824 h 5488916"/>
              <a:gd name="connsiteX10" fmla="*/ 1909721 w 2597626"/>
              <a:gd name="connsiteY10" fmla="*/ 5472731 h 5488916"/>
              <a:gd name="connsiteX11" fmla="*/ 1998733 w 2597626"/>
              <a:gd name="connsiteY11" fmla="*/ 5456547 h 5488916"/>
              <a:gd name="connsiteX12" fmla="*/ 2039193 w 2597626"/>
              <a:gd name="connsiteY12" fmla="*/ 5424179 h 5488916"/>
              <a:gd name="connsiteX13" fmla="*/ 2128206 w 2597626"/>
              <a:gd name="connsiteY13" fmla="*/ 5375627 h 5488916"/>
              <a:gd name="connsiteX14" fmla="*/ 2176758 w 2597626"/>
              <a:gd name="connsiteY14" fmla="*/ 5327075 h 5488916"/>
              <a:gd name="connsiteX15" fmla="*/ 2184850 w 2597626"/>
              <a:gd name="connsiteY15" fmla="*/ 5294707 h 5488916"/>
              <a:gd name="connsiteX16" fmla="*/ 2233402 w 2597626"/>
              <a:gd name="connsiteY16" fmla="*/ 5270431 h 5488916"/>
              <a:gd name="connsiteX17" fmla="*/ 2273862 w 2597626"/>
              <a:gd name="connsiteY17" fmla="*/ 5221878 h 5488916"/>
              <a:gd name="connsiteX18" fmla="*/ 2330506 w 2597626"/>
              <a:gd name="connsiteY18" fmla="*/ 5124774 h 5488916"/>
              <a:gd name="connsiteX19" fmla="*/ 2362875 w 2597626"/>
              <a:gd name="connsiteY19" fmla="*/ 5116682 h 5488916"/>
              <a:gd name="connsiteX20" fmla="*/ 2403335 w 2597626"/>
              <a:gd name="connsiteY20" fmla="*/ 5051946 h 5488916"/>
              <a:gd name="connsiteX21" fmla="*/ 2419519 w 2597626"/>
              <a:gd name="connsiteY21" fmla="*/ 5011485 h 5488916"/>
              <a:gd name="connsiteX22" fmla="*/ 2468071 w 2597626"/>
              <a:gd name="connsiteY22" fmla="*/ 4946749 h 5488916"/>
              <a:gd name="connsiteX23" fmla="*/ 2492347 w 2597626"/>
              <a:gd name="connsiteY23" fmla="*/ 4914381 h 5488916"/>
              <a:gd name="connsiteX24" fmla="*/ 2524715 w 2597626"/>
              <a:gd name="connsiteY24" fmla="*/ 4825369 h 5488916"/>
              <a:gd name="connsiteX25" fmla="*/ 2548991 w 2597626"/>
              <a:gd name="connsiteY25" fmla="*/ 4817277 h 5488916"/>
              <a:gd name="connsiteX26" fmla="*/ 2565175 w 2597626"/>
              <a:gd name="connsiteY26" fmla="*/ 4720172 h 5488916"/>
              <a:gd name="connsiteX27" fmla="*/ 2589452 w 2597626"/>
              <a:gd name="connsiteY27" fmla="*/ 4639252 h 5488916"/>
              <a:gd name="connsiteX28" fmla="*/ 2597544 w 2597626"/>
              <a:gd name="connsiteY28" fmla="*/ 4558331 h 5488916"/>
              <a:gd name="connsiteX29" fmla="*/ 2581360 w 2597626"/>
              <a:gd name="connsiteY29" fmla="*/ 4388399 h 5488916"/>
              <a:gd name="connsiteX30" fmla="*/ 2573267 w 2597626"/>
              <a:gd name="connsiteY30" fmla="*/ 4356031 h 5488916"/>
              <a:gd name="connsiteX31" fmla="*/ 2565175 w 2597626"/>
              <a:gd name="connsiteY31" fmla="*/ 4299386 h 5488916"/>
              <a:gd name="connsiteX32" fmla="*/ 2540899 w 2597626"/>
              <a:gd name="connsiteY32" fmla="*/ 4145638 h 5488916"/>
              <a:gd name="connsiteX33" fmla="*/ 2524715 w 2597626"/>
              <a:gd name="connsiteY33" fmla="*/ 3870508 h 5488916"/>
              <a:gd name="connsiteX34" fmla="*/ 2500439 w 2597626"/>
              <a:gd name="connsiteY34" fmla="*/ 3741036 h 5488916"/>
              <a:gd name="connsiteX35" fmla="*/ 2492347 w 2597626"/>
              <a:gd name="connsiteY35" fmla="*/ 3692484 h 5488916"/>
              <a:gd name="connsiteX36" fmla="*/ 2468071 w 2597626"/>
              <a:gd name="connsiteY36" fmla="*/ 3546827 h 5488916"/>
              <a:gd name="connsiteX37" fmla="*/ 2451887 w 2597626"/>
              <a:gd name="connsiteY37" fmla="*/ 3514459 h 5488916"/>
              <a:gd name="connsiteX38" fmla="*/ 2411427 w 2597626"/>
              <a:gd name="connsiteY38" fmla="*/ 3449723 h 5488916"/>
              <a:gd name="connsiteX39" fmla="*/ 2403335 w 2597626"/>
              <a:gd name="connsiteY39" fmla="*/ 3384986 h 5488916"/>
              <a:gd name="connsiteX40" fmla="*/ 2387151 w 2597626"/>
              <a:gd name="connsiteY40" fmla="*/ 3352618 h 5488916"/>
              <a:gd name="connsiteX41" fmla="*/ 2379059 w 2597626"/>
              <a:gd name="connsiteY41" fmla="*/ 3295974 h 5488916"/>
              <a:gd name="connsiteX42" fmla="*/ 2362875 w 2597626"/>
              <a:gd name="connsiteY42" fmla="*/ 3231238 h 5488916"/>
              <a:gd name="connsiteX43" fmla="*/ 2354783 w 2597626"/>
              <a:gd name="connsiteY43" fmla="*/ 3190778 h 5488916"/>
              <a:gd name="connsiteX44" fmla="*/ 2330506 w 2597626"/>
              <a:gd name="connsiteY44" fmla="*/ 3134133 h 5488916"/>
              <a:gd name="connsiteX45" fmla="*/ 2322414 w 2597626"/>
              <a:gd name="connsiteY45" fmla="*/ 3101765 h 5488916"/>
              <a:gd name="connsiteX46" fmla="*/ 2281954 w 2597626"/>
              <a:gd name="connsiteY46" fmla="*/ 3085581 h 5488916"/>
              <a:gd name="connsiteX47" fmla="*/ 2265770 w 2597626"/>
              <a:gd name="connsiteY47" fmla="*/ 3037029 h 5488916"/>
              <a:gd name="connsiteX48" fmla="*/ 2217218 w 2597626"/>
              <a:gd name="connsiteY48" fmla="*/ 3004661 h 5488916"/>
              <a:gd name="connsiteX49" fmla="*/ 2192942 w 2597626"/>
              <a:gd name="connsiteY49" fmla="*/ 2988477 h 5488916"/>
              <a:gd name="connsiteX50" fmla="*/ 2136298 w 2597626"/>
              <a:gd name="connsiteY50" fmla="*/ 2972293 h 5488916"/>
              <a:gd name="connsiteX51" fmla="*/ 2079653 w 2597626"/>
              <a:gd name="connsiteY51" fmla="*/ 2964201 h 5488916"/>
              <a:gd name="connsiteX52" fmla="*/ 2063469 w 2597626"/>
              <a:gd name="connsiteY52" fmla="*/ 2939924 h 5488916"/>
              <a:gd name="connsiteX53" fmla="*/ 1966365 w 2597626"/>
              <a:gd name="connsiteY53" fmla="*/ 2915648 h 5488916"/>
              <a:gd name="connsiteX54" fmla="*/ 1942089 w 2597626"/>
              <a:gd name="connsiteY54" fmla="*/ 2907556 h 5488916"/>
              <a:gd name="connsiteX55" fmla="*/ 1917813 w 2597626"/>
              <a:gd name="connsiteY55" fmla="*/ 2891372 h 5488916"/>
              <a:gd name="connsiteX56" fmla="*/ 1836892 w 2597626"/>
              <a:gd name="connsiteY56" fmla="*/ 2875188 h 5488916"/>
              <a:gd name="connsiteX57" fmla="*/ 1804524 w 2597626"/>
              <a:gd name="connsiteY57" fmla="*/ 2867096 h 5488916"/>
              <a:gd name="connsiteX58" fmla="*/ 1731696 w 2597626"/>
              <a:gd name="connsiteY58" fmla="*/ 2850912 h 5488916"/>
              <a:gd name="connsiteX59" fmla="*/ 1699328 w 2597626"/>
              <a:gd name="connsiteY59" fmla="*/ 2834728 h 5488916"/>
              <a:gd name="connsiteX60" fmla="*/ 1521303 w 2597626"/>
              <a:gd name="connsiteY60" fmla="*/ 2818544 h 5488916"/>
              <a:gd name="connsiteX61" fmla="*/ 1416106 w 2597626"/>
              <a:gd name="connsiteY61" fmla="*/ 2794268 h 5488916"/>
              <a:gd name="connsiteX62" fmla="*/ 1367554 w 2597626"/>
              <a:gd name="connsiteY62" fmla="*/ 2778084 h 5488916"/>
              <a:gd name="connsiteX63" fmla="*/ 1343278 w 2597626"/>
              <a:gd name="connsiteY63" fmla="*/ 2769992 h 5488916"/>
              <a:gd name="connsiteX64" fmla="*/ 1310910 w 2597626"/>
              <a:gd name="connsiteY64" fmla="*/ 2729531 h 5488916"/>
              <a:gd name="connsiteX65" fmla="*/ 1254266 w 2597626"/>
              <a:gd name="connsiteY65" fmla="*/ 2689071 h 5488916"/>
              <a:gd name="connsiteX66" fmla="*/ 1213806 w 2597626"/>
              <a:gd name="connsiteY66" fmla="*/ 2656703 h 5488916"/>
              <a:gd name="connsiteX67" fmla="*/ 1181437 w 2597626"/>
              <a:gd name="connsiteY67" fmla="*/ 2616243 h 5488916"/>
              <a:gd name="connsiteX68" fmla="*/ 1149069 w 2597626"/>
              <a:gd name="connsiteY68" fmla="*/ 2600059 h 5488916"/>
              <a:gd name="connsiteX69" fmla="*/ 1100517 w 2597626"/>
              <a:gd name="connsiteY69" fmla="*/ 2559599 h 5488916"/>
              <a:gd name="connsiteX70" fmla="*/ 1060057 w 2597626"/>
              <a:gd name="connsiteY70" fmla="*/ 2478678 h 5488916"/>
              <a:gd name="connsiteX71" fmla="*/ 1027689 w 2597626"/>
              <a:gd name="connsiteY71" fmla="*/ 2446310 h 5488916"/>
              <a:gd name="connsiteX72" fmla="*/ 979136 w 2597626"/>
              <a:gd name="connsiteY72" fmla="*/ 2389666 h 5488916"/>
              <a:gd name="connsiteX73" fmla="*/ 962952 w 2597626"/>
              <a:gd name="connsiteY73" fmla="*/ 2252101 h 5488916"/>
              <a:gd name="connsiteX74" fmla="*/ 946768 w 2597626"/>
              <a:gd name="connsiteY74" fmla="*/ 2219733 h 5488916"/>
              <a:gd name="connsiteX75" fmla="*/ 938676 w 2597626"/>
              <a:gd name="connsiteY75" fmla="*/ 2179273 h 5488916"/>
              <a:gd name="connsiteX76" fmla="*/ 914400 w 2597626"/>
              <a:gd name="connsiteY76" fmla="*/ 2106445 h 5488916"/>
              <a:gd name="connsiteX77" fmla="*/ 906308 w 2597626"/>
              <a:gd name="connsiteY77" fmla="*/ 2025524 h 5488916"/>
              <a:gd name="connsiteX78" fmla="*/ 857756 w 2597626"/>
              <a:gd name="connsiteY78" fmla="*/ 1936512 h 5488916"/>
              <a:gd name="connsiteX79" fmla="*/ 801112 w 2597626"/>
              <a:gd name="connsiteY79" fmla="*/ 1863684 h 5488916"/>
              <a:gd name="connsiteX80" fmla="*/ 793020 w 2597626"/>
              <a:gd name="connsiteY80" fmla="*/ 1831316 h 5488916"/>
              <a:gd name="connsiteX81" fmla="*/ 768744 w 2597626"/>
              <a:gd name="connsiteY81" fmla="*/ 1637107 h 5488916"/>
              <a:gd name="connsiteX82" fmla="*/ 760652 w 2597626"/>
              <a:gd name="connsiteY82" fmla="*/ 1612831 h 5488916"/>
              <a:gd name="connsiteX83" fmla="*/ 744467 w 2597626"/>
              <a:gd name="connsiteY83" fmla="*/ 1410530 h 5488916"/>
              <a:gd name="connsiteX84" fmla="*/ 736375 w 2597626"/>
              <a:gd name="connsiteY84" fmla="*/ 1361978 h 5488916"/>
              <a:gd name="connsiteX85" fmla="*/ 720191 w 2597626"/>
              <a:gd name="connsiteY85" fmla="*/ 1329609 h 5488916"/>
              <a:gd name="connsiteX86" fmla="*/ 704007 w 2597626"/>
              <a:gd name="connsiteY86" fmla="*/ 981652 h 5488916"/>
              <a:gd name="connsiteX87" fmla="*/ 687823 w 2597626"/>
              <a:gd name="connsiteY87" fmla="*/ 916916 h 5488916"/>
              <a:gd name="connsiteX88" fmla="*/ 679731 w 2597626"/>
              <a:gd name="connsiteY88" fmla="*/ 876455 h 5488916"/>
              <a:gd name="connsiteX89" fmla="*/ 663547 w 2597626"/>
              <a:gd name="connsiteY89" fmla="*/ 706523 h 5488916"/>
              <a:gd name="connsiteX90" fmla="*/ 655455 w 2597626"/>
              <a:gd name="connsiteY90" fmla="*/ 674155 h 5488916"/>
              <a:gd name="connsiteX91" fmla="*/ 639271 w 2597626"/>
              <a:gd name="connsiteY91" fmla="*/ 609418 h 5488916"/>
              <a:gd name="connsiteX92" fmla="*/ 614995 w 2597626"/>
              <a:gd name="connsiteY92" fmla="*/ 479946 h 5488916"/>
              <a:gd name="connsiteX93" fmla="*/ 590719 w 2597626"/>
              <a:gd name="connsiteY93" fmla="*/ 455670 h 5488916"/>
              <a:gd name="connsiteX94" fmla="*/ 582627 w 2597626"/>
              <a:gd name="connsiteY94" fmla="*/ 431393 h 5488916"/>
              <a:gd name="connsiteX95" fmla="*/ 574535 w 2597626"/>
              <a:gd name="connsiteY95" fmla="*/ 390933 h 5488916"/>
              <a:gd name="connsiteX96" fmla="*/ 558351 w 2597626"/>
              <a:gd name="connsiteY96" fmla="*/ 350473 h 5488916"/>
              <a:gd name="connsiteX97" fmla="*/ 550259 w 2597626"/>
              <a:gd name="connsiteY97" fmla="*/ 277645 h 5488916"/>
              <a:gd name="connsiteX98" fmla="*/ 542167 w 2597626"/>
              <a:gd name="connsiteY98" fmla="*/ 245277 h 5488916"/>
              <a:gd name="connsiteX99" fmla="*/ 525983 w 2597626"/>
              <a:gd name="connsiteY99" fmla="*/ 156264 h 5488916"/>
              <a:gd name="connsiteX100" fmla="*/ 517890 w 2597626"/>
              <a:gd name="connsiteY100" fmla="*/ 123896 h 5488916"/>
              <a:gd name="connsiteX101" fmla="*/ 509798 w 2597626"/>
              <a:gd name="connsiteY101" fmla="*/ 67252 h 5488916"/>
              <a:gd name="connsiteX102" fmla="*/ 477430 w 2597626"/>
              <a:gd name="connsiteY102" fmla="*/ 2516 h 5488916"/>
              <a:gd name="connsiteX103" fmla="*/ 455531 w 2597626"/>
              <a:gd name="connsiteY103" fmla="*/ 9191 h 5488916"/>
              <a:gd name="connsiteX104" fmla="*/ 372234 w 2597626"/>
              <a:gd name="connsiteY104" fmla="*/ 2516 h 5488916"/>
              <a:gd name="connsiteX105" fmla="*/ 323682 w 2597626"/>
              <a:gd name="connsiteY105" fmla="*/ 26792 h 5488916"/>
              <a:gd name="connsiteX106" fmla="*/ 283221 w 2597626"/>
              <a:gd name="connsiteY106" fmla="*/ 34884 h 5488916"/>
              <a:gd name="connsiteX107" fmla="*/ 202301 w 2597626"/>
              <a:gd name="connsiteY107" fmla="*/ 91528 h 5488916"/>
              <a:gd name="connsiteX108" fmla="*/ 178025 w 2597626"/>
              <a:gd name="connsiteY108" fmla="*/ 107712 h 5488916"/>
              <a:gd name="connsiteX109" fmla="*/ 161841 w 2597626"/>
              <a:gd name="connsiteY109" fmla="*/ 131988 h 5488916"/>
              <a:gd name="connsiteX110" fmla="*/ 145657 w 2597626"/>
              <a:gd name="connsiteY110" fmla="*/ 180540 h 5488916"/>
              <a:gd name="connsiteX111" fmla="*/ 113289 w 2597626"/>
              <a:gd name="connsiteY111" fmla="*/ 196724 h 5488916"/>
              <a:gd name="connsiteX112" fmla="*/ 89013 w 2597626"/>
              <a:gd name="connsiteY112" fmla="*/ 221001 h 5488916"/>
              <a:gd name="connsiteX113" fmla="*/ 48552 w 2597626"/>
              <a:gd name="connsiteY113" fmla="*/ 293829 h 5488916"/>
              <a:gd name="connsiteX114" fmla="*/ 24276 w 2597626"/>
              <a:gd name="connsiteY114" fmla="*/ 310013 h 5488916"/>
              <a:gd name="connsiteX115" fmla="*/ 8092 w 2597626"/>
              <a:gd name="connsiteY115" fmla="*/ 342381 h 5488916"/>
              <a:gd name="connsiteX116" fmla="*/ 0 w 2597626"/>
              <a:gd name="connsiteY116" fmla="*/ 350473 h 5488916"/>
              <a:gd name="connsiteX0" fmla="*/ 1408014 w 2597626"/>
              <a:gd name="connsiteY0" fmla="*/ 5351351 h 5488916"/>
              <a:gd name="connsiteX1" fmla="*/ 1432290 w 2597626"/>
              <a:gd name="connsiteY1" fmla="*/ 5399903 h 5488916"/>
              <a:gd name="connsiteX2" fmla="*/ 1448475 w 2597626"/>
              <a:gd name="connsiteY2" fmla="*/ 5416087 h 5488916"/>
              <a:gd name="connsiteX3" fmla="*/ 1472751 w 2597626"/>
              <a:gd name="connsiteY3" fmla="*/ 5432271 h 5488916"/>
              <a:gd name="connsiteX4" fmla="*/ 1561763 w 2597626"/>
              <a:gd name="connsiteY4" fmla="*/ 5448455 h 5488916"/>
              <a:gd name="connsiteX5" fmla="*/ 1618407 w 2597626"/>
              <a:gd name="connsiteY5" fmla="*/ 5464639 h 5488916"/>
              <a:gd name="connsiteX6" fmla="*/ 1658867 w 2597626"/>
              <a:gd name="connsiteY6" fmla="*/ 5472731 h 5488916"/>
              <a:gd name="connsiteX7" fmla="*/ 1731696 w 2597626"/>
              <a:gd name="connsiteY7" fmla="*/ 5480824 h 5488916"/>
              <a:gd name="connsiteX8" fmla="*/ 1796432 w 2597626"/>
              <a:gd name="connsiteY8" fmla="*/ 5488916 h 5488916"/>
              <a:gd name="connsiteX9" fmla="*/ 1885444 w 2597626"/>
              <a:gd name="connsiteY9" fmla="*/ 5480824 h 5488916"/>
              <a:gd name="connsiteX10" fmla="*/ 1909721 w 2597626"/>
              <a:gd name="connsiteY10" fmla="*/ 5472731 h 5488916"/>
              <a:gd name="connsiteX11" fmla="*/ 1998733 w 2597626"/>
              <a:gd name="connsiteY11" fmla="*/ 5456547 h 5488916"/>
              <a:gd name="connsiteX12" fmla="*/ 2039193 w 2597626"/>
              <a:gd name="connsiteY12" fmla="*/ 5424179 h 5488916"/>
              <a:gd name="connsiteX13" fmla="*/ 2128206 w 2597626"/>
              <a:gd name="connsiteY13" fmla="*/ 5375627 h 5488916"/>
              <a:gd name="connsiteX14" fmla="*/ 2176758 w 2597626"/>
              <a:gd name="connsiteY14" fmla="*/ 5327075 h 5488916"/>
              <a:gd name="connsiteX15" fmla="*/ 2184850 w 2597626"/>
              <a:gd name="connsiteY15" fmla="*/ 5294707 h 5488916"/>
              <a:gd name="connsiteX16" fmla="*/ 2233402 w 2597626"/>
              <a:gd name="connsiteY16" fmla="*/ 5270431 h 5488916"/>
              <a:gd name="connsiteX17" fmla="*/ 2273862 w 2597626"/>
              <a:gd name="connsiteY17" fmla="*/ 5221878 h 5488916"/>
              <a:gd name="connsiteX18" fmla="*/ 2330506 w 2597626"/>
              <a:gd name="connsiteY18" fmla="*/ 5124774 h 5488916"/>
              <a:gd name="connsiteX19" fmla="*/ 2362875 w 2597626"/>
              <a:gd name="connsiteY19" fmla="*/ 5116682 h 5488916"/>
              <a:gd name="connsiteX20" fmla="*/ 2403335 w 2597626"/>
              <a:gd name="connsiteY20" fmla="*/ 5051946 h 5488916"/>
              <a:gd name="connsiteX21" fmla="*/ 2419519 w 2597626"/>
              <a:gd name="connsiteY21" fmla="*/ 5011485 h 5488916"/>
              <a:gd name="connsiteX22" fmla="*/ 2468071 w 2597626"/>
              <a:gd name="connsiteY22" fmla="*/ 4946749 h 5488916"/>
              <a:gd name="connsiteX23" fmla="*/ 2492347 w 2597626"/>
              <a:gd name="connsiteY23" fmla="*/ 4914381 h 5488916"/>
              <a:gd name="connsiteX24" fmla="*/ 2524715 w 2597626"/>
              <a:gd name="connsiteY24" fmla="*/ 4825369 h 5488916"/>
              <a:gd name="connsiteX25" fmla="*/ 2548991 w 2597626"/>
              <a:gd name="connsiteY25" fmla="*/ 4817277 h 5488916"/>
              <a:gd name="connsiteX26" fmla="*/ 2565175 w 2597626"/>
              <a:gd name="connsiteY26" fmla="*/ 4720172 h 5488916"/>
              <a:gd name="connsiteX27" fmla="*/ 2589452 w 2597626"/>
              <a:gd name="connsiteY27" fmla="*/ 4639252 h 5488916"/>
              <a:gd name="connsiteX28" fmla="*/ 2597544 w 2597626"/>
              <a:gd name="connsiteY28" fmla="*/ 4558331 h 5488916"/>
              <a:gd name="connsiteX29" fmla="*/ 2581360 w 2597626"/>
              <a:gd name="connsiteY29" fmla="*/ 4388399 h 5488916"/>
              <a:gd name="connsiteX30" fmla="*/ 2573267 w 2597626"/>
              <a:gd name="connsiteY30" fmla="*/ 4356031 h 5488916"/>
              <a:gd name="connsiteX31" fmla="*/ 2565175 w 2597626"/>
              <a:gd name="connsiteY31" fmla="*/ 4299386 h 5488916"/>
              <a:gd name="connsiteX32" fmla="*/ 2540899 w 2597626"/>
              <a:gd name="connsiteY32" fmla="*/ 4145638 h 5488916"/>
              <a:gd name="connsiteX33" fmla="*/ 2524715 w 2597626"/>
              <a:gd name="connsiteY33" fmla="*/ 3870508 h 5488916"/>
              <a:gd name="connsiteX34" fmla="*/ 2500439 w 2597626"/>
              <a:gd name="connsiteY34" fmla="*/ 3741036 h 5488916"/>
              <a:gd name="connsiteX35" fmla="*/ 2492347 w 2597626"/>
              <a:gd name="connsiteY35" fmla="*/ 3692484 h 5488916"/>
              <a:gd name="connsiteX36" fmla="*/ 2468071 w 2597626"/>
              <a:gd name="connsiteY36" fmla="*/ 3546827 h 5488916"/>
              <a:gd name="connsiteX37" fmla="*/ 2451887 w 2597626"/>
              <a:gd name="connsiteY37" fmla="*/ 3514459 h 5488916"/>
              <a:gd name="connsiteX38" fmla="*/ 2411427 w 2597626"/>
              <a:gd name="connsiteY38" fmla="*/ 3449723 h 5488916"/>
              <a:gd name="connsiteX39" fmla="*/ 2403335 w 2597626"/>
              <a:gd name="connsiteY39" fmla="*/ 3384986 h 5488916"/>
              <a:gd name="connsiteX40" fmla="*/ 2387151 w 2597626"/>
              <a:gd name="connsiteY40" fmla="*/ 3352618 h 5488916"/>
              <a:gd name="connsiteX41" fmla="*/ 2379059 w 2597626"/>
              <a:gd name="connsiteY41" fmla="*/ 3295974 h 5488916"/>
              <a:gd name="connsiteX42" fmla="*/ 2362875 w 2597626"/>
              <a:gd name="connsiteY42" fmla="*/ 3231238 h 5488916"/>
              <a:gd name="connsiteX43" fmla="*/ 2354783 w 2597626"/>
              <a:gd name="connsiteY43" fmla="*/ 3190778 h 5488916"/>
              <a:gd name="connsiteX44" fmla="*/ 2330506 w 2597626"/>
              <a:gd name="connsiteY44" fmla="*/ 3134133 h 5488916"/>
              <a:gd name="connsiteX45" fmla="*/ 2322414 w 2597626"/>
              <a:gd name="connsiteY45" fmla="*/ 3101765 h 5488916"/>
              <a:gd name="connsiteX46" fmla="*/ 2281954 w 2597626"/>
              <a:gd name="connsiteY46" fmla="*/ 3085581 h 5488916"/>
              <a:gd name="connsiteX47" fmla="*/ 2265770 w 2597626"/>
              <a:gd name="connsiteY47" fmla="*/ 3037029 h 5488916"/>
              <a:gd name="connsiteX48" fmla="*/ 2217218 w 2597626"/>
              <a:gd name="connsiteY48" fmla="*/ 3004661 h 5488916"/>
              <a:gd name="connsiteX49" fmla="*/ 2192942 w 2597626"/>
              <a:gd name="connsiteY49" fmla="*/ 2988477 h 5488916"/>
              <a:gd name="connsiteX50" fmla="*/ 2136298 w 2597626"/>
              <a:gd name="connsiteY50" fmla="*/ 2972293 h 5488916"/>
              <a:gd name="connsiteX51" fmla="*/ 2079653 w 2597626"/>
              <a:gd name="connsiteY51" fmla="*/ 2964201 h 5488916"/>
              <a:gd name="connsiteX52" fmla="*/ 2063469 w 2597626"/>
              <a:gd name="connsiteY52" fmla="*/ 2939924 h 5488916"/>
              <a:gd name="connsiteX53" fmla="*/ 1966365 w 2597626"/>
              <a:gd name="connsiteY53" fmla="*/ 2915648 h 5488916"/>
              <a:gd name="connsiteX54" fmla="*/ 1942089 w 2597626"/>
              <a:gd name="connsiteY54" fmla="*/ 2907556 h 5488916"/>
              <a:gd name="connsiteX55" fmla="*/ 1917813 w 2597626"/>
              <a:gd name="connsiteY55" fmla="*/ 2891372 h 5488916"/>
              <a:gd name="connsiteX56" fmla="*/ 1836892 w 2597626"/>
              <a:gd name="connsiteY56" fmla="*/ 2875188 h 5488916"/>
              <a:gd name="connsiteX57" fmla="*/ 1804524 w 2597626"/>
              <a:gd name="connsiteY57" fmla="*/ 2867096 h 5488916"/>
              <a:gd name="connsiteX58" fmla="*/ 1731696 w 2597626"/>
              <a:gd name="connsiteY58" fmla="*/ 2850912 h 5488916"/>
              <a:gd name="connsiteX59" fmla="*/ 1699328 w 2597626"/>
              <a:gd name="connsiteY59" fmla="*/ 2834728 h 5488916"/>
              <a:gd name="connsiteX60" fmla="*/ 1521303 w 2597626"/>
              <a:gd name="connsiteY60" fmla="*/ 2818544 h 5488916"/>
              <a:gd name="connsiteX61" fmla="*/ 1416106 w 2597626"/>
              <a:gd name="connsiteY61" fmla="*/ 2794268 h 5488916"/>
              <a:gd name="connsiteX62" fmla="*/ 1367554 w 2597626"/>
              <a:gd name="connsiteY62" fmla="*/ 2778084 h 5488916"/>
              <a:gd name="connsiteX63" fmla="*/ 1343278 w 2597626"/>
              <a:gd name="connsiteY63" fmla="*/ 2769992 h 5488916"/>
              <a:gd name="connsiteX64" fmla="*/ 1310910 w 2597626"/>
              <a:gd name="connsiteY64" fmla="*/ 2729531 h 5488916"/>
              <a:gd name="connsiteX65" fmla="*/ 1254266 w 2597626"/>
              <a:gd name="connsiteY65" fmla="*/ 2689071 h 5488916"/>
              <a:gd name="connsiteX66" fmla="*/ 1213806 w 2597626"/>
              <a:gd name="connsiteY66" fmla="*/ 2656703 h 5488916"/>
              <a:gd name="connsiteX67" fmla="*/ 1181437 w 2597626"/>
              <a:gd name="connsiteY67" fmla="*/ 2616243 h 5488916"/>
              <a:gd name="connsiteX68" fmla="*/ 1149069 w 2597626"/>
              <a:gd name="connsiteY68" fmla="*/ 2600059 h 5488916"/>
              <a:gd name="connsiteX69" fmla="*/ 1100517 w 2597626"/>
              <a:gd name="connsiteY69" fmla="*/ 2559599 h 5488916"/>
              <a:gd name="connsiteX70" fmla="*/ 1060057 w 2597626"/>
              <a:gd name="connsiteY70" fmla="*/ 2478678 h 5488916"/>
              <a:gd name="connsiteX71" fmla="*/ 1027689 w 2597626"/>
              <a:gd name="connsiteY71" fmla="*/ 2446310 h 5488916"/>
              <a:gd name="connsiteX72" fmla="*/ 979136 w 2597626"/>
              <a:gd name="connsiteY72" fmla="*/ 2389666 h 5488916"/>
              <a:gd name="connsiteX73" fmla="*/ 962952 w 2597626"/>
              <a:gd name="connsiteY73" fmla="*/ 2252101 h 5488916"/>
              <a:gd name="connsiteX74" fmla="*/ 946768 w 2597626"/>
              <a:gd name="connsiteY74" fmla="*/ 2219733 h 5488916"/>
              <a:gd name="connsiteX75" fmla="*/ 938676 w 2597626"/>
              <a:gd name="connsiteY75" fmla="*/ 2179273 h 5488916"/>
              <a:gd name="connsiteX76" fmla="*/ 914400 w 2597626"/>
              <a:gd name="connsiteY76" fmla="*/ 2106445 h 5488916"/>
              <a:gd name="connsiteX77" fmla="*/ 906308 w 2597626"/>
              <a:gd name="connsiteY77" fmla="*/ 2025524 h 5488916"/>
              <a:gd name="connsiteX78" fmla="*/ 857756 w 2597626"/>
              <a:gd name="connsiteY78" fmla="*/ 1936512 h 5488916"/>
              <a:gd name="connsiteX79" fmla="*/ 801112 w 2597626"/>
              <a:gd name="connsiteY79" fmla="*/ 1863684 h 5488916"/>
              <a:gd name="connsiteX80" fmla="*/ 793020 w 2597626"/>
              <a:gd name="connsiteY80" fmla="*/ 1831316 h 5488916"/>
              <a:gd name="connsiteX81" fmla="*/ 768744 w 2597626"/>
              <a:gd name="connsiteY81" fmla="*/ 1637107 h 5488916"/>
              <a:gd name="connsiteX82" fmla="*/ 760652 w 2597626"/>
              <a:gd name="connsiteY82" fmla="*/ 1612831 h 5488916"/>
              <a:gd name="connsiteX83" fmla="*/ 744467 w 2597626"/>
              <a:gd name="connsiteY83" fmla="*/ 1410530 h 5488916"/>
              <a:gd name="connsiteX84" fmla="*/ 736375 w 2597626"/>
              <a:gd name="connsiteY84" fmla="*/ 1361978 h 5488916"/>
              <a:gd name="connsiteX85" fmla="*/ 720191 w 2597626"/>
              <a:gd name="connsiteY85" fmla="*/ 1329609 h 5488916"/>
              <a:gd name="connsiteX86" fmla="*/ 704007 w 2597626"/>
              <a:gd name="connsiteY86" fmla="*/ 981652 h 5488916"/>
              <a:gd name="connsiteX87" fmla="*/ 687823 w 2597626"/>
              <a:gd name="connsiteY87" fmla="*/ 916916 h 5488916"/>
              <a:gd name="connsiteX88" fmla="*/ 679731 w 2597626"/>
              <a:gd name="connsiteY88" fmla="*/ 876455 h 5488916"/>
              <a:gd name="connsiteX89" fmla="*/ 663547 w 2597626"/>
              <a:gd name="connsiteY89" fmla="*/ 706523 h 5488916"/>
              <a:gd name="connsiteX90" fmla="*/ 655455 w 2597626"/>
              <a:gd name="connsiteY90" fmla="*/ 674155 h 5488916"/>
              <a:gd name="connsiteX91" fmla="*/ 639271 w 2597626"/>
              <a:gd name="connsiteY91" fmla="*/ 609418 h 5488916"/>
              <a:gd name="connsiteX92" fmla="*/ 614995 w 2597626"/>
              <a:gd name="connsiteY92" fmla="*/ 479946 h 5488916"/>
              <a:gd name="connsiteX93" fmla="*/ 590719 w 2597626"/>
              <a:gd name="connsiteY93" fmla="*/ 455670 h 5488916"/>
              <a:gd name="connsiteX94" fmla="*/ 582627 w 2597626"/>
              <a:gd name="connsiteY94" fmla="*/ 431393 h 5488916"/>
              <a:gd name="connsiteX95" fmla="*/ 574535 w 2597626"/>
              <a:gd name="connsiteY95" fmla="*/ 390933 h 5488916"/>
              <a:gd name="connsiteX96" fmla="*/ 558351 w 2597626"/>
              <a:gd name="connsiteY96" fmla="*/ 350473 h 5488916"/>
              <a:gd name="connsiteX97" fmla="*/ 550259 w 2597626"/>
              <a:gd name="connsiteY97" fmla="*/ 277645 h 5488916"/>
              <a:gd name="connsiteX98" fmla="*/ 542167 w 2597626"/>
              <a:gd name="connsiteY98" fmla="*/ 245277 h 5488916"/>
              <a:gd name="connsiteX99" fmla="*/ 525983 w 2597626"/>
              <a:gd name="connsiteY99" fmla="*/ 156264 h 5488916"/>
              <a:gd name="connsiteX100" fmla="*/ 517890 w 2597626"/>
              <a:gd name="connsiteY100" fmla="*/ 123896 h 5488916"/>
              <a:gd name="connsiteX101" fmla="*/ 509798 w 2597626"/>
              <a:gd name="connsiteY101" fmla="*/ 67252 h 5488916"/>
              <a:gd name="connsiteX102" fmla="*/ 477430 w 2597626"/>
              <a:gd name="connsiteY102" fmla="*/ 2516 h 5488916"/>
              <a:gd name="connsiteX103" fmla="*/ 455531 w 2597626"/>
              <a:gd name="connsiteY103" fmla="*/ 9191 h 5488916"/>
              <a:gd name="connsiteX104" fmla="*/ 376044 w 2597626"/>
              <a:gd name="connsiteY104" fmla="*/ 10136 h 5488916"/>
              <a:gd name="connsiteX105" fmla="*/ 323682 w 2597626"/>
              <a:gd name="connsiteY105" fmla="*/ 26792 h 5488916"/>
              <a:gd name="connsiteX106" fmla="*/ 283221 w 2597626"/>
              <a:gd name="connsiteY106" fmla="*/ 34884 h 5488916"/>
              <a:gd name="connsiteX107" fmla="*/ 202301 w 2597626"/>
              <a:gd name="connsiteY107" fmla="*/ 91528 h 5488916"/>
              <a:gd name="connsiteX108" fmla="*/ 178025 w 2597626"/>
              <a:gd name="connsiteY108" fmla="*/ 107712 h 5488916"/>
              <a:gd name="connsiteX109" fmla="*/ 161841 w 2597626"/>
              <a:gd name="connsiteY109" fmla="*/ 131988 h 5488916"/>
              <a:gd name="connsiteX110" fmla="*/ 145657 w 2597626"/>
              <a:gd name="connsiteY110" fmla="*/ 180540 h 5488916"/>
              <a:gd name="connsiteX111" fmla="*/ 113289 w 2597626"/>
              <a:gd name="connsiteY111" fmla="*/ 196724 h 5488916"/>
              <a:gd name="connsiteX112" fmla="*/ 89013 w 2597626"/>
              <a:gd name="connsiteY112" fmla="*/ 221001 h 5488916"/>
              <a:gd name="connsiteX113" fmla="*/ 48552 w 2597626"/>
              <a:gd name="connsiteY113" fmla="*/ 293829 h 5488916"/>
              <a:gd name="connsiteX114" fmla="*/ 24276 w 2597626"/>
              <a:gd name="connsiteY114" fmla="*/ 310013 h 5488916"/>
              <a:gd name="connsiteX115" fmla="*/ 8092 w 2597626"/>
              <a:gd name="connsiteY115" fmla="*/ 342381 h 5488916"/>
              <a:gd name="connsiteX116" fmla="*/ 0 w 2597626"/>
              <a:gd name="connsiteY116" fmla="*/ 350473 h 5488916"/>
              <a:gd name="connsiteX0" fmla="*/ 1408014 w 2597626"/>
              <a:gd name="connsiteY0" fmla="*/ 5342160 h 5479725"/>
              <a:gd name="connsiteX1" fmla="*/ 1432290 w 2597626"/>
              <a:gd name="connsiteY1" fmla="*/ 5390712 h 5479725"/>
              <a:gd name="connsiteX2" fmla="*/ 1448475 w 2597626"/>
              <a:gd name="connsiteY2" fmla="*/ 5406896 h 5479725"/>
              <a:gd name="connsiteX3" fmla="*/ 1472751 w 2597626"/>
              <a:gd name="connsiteY3" fmla="*/ 5423080 h 5479725"/>
              <a:gd name="connsiteX4" fmla="*/ 1561763 w 2597626"/>
              <a:gd name="connsiteY4" fmla="*/ 5439264 h 5479725"/>
              <a:gd name="connsiteX5" fmla="*/ 1618407 w 2597626"/>
              <a:gd name="connsiteY5" fmla="*/ 5455448 h 5479725"/>
              <a:gd name="connsiteX6" fmla="*/ 1658867 w 2597626"/>
              <a:gd name="connsiteY6" fmla="*/ 5463540 h 5479725"/>
              <a:gd name="connsiteX7" fmla="*/ 1731696 w 2597626"/>
              <a:gd name="connsiteY7" fmla="*/ 5471633 h 5479725"/>
              <a:gd name="connsiteX8" fmla="*/ 1796432 w 2597626"/>
              <a:gd name="connsiteY8" fmla="*/ 5479725 h 5479725"/>
              <a:gd name="connsiteX9" fmla="*/ 1885444 w 2597626"/>
              <a:gd name="connsiteY9" fmla="*/ 5471633 h 5479725"/>
              <a:gd name="connsiteX10" fmla="*/ 1909721 w 2597626"/>
              <a:gd name="connsiteY10" fmla="*/ 5463540 h 5479725"/>
              <a:gd name="connsiteX11" fmla="*/ 1998733 w 2597626"/>
              <a:gd name="connsiteY11" fmla="*/ 5447356 h 5479725"/>
              <a:gd name="connsiteX12" fmla="*/ 2039193 w 2597626"/>
              <a:gd name="connsiteY12" fmla="*/ 5414988 h 5479725"/>
              <a:gd name="connsiteX13" fmla="*/ 2128206 w 2597626"/>
              <a:gd name="connsiteY13" fmla="*/ 5366436 h 5479725"/>
              <a:gd name="connsiteX14" fmla="*/ 2176758 w 2597626"/>
              <a:gd name="connsiteY14" fmla="*/ 5317884 h 5479725"/>
              <a:gd name="connsiteX15" fmla="*/ 2184850 w 2597626"/>
              <a:gd name="connsiteY15" fmla="*/ 5285516 h 5479725"/>
              <a:gd name="connsiteX16" fmla="*/ 2233402 w 2597626"/>
              <a:gd name="connsiteY16" fmla="*/ 5261240 h 5479725"/>
              <a:gd name="connsiteX17" fmla="*/ 2273862 w 2597626"/>
              <a:gd name="connsiteY17" fmla="*/ 5212687 h 5479725"/>
              <a:gd name="connsiteX18" fmla="*/ 2330506 w 2597626"/>
              <a:gd name="connsiteY18" fmla="*/ 5115583 h 5479725"/>
              <a:gd name="connsiteX19" fmla="*/ 2362875 w 2597626"/>
              <a:gd name="connsiteY19" fmla="*/ 5107491 h 5479725"/>
              <a:gd name="connsiteX20" fmla="*/ 2403335 w 2597626"/>
              <a:gd name="connsiteY20" fmla="*/ 5042755 h 5479725"/>
              <a:gd name="connsiteX21" fmla="*/ 2419519 w 2597626"/>
              <a:gd name="connsiteY21" fmla="*/ 5002294 h 5479725"/>
              <a:gd name="connsiteX22" fmla="*/ 2468071 w 2597626"/>
              <a:gd name="connsiteY22" fmla="*/ 4937558 h 5479725"/>
              <a:gd name="connsiteX23" fmla="*/ 2492347 w 2597626"/>
              <a:gd name="connsiteY23" fmla="*/ 4905190 h 5479725"/>
              <a:gd name="connsiteX24" fmla="*/ 2524715 w 2597626"/>
              <a:gd name="connsiteY24" fmla="*/ 4816178 h 5479725"/>
              <a:gd name="connsiteX25" fmla="*/ 2548991 w 2597626"/>
              <a:gd name="connsiteY25" fmla="*/ 4808086 h 5479725"/>
              <a:gd name="connsiteX26" fmla="*/ 2565175 w 2597626"/>
              <a:gd name="connsiteY26" fmla="*/ 4710981 h 5479725"/>
              <a:gd name="connsiteX27" fmla="*/ 2589452 w 2597626"/>
              <a:gd name="connsiteY27" fmla="*/ 4630061 h 5479725"/>
              <a:gd name="connsiteX28" fmla="*/ 2597544 w 2597626"/>
              <a:gd name="connsiteY28" fmla="*/ 4549140 h 5479725"/>
              <a:gd name="connsiteX29" fmla="*/ 2581360 w 2597626"/>
              <a:gd name="connsiteY29" fmla="*/ 4379208 h 5479725"/>
              <a:gd name="connsiteX30" fmla="*/ 2573267 w 2597626"/>
              <a:gd name="connsiteY30" fmla="*/ 4346840 h 5479725"/>
              <a:gd name="connsiteX31" fmla="*/ 2565175 w 2597626"/>
              <a:gd name="connsiteY31" fmla="*/ 4290195 h 5479725"/>
              <a:gd name="connsiteX32" fmla="*/ 2540899 w 2597626"/>
              <a:gd name="connsiteY32" fmla="*/ 4136447 h 5479725"/>
              <a:gd name="connsiteX33" fmla="*/ 2524715 w 2597626"/>
              <a:gd name="connsiteY33" fmla="*/ 3861317 h 5479725"/>
              <a:gd name="connsiteX34" fmla="*/ 2500439 w 2597626"/>
              <a:gd name="connsiteY34" fmla="*/ 3731845 h 5479725"/>
              <a:gd name="connsiteX35" fmla="*/ 2492347 w 2597626"/>
              <a:gd name="connsiteY35" fmla="*/ 3683293 h 5479725"/>
              <a:gd name="connsiteX36" fmla="*/ 2468071 w 2597626"/>
              <a:gd name="connsiteY36" fmla="*/ 3537636 h 5479725"/>
              <a:gd name="connsiteX37" fmla="*/ 2451887 w 2597626"/>
              <a:gd name="connsiteY37" fmla="*/ 3505268 h 5479725"/>
              <a:gd name="connsiteX38" fmla="*/ 2411427 w 2597626"/>
              <a:gd name="connsiteY38" fmla="*/ 3440532 h 5479725"/>
              <a:gd name="connsiteX39" fmla="*/ 2403335 w 2597626"/>
              <a:gd name="connsiteY39" fmla="*/ 3375795 h 5479725"/>
              <a:gd name="connsiteX40" fmla="*/ 2387151 w 2597626"/>
              <a:gd name="connsiteY40" fmla="*/ 3343427 h 5479725"/>
              <a:gd name="connsiteX41" fmla="*/ 2379059 w 2597626"/>
              <a:gd name="connsiteY41" fmla="*/ 3286783 h 5479725"/>
              <a:gd name="connsiteX42" fmla="*/ 2362875 w 2597626"/>
              <a:gd name="connsiteY42" fmla="*/ 3222047 h 5479725"/>
              <a:gd name="connsiteX43" fmla="*/ 2354783 w 2597626"/>
              <a:gd name="connsiteY43" fmla="*/ 3181587 h 5479725"/>
              <a:gd name="connsiteX44" fmla="*/ 2330506 w 2597626"/>
              <a:gd name="connsiteY44" fmla="*/ 3124942 h 5479725"/>
              <a:gd name="connsiteX45" fmla="*/ 2322414 w 2597626"/>
              <a:gd name="connsiteY45" fmla="*/ 3092574 h 5479725"/>
              <a:gd name="connsiteX46" fmla="*/ 2281954 w 2597626"/>
              <a:gd name="connsiteY46" fmla="*/ 3076390 h 5479725"/>
              <a:gd name="connsiteX47" fmla="*/ 2265770 w 2597626"/>
              <a:gd name="connsiteY47" fmla="*/ 3027838 h 5479725"/>
              <a:gd name="connsiteX48" fmla="*/ 2217218 w 2597626"/>
              <a:gd name="connsiteY48" fmla="*/ 2995470 h 5479725"/>
              <a:gd name="connsiteX49" fmla="*/ 2192942 w 2597626"/>
              <a:gd name="connsiteY49" fmla="*/ 2979286 h 5479725"/>
              <a:gd name="connsiteX50" fmla="*/ 2136298 w 2597626"/>
              <a:gd name="connsiteY50" fmla="*/ 2963102 h 5479725"/>
              <a:gd name="connsiteX51" fmla="*/ 2079653 w 2597626"/>
              <a:gd name="connsiteY51" fmla="*/ 2955010 h 5479725"/>
              <a:gd name="connsiteX52" fmla="*/ 2063469 w 2597626"/>
              <a:gd name="connsiteY52" fmla="*/ 2930733 h 5479725"/>
              <a:gd name="connsiteX53" fmla="*/ 1966365 w 2597626"/>
              <a:gd name="connsiteY53" fmla="*/ 2906457 h 5479725"/>
              <a:gd name="connsiteX54" fmla="*/ 1942089 w 2597626"/>
              <a:gd name="connsiteY54" fmla="*/ 2898365 h 5479725"/>
              <a:gd name="connsiteX55" fmla="*/ 1917813 w 2597626"/>
              <a:gd name="connsiteY55" fmla="*/ 2882181 h 5479725"/>
              <a:gd name="connsiteX56" fmla="*/ 1836892 w 2597626"/>
              <a:gd name="connsiteY56" fmla="*/ 2865997 h 5479725"/>
              <a:gd name="connsiteX57" fmla="*/ 1804524 w 2597626"/>
              <a:gd name="connsiteY57" fmla="*/ 2857905 h 5479725"/>
              <a:gd name="connsiteX58" fmla="*/ 1731696 w 2597626"/>
              <a:gd name="connsiteY58" fmla="*/ 2841721 h 5479725"/>
              <a:gd name="connsiteX59" fmla="*/ 1699328 w 2597626"/>
              <a:gd name="connsiteY59" fmla="*/ 2825537 h 5479725"/>
              <a:gd name="connsiteX60" fmla="*/ 1521303 w 2597626"/>
              <a:gd name="connsiteY60" fmla="*/ 2809353 h 5479725"/>
              <a:gd name="connsiteX61" fmla="*/ 1416106 w 2597626"/>
              <a:gd name="connsiteY61" fmla="*/ 2785077 h 5479725"/>
              <a:gd name="connsiteX62" fmla="*/ 1367554 w 2597626"/>
              <a:gd name="connsiteY62" fmla="*/ 2768893 h 5479725"/>
              <a:gd name="connsiteX63" fmla="*/ 1343278 w 2597626"/>
              <a:gd name="connsiteY63" fmla="*/ 2760801 h 5479725"/>
              <a:gd name="connsiteX64" fmla="*/ 1310910 w 2597626"/>
              <a:gd name="connsiteY64" fmla="*/ 2720340 h 5479725"/>
              <a:gd name="connsiteX65" fmla="*/ 1254266 w 2597626"/>
              <a:gd name="connsiteY65" fmla="*/ 2679880 h 5479725"/>
              <a:gd name="connsiteX66" fmla="*/ 1213806 w 2597626"/>
              <a:gd name="connsiteY66" fmla="*/ 2647512 h 5479725"/>
              <a:gd name="connsiteX67" fmla="*/ 1181437 w 2597626"/>
              <a:gd name="connsiteY67" fmla="*/ 2607052 h 5479725"/>
              <a:gd name="connsiteX68" fmla="*/ 1149069 w 2597626"/>
              <a:gd name="connsiteY68" fmla="*/ 2590868 h 5479725"/>
              <a:gd name="connsiteX69" fmla="*/ 1100517 w 2597626"/>
              <a:gd name="connsiteY69" fmla="*/ 2550408 h 5479725"/>
              <a:gd name="connsiteX70" fmla="*/ 1060057 w 2597626"/>
              <a:gd name="connsiteY70" fmla="*/ 2469487 h 5479725"/>
              <a:gd name="connsiteX71" fmla="*/ 1027689 w 2597626"/>
              <a:gd name="connsiteY71" fmla="*/ 2437119 h 5479725"/>
              <a:gd name="connsiteX72" fmla="*/ 979136 w 2597626"/>
              <a:gd name="connsiteY72" fmla="*/ 2380475 h 5479725"/>
              <a:gd name="connsiteX73" fmla="*/ 962952 w 2597626"/>
              <a:gd name="connsiteY73" fmla="*/ 2242910 h 5479725"/>
              <a:gd name="connsiteX74" fmla="*/ 946768 w 2597626"/>
              <a:gd name="connsiteY74" fmla="*/ 2210542 h 5479725"/>
              <a:gd name="connsiteX75" fmla="*/ 938676 w 2597626"/>
              <a:gd name="connsiteY75" fmla="*/ 2170082 h 5479725"/>
              <a:gd name="connsiteX76" fmla="*/ 914400 w 2597626"/>
              <a:gd name="connsiteY76" fmla="*/ 2097254 h 5479725"/>
              <a:gd name="connsiteX77" fmla="*/ 906308 w 2597626"/>
              <a:gd name="connsiteY77" fmla="*/ 2016333 h 5479725"/>
              <a:gd name="connsiteX78" fmla="*/ 857756 w 2597626"/>
              <a:gd name="connsiteY78" fmla="*/ 1927321 h 5479725"/>
              <a:gd name="connsiteX79" fmla="*/ 801112 w 2597626"/>
              <a:gd name="connsiteY79" fmla="*/ 1854493 h 5479725"/>
              <a:gd name="connsiteX80" fmla="*/ 793020 w 2597626"/>
              <a:gd name="connsiteY80" fmla="*/ 1822125 h 5479725"/>
              <a:gd name="connsiteX81" fmla="*/ 768744 w 2597626"/>
              <a:gd name="connsiteY81" fmla="*/ 1627916 h 5479725"/>
              <a:gd name="connsiteX82" fmla="*/ 760652 w 2597626"/>
              <a:gd name="connsiteY82" fmla="*/ 1603640 h 5479725"/>
              <a:gd name="connsiteX83" fmla="*/ 744467 w 2597626"/>
              <a:gd name="connsiteY83" fmla="*/ 1401339 h 5479725"/>
              <a:gd name="connsiteX84" fmla="*/ 736375 w 2597626"/>
              <a:gd name="connsiteY84" fmla="*/ 1352787 h 5479725"/>
              <a:gd name="connsiteX85" fmla="*/ 720191 w 2597626"/>
              <a:gd name="connsiteY85" fmla="*/ 1320418 h 5479725"/>
              <a:gd name="connsiteX86" fmla="*/ 704007 w 2597626"/>
              <a:gd name="connsiteY86" fmla="*/ 972461 h 5479725"/>
              <a:gd name="connsiteX87" fmla="*/ 687823 w 2597626"/>
              <a:gd name="connsiteY87" fmla="*/ 907725 h 5479725"/>
              <a:gd name="connsiteX88" fmla="*/ 679731 w 2597626"/>
              <a:gd name="connsiteY88" fmla="*/ 867264 h 5479725"/>
              <a:gd name="connsiteX89" fmla="*/ 663547 w 2597626"/>
              <a:gd name="connsiteY89" fmla="*/ 697332 h 5479725"/>
              <a:gd name="connsiteX90" fmla="*/ 655455 w 2597626"/>
              <a:gd name="connsiteY90" fmla="*/ 664964 h 5479725"/>
              <a:gd name="connsiteX91" fmla="*/ 639271 w 2597626"/>
              <a:gd name="connsiteY91" fmla="*/ 600227 h 5479725"/>
              <a:gd name="connsiteX92" fmla="*/ 614995 w 2597626"/>
              <a:gd name="connsiteY92" fmla="*/ 470755 h 5479725"/>
              <a:gd name="connsiteX93" fmla="*/ 590719 w 2597626"/>
              <a:gd name="connsiteY93" fmla="*/ 446479 h 5479725"/>
              <a:gd name="connsiteX94" fmla="*/ 582627 w 2597626"/>
              <a:gd name="connsiteY94" fmla="*/ 422202 h 5479725"/>
              <a:gd name="connsiteX95" fmla="*/ 574535 w 2597626"/>
              <a:gd name="connsiteY95" fmla="*/ 381742 h 5479725"/>
              <a:gd name="connsiteX96" fmla="*/ 558351 w 2597626"/>
              <a:gd name="connsiteY96" fmla="*/ 341282 h 5479725"/>
              <a:gd name="connsiteX97" fmla="*/ 550259 w 2597626"/>
              <a:gd name="connsiteY97" fmla="*/ 268454 h 5479725"/>
              <a:gd name="connsiteX98" fmla="*/ 542167 w 2597626"/>
              <a:gd name="connsiteY98" fmla="*/ 236086 h 5479725"/>
              <a:gd name="connsiteX99" fmla="*/ 525983 w 2597626"/>
              <a:gd name="connsiteY99" fmla="*/ 147073 h 5479725"/>
              <a:gd name="connsiteX100" fmla="*/ 517890 w 2597626"/>
              <a:gd name="connsiteY100" fmla="*/ 114705 h 5479725"/>
              <a:gd name="connsiteX101" fmla="*/ 509798 w 2597626"/>
              <a:gd name="connsiteY101" fmla="*/ 58061 h 5479725"/>
              <a:gd name="connsiteX102" fmla="*/ 498385 w 2597626"/>
              <a:gd name="connsiteY102" fmla="*/ 27615 h 5479725"/>
              <a:gd name="connsiteX103" fmla="*/ 455531 w 2597626"/>
              <a:gd name="connsiteY103" fmla="*/ 0 h 5479725"/>
              <a:gd name="connsiteX104" fmla="*/ 376044 w 2597626"/>
              <a:gd name="connsiteY104" fmla="*/ 945 h 5479725"/>
              <a:gd name="connsiteX105" fmla="*/ 323682 w 2597626"/>
              <a:gd name="connsiteY105" fmla="*/ 17601 h 5479725"/>
              <a:gd name="connsiteX106" fmla="*/ 283221 w 2597626"/>
              <a:gd name="connsiteY106" fmla="*/ 25693 h 5479725"/>
              <a:gd name="connsiteX107" fmla="*/ 202301 w 2597626"/>
              <a:gd name="connsiteY107" fmla="*/ 82337 h 5479725"/>
              <a:gd name="connsiteX108" fmla="*/ 178025 w 2597626"/>
              <a:gd name="connsiteY108" fmla="*/ 98521 h 5479725"/>
              <a:gd name="connsiteX109" fmla="*/ 161841 w 2597626"/>
              <a:gd name="connsiteY109" fmla="*/ 122797 h 5479725"/>
              <a:gd name="connsiteX110" fmla="*/ 145657 w 2597626"/>
              <a:gd name="connsiteY110" fmla="*/ 171349 h 5479725"/>
              <a:gd name="connsiteX111" fmla="*/ 113289 w 2597626"/>
              <a:gd name="connsiteY111" fmla="*/ 187533 h 5479725"/>
              <a:gd name="connsiteX112" fmla="*/ 89013 w 2597626"/>
              <a:gd name="connsiteY112" fmla="*/ 211810 h 5479725"/>
              <a:gd name="connsiteX113" fmla="*/ 48552 w 2597626"/>
              <a:gd name="connsiteY113" fmla="*/ 284638 h 5479725"/>
              <a:gd name="connsiteX114" fmla="*/ 24276 w 2597626"/>
              <a:gd name="connsiteY114" fmla="*/ 300822 h 5479725"/>
              <a:gd name="connsiteX115" fmla="*/ 8092 w 2597626"/>
              <a:gd name="connsiteY115" fmla="*/ 333190 h 5479725"/>
              <a:gd name="connsiteX116" fmla="*/ 0 w 2597626"/>
              <a:gd name="connsiteY116" fmla="*/ 341282 h 5479725"/>
              <a:gd name="connsiteX0" fmla="*/ 1408014 w 2597626"/>
              <a:gd name="connsiteY0" fmla="*/ 5342160 h 5479725"/>
              <a:gd name="connsiteX1" fmla="*/ 1432290 w 2597626"/>
              <a:gd name="connsiteY1" fmla="*/ 5390712 h 5479725"/>
              <a:gd name="connsiteX2" fmla="*/ 1448475 w 2597626"/>
              <a:gd name="connsiteY2" fmla="*/ 5406896 h 5479725"/>
              <a:gd name="connsiteX3" fmla="*/ 1472751 w 2597626"/>
              <a:gd name="connsiteY3" fmla="*/ 5423080 h 5479725"/>
              <a:gd name="connsiteX4" fmla="*/ 1561763 w 2597626"/>
              <a:gd name="connsiteY4" fmla="*/ 5439264 h 5479725"/>
              <a:gd name="connsiteX5" fmla="*/ 1618407 w 2597626"/>
              <a:gd name="connsiteY5" fmla="*/ 5455448 h 5479725"/>
              <a:gd name="connsiteX6" fmla="*/ 1658867 w 2597626"/>
              <a:gd name="connsiteY6" fmla="*/ 5463540 h 5479725"/>
              <a:gd name="connsiteX7" fmla="*/ 1731696 w 2597626"/>
              <a:gd name="connsiteY7" fmla="*/ 5471633 h 5479725"/>
              <a:gd name="connsiteX8" fmla="*/ 1796432 w 2597626"/>
              <a:gd name="connsiteY8" fmla="*/ 5479725 h 5479725"/>
              <a:gd name="connsiteX9" fmla="*/ 1885444 w 2597626"/>
              <a:gd name="connsiteY9" fmla="*/ 5471633 h 5479725"/>
              <a:gd name="connsiteX10" fmla="*/ 1909721 w 2597626"/>
              <a:gd name="connsiteY10" fmla="*/ 5463540 h 5479725"/>
              <a:gd name="connsiteX11" fmla="*/ 1998733 w 2597626"/>
              <a:gd name="connsiteY11" fmla="*/ 5447356 h 5479725"/>
              <a:gd name="connsiteX12" fmla="*/ 2039193 w 2597626"/>
              <a:gd name="connsiteY12" fmla="*/ 5414988 h 5479725"/>
              <a:gd name="connsiteX13" fmla="*/ 2128206 w 2597626"/>
              <a:gd name="connsiteY13" fmla="*/ 5366436 h 5479725"/>
              <a:gd name="connsiteX14" fmla="*/ 2176758 w 2597626"/>
              <a:gd name="connsiteY14" fmla="*/ 5317884 h 5479725"/>
              <a:gd name="connsiteX15" fmla="*/ 2184850 w 2597626"/>
              <a:gd name="connsiteY15" fmla="*/ 5285516 h 5479725"/>
              <a:gd name="connsiteX16" fmla="*/ 2233402 w 2597626"/>
              <a:gd name="connsiteY16" fmla="*/ 5261240 h 5479725"/>
              <a:gd name="connsiteX17" fmla="*/ 2273862 w 2597626"/>
              <a:gd name="connsiteY17" fmla="*/ 5212687 h 5479725"/>
              <a:gd name="connsiteX18" fmla="*/ 2330506 w 2597626"/>
              <a:gd name="connsiteY18" fmla="*/ 5115583 h 5479725"/>
              <a:gd name="connsiteX19" fmla="*/ 2362875 w 2597626"/>
              <a:gd name="connsiteY19" fmla="*/ 5107491 h 5479725"/>
              <a:gd name="connsiteX20" fmla="*/ 2403335 w 2597626"/>
              <a:gd name="connsiteY20" fmla="*/ 5042755 h 5479725"/>
              <a:gd name="connsiteX21" fmla="*/ 2419519 w 2597626"/>
              <a:gd name="connsiteY21" fmla="*/ 5002294 h 5479725"/>
              <a:gd name="connsiteX22" fmla="*/ 2468071 w 2597626"/>
              <a:gd name="connsiteY22" fmla="*/ 4937558 h 5479725"/>
              <a:gd name="connsiteX23" fmla="*/ 2492347 w 2597626"/>
              <a:gd name="connsiteY23" fmla="*/ 4905190 h 5479725"/>
              <a:gd name="connsiteX24" fmla="*/ 2524715 w 2597626"/>
              <a:gd name="connsiteY24" fmla="*/ 4816178 h 5479725"/>
              <a:gd name="connsiteX25" fmla="*/ 2548991 w 2597626"/>
              <a:gd name="connsiteY25" fmla="*/ 4808086 h 5479725"/>
              <a:gd name="connsiteX26" fmla="*/ 2565175 w 2597626"/>
              <a:gd name="connsiteY26" fmla="*/ 4710981 h 5479725"/>
              <a:gd name="connsiteX27" fmla="*/ 2589452 w 2597626"/>
              <a:gd name="connsiteY27" fmla="*/ 4630061 h 5479725"/>
              <a:gd name="connsiteX28" fmla="*/ 2597544 w 2597626"/>
              <a:gd name="connsiteY28" fmla="*/ 4549140 h 5479725"/>
              <a:gd name="connsiteX29" fmla="*/ 2581360 w 2597626"/>
              <a:gd name="connsiteY29" fmla="*/ 4379208 h 5479725"/>
              <a:gd name="connsiteX30" fmla="*/ 2573267 w 2597626"/>
              <a:gd name="connsiteY30" fmla="*/ 4346840 h 5479725"/>
              <a:gd name="connsiteX31" fmla="*/ 2565175 w 2597626"/>
              <a:gd name="connsiteY31" fmla="*/ 4290195 h 5479725"/>
              <a:gd name="connsiteX32" fmla="*/ 2540899 w 2597626"/>
              <a:gd name="connsiteY32" fmla="*/ 4136447 h 5479725"/>
              <a:gd name="connsiteX33" fmla="*/ 2524715 w 2597626"/>
              <a:gd name="connsiteY33" fmla="*/ 3861317 h 5479725"/>
              <a:gd name="connsiteX34" fmla="*/ 2500439 w 2597626"/>
              <a:gd name="connsiteY34" fmla="*/ 3731845 h 5479725"/>
              <a:gd name="connsiteX35" fmla="*/ 2492347 w 2597626"/>
              <a:gd name="connsiteY35" fmla="*/ 3683293 h 5479725"/>
              <a:gd name="connsiteX36" fmla="*/ 2468071 w 2597626"/>
              <a:gd name="connsiteY36" fmla="*/ 3537636 h 5479725"/>
              <a:gd name="connsiteX37" fmla="*/ 2451887 w 2597626"/>
              <a:gd name="connsiteY37" fmla="*/ 3505268 h 5479725"/>
              <a:gd name="connsiteX38" fmla="*/ 2411427 w 2597626"/>
              <a:gd name="connsiteY38" fmla="*/ 3440532 h 5479725"/>
              <a:gd name="connsiteX39" fmla="*/ 2403335 w 2597626"/>
              <a:gd name="connsiteY39" fmla="*/ 3375795 h 5479725"/>
              <a:gd name="connsiteX40" fmla="*/ 2387151 w 2597626"/>
              <a:gd name="connsiteY40" fmla="*/ 3343427 h 5479725"/>
              <a:gd name="connsiteX41" fmla="*/ 2379059 w 2597626"/>
              <a:gd name="connsiteY41" fmla="*/ 3286783 h 5479725"/>
              <a:gd name="connsiteX42" fmla="*/ 2362875 w 2597626"/>
              <a:gd name="connsiteY42" fmla="*/ 3222047 h 5479725"/>
              <a:gd name="connsiteX43" fmla="*/ 2354783 w 2597626"/>
              <a:gd name="connsiteY43" fmla="*/ 3181587 h 5479725"/>
              <a:gd name="connsiteX44" fmla="*/ 2330506 w 2597626"/>
              <a:gd name="connsiteY44" fmla="*/ 3124942 h 5479725"/>
              <a:gd name="connsiteX45" fmla="*/ 2322414 w 2597626"/>
              <a:gd name="connsiteY45" fmla="*/ 3092574 h 5479725"/>
              <a:gd name="connsiteX46" fmla="*/ 2281954 w 2597626"/>
              <a:gd name="connsiteY46" fmla="*/ 3076390 h 5479725"/>
              <a:gd name="connsiteX47" fmla="*/ 2265770 w 2597626"/>
              <a:gd name="connsiteY47" fmla="*/ 3027838 h 5479725"/>
              <a:gd name="connsiteX48" fmla="*/ 2217218 w 2597626"/>
              <a:gd name="connsiteY48" fmla="*/ 2995470 h 5479725"/>
              <a:gd name="connsiteX49" fmla="*/ 2192942 w 2597626"/>
              <a:gd name="connsiteY49" fmla="*/ 2979286 h 5479725"/>
              <a:gd name="connsiteX50" fmla="*/ 2136298 w 2597626"/>
              <a:gd name="connsiteY50" fmla="*/ 2963102 h 5479725"/>
              <a:gd name="connsiteX51" fmla="*/ 2079653 w 2597626"/>
              <a:gd name="connsiteY51" fmla="*/ 2955010 h 5479725"/>
              <a:gd name="connsiteX52" fmla="*/ 2063469 w 2597626"/>
              <a:gd name="connsiteY52" fmla="*/ 2930733 h 5479725"/>
              <a:gd name="connsiteX53" fmla="*/ 1966365 w 2597626"/>
              <a:gd name="connsiteY53" fmla="*/ 2906457 h 5479725"/>
              <a:gd name="connsiteX54" fmla="*/ 1942089 w 2597626"/>
              <a:gd name="connsiteY54" fmla="*/ 2898365 h 5479725"/>
              <a:gd name="connsiteX55" fmla="*/ 1917813 w 2597626"/>
              <a:gd name="connsiteY55" fmla="*/ 2882181 h 5479725"/>
              <a:gd name="connsiteX56" fmla="*/ 1836892 w 2597626"/>
              <a:gd name="connsiteY56" fmla="*/ 2865997 h 5479725"/>
              <a:gd name="connsiteX57" fmla="*/ 1804524 w 2597626"/>
              <a:gd name="connsiteY57" fmla="*/ 2857905 h 5479725"/>
              <a:gd name="connsiteX58" fmla="*/ 1731696 w 2597626"/>
              <a:gd name="connsiteY58" fmla="*/ 2841721 h 5479725"/>
              <a:gd name="connsiteX59" fmla="*/ 1699328 w 2597626"/>
              <a:gd name="connsiteY59" fmla="*/ 2825537 h 5479725"/>
              <a:gd name="connsiteX60" fmla="*/ 1521303 w 2597626"/>
              <a:gd name="connsiteY60" fmla="*/ 2809353 h 5479725"/>
              <a:gd name="connsiteX61" fmla="*/ 1416106 w 2597626"/>
              <a:gd name="connsiteY61" fmla="*/ 2785077 h 5479725"/>
              <a:gd name="connsiteX62" fmla="*/ 1367554 w 2597626"/>
              <a:gd name="connsiteY62" fmla="*/ 2768893 h 5479725"/>
              <a:gd name="connsiteX63" fmla="*/ 1343278 w 2597626"/>
              <a:gd name="connsiteY63" fmla="*/ 2760801 h 5479725"/>
              <a:gd name="connsiteX64" fmla="*/ 1310910 w 2597626"/>
              <a:gd name="connsiteY64" fmla="*/ 2720340 h 5479725"/>
              <a:gd name="connsiteX65" fmla="*/ 1254266 w 2597626"/>
              <a:gd name="connsiteY65" fmla="*/ 2679880 h 5479725"/>
              <a:gd name="connsiteX66" fmla="*/ 1213806 w 2597626"/>
              <a:gd name="connsiteY66" fmla="*/ 2647512 h 5479725"/>
              <a:gd name="connsiteX67" fmla="*/ 1181437 w 2597626"/>
              <a:gd name="connsiteY67" fmla="*/ 2607052 h 5479725"/>
              <a:gd name="connsiteX68" fmla="*/ 1149069 w 2597626"/>
              <a:gd name="connsiteY68" fmla="*/ 2590868 h 5479725"/>
              <a:gd name="connsiteX69" fmla="*/ 1100517 w 2597626"/>
              <a:gd name="connsiteY69" fmla="*/ 2550408 h 5479725"/>
              <a:gd name="connsiteX70" fmla="*/ 1060057 w 2597626"/>
              <a:gd name="connsiteY70" fmla="*/ 2469487 h 5479725"/>
              <a:gd name="connsiteX71" fmla="*/ 1027689 w 2597626"/>
              <a:gd name="connsiteY71" fmla="*/ 2437119 h 5479725"/>
              <a:gd name="connsiteX72" fmla="*/ 979136 w 2597626"/>
              <a:gd name="connsiteY72" fmla="*/ 2380475 h 5479725"/>
              <a:gd name="connsiteX73" fmla="*/ 962952 w 2597626"/>
              <a:gd name="connsiteY73" fmla="*/ 2242910 h 5479725"/>
              <a:gd name="connsiteX74" fmla="*/ 946768 w 2597626"/>
              <a:gd name="connsiteY74" fmla="*/ 2210542 h 5479725"/>
              <a:gd name="connsiteX75" fmla="*/ 938676 w 2597626"/>
              <a:gd name="connsiteY75" fmla="*/ 2170082 h 5479725"/>
              <a:gd name="connsiteX76" fmla="*/ 914400 w 2597626"/>
              <a:gd name="connsiteY76" fmla="*/ 2097254 h 5479725"/>
              <a:gd name="connsiteX77" fmla="*/ 906308 w 2597626"/>
              <a:gd name="connsiteY77" fmla="*/ 2016333 h 5479725"/>
              <a:gd name="connsiteX78" fmla="*/ 857756 w 2597626"/>
              <a:gd name="connsiteY78" fmla="*/ 1927321 h 5479725"/>
              <a:gd name="connsiteX79" fmla="*/ 801112 w 2597626"/>
              <a:gd name="connsiteY79" fmla="*/ 1854493 h 5479725"/>
              <a:gd name="connsiteX80" fmla="*/ 793020 w 2597626"/>
              <a:gd name="connsiteY80" fmla="*/ 1822125 h 5479725"/>
              <a:gd name="connsiteX81" fmla="*/ 768744 w 2597626"/>
              <a:gd name="connsiteY81" fmla="*/ 1627916 h 5479725"/>
              <a:gd name="connsiteX82" fmla="*/ 760652 w 2597626"/>
              <a:gd name="connsiteY82" fmla="*/ 1603640 h 5479725"/>
              <a:gd name="connsiteX83" fmla="*/ 744467 w 2597626"/>
              <a:gd name="connsiteY83" fmla="*/ 1401339 h 5479725"/>
              <a:gd name="connsiteX84" fmla="*/ 736375 w 2597626"/>
              <a:gd name="connsiteY84" fmla="*/ 1352787 h 5479725"/>
              <a:gd name="connsiteX85" fmla="*/ 720191 w 2597626"/>
              <a:gd name="connsiteY85" fmla="*/ 1320418 h 5479725"/>
              <a:gd name="connsiteX86" fmla="*/ 704007 w 2597626"/>
              <a:gd name="connsiteY86" fmla="*/ 972461 h 5479725"/>
              <a:gd name="connsiteX87" fmla="*/ 687823 w 2597626"/>
              <a:gd name="connsiteY87" fmla="*/ 907725 h 5479725"/>
              <a:gd name="connsiteX88" fmla="*/ 679731 w 2597626"/>
              <a:gd name="connsiteY88" fmla="*/ 867264 h 5479725"/>
              <a:gd name="connsiteX89" fmla="*/ 663547 w 2597626"/>
              <a:gd name="connsiteY89" fmla="*/ 697332 h 5479725"/>
              <a:gd name="connsiteX90" fmla="*/ 655455 w 2597626"/>
              <a:gd name="connsiteY90" fmla="*/ 664964 h 5479725"/>
              <a:gd name="connsiteX91" fmla="*/ 639271 w 2597626"/>
              <a:gd name="connsiteY91" fmla="*/ 600227 h 5479725"/>
              <a:gd name="connsiteX92" fmla="*/ 614995 w 2597626"/>
              <a:gd name="connsiteY92" fmla="*/ 470755 h 5479725"/>
              <a:gd name="connsiteX93" fmla="*/ 590719 w 2597626"/>
              <a:gd name="connsiteY93" fmla="*/ 446479 h 5479725"/>
              <a:gd name="connsiteX94" fmla="*/ 582627 w 2597626"/>
              <a:gd name="connsiteY94" fmla="*/ 422202 h 5479725"/>
              <a:gd name="connsiteX95" fmla="*/ 574535 w 2597626"/>
              <a:gd name="connsiteY95" fmla="*/ 381742 h 5479725"/>
              <a:gd name="connsiteX96" fmla="*/ 558351 w 2597626"/>
              <a:gd name="connsiteY96" fmla="*/ 341282 h 5479725"/>
              <a:gd name="connsiteX97" fmla="*/ 550259 w 2597626"/>
              <a:gd name="connsiteY97" fmla="*/ 268454 h 5479725"/>
              <a:gd name="connsiteX98" fmla="*/ 542167 w 2597626"/>
              <a:gd name="connsiteY98" fmla="*/ 236086 h 5479725"/>
              <a:gd name="connsiteX99" fmla="*/ 525983 w 2597626"/>
              <a:gd name="connsiteY99" fmla="*/ 147073 h 5479725"/>
              <a:gd name="connsiteX100" fmla="*/ 517890 w 2597626"/>
              <a:gd name="connsiteY100" fmla="*/ 114705 h 5479725"/>
              <a:gd name="connsiteX101" fmla="*/ 509798 w 2597626"/>
              <a:gd name="connsiteY101" fmla="*/ 58061 h 5479725"/>
              <a:gd name="connsiteX102" fmla="*/ 498385 w 2597626"/>
              <a:gd name="connsiteY102" fmla="*/ 27615 h 5479725"/>
              <a:gd name="connsiteX103" fmla="*/ 455531 w 2597626"/>
              <a:gd name="connsiteY103" fmla="*/ 0 h 5479725"/>
              <a:gd name="connsiteX104" fmla="*/ 376044 w 2597626"/>
              <a:gd name="connsiteY104" fmla="*/ 945 h 5479725"/>
              <a:gd name="connsiteX105" fmla="*/ 323682 w 2597626"/>
              <a:gd name="connsiteY105" fmla="*/ 17601 h 5479725"/>
              <a:gd name="connsiteX106" fmla="*/ 283221 w 2597626"/>
              <a:gd name="connsiteY106" fmla="*/ 25693 h 5479725"/>
              <a:gd name="connsiteX107" fmla="*/ 202301 w 2597626"/>
              <a:gd name="connsiteY107" fmla="*/ 82337 h 5479725"/>
              <a:gd name="connsiteX108" fmla="*/ 178025 w 2597626"/>
              <a:gd name="connsiteY108" fmla="*/ 98521 h 5479725"/>
              <a:gd name="connsiteX109" fmla="*/ 161841 w 2597626"/>
              <a:gd name="connsiteY109" fmla="*/ 122797 h 5479725"/>
              <a:gd name="connsiteX110" fmla="*/ 145657 w 2597626"/>
              <a:gd name="connsiteY110" fmla="*/ 171349 h 5479725"/>
              <a:gd name="connsiteX111" fmla="*/ 113289 w 2597626"/>
              <a:gd name="connsiteY111" fmla="*/ 187533 h 5479725"/>
              <a:gd name="connsiteX112" fmla="*/ 89013 w 2597626"/>
              <a:gd name="connsiteY112" fmla="*/ 211810 h 5479725"/>
              <a:gd name="connsiteX113" fmla="*/ 48552 w 2597626"/>
              <a:gd name="connsiteY113" fmla="*/ 284638 h 5479725"/>
              <a:gd name="connsiteX114" fmla="*/ 24276 w 2597626"/>
              <a:gd name="connsiteY114" fmla="*/ 300822 h 5479725"/>
              <a:gd name="connsiteX115" fmla="*/ 8092 w 2597626"/>
              <a:gd name="connsiteY115" fmla="*/ 333190 h 5479725"/>
              <a:gd name="connsiteX116" fmla="*/ 0 w 2597626"/>
              <a:gd name="connsiteY116" fmla="*/ 341282 h 547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597626" h="5479725">
                <a:moveTo>
                  <a:pt x="1408014" y="5342160"/>
                </a:moveTo>
                <a:cubicBezTo>
                  <a:pt x="1416106" y="5358344"/>
                  <a:pt x="1422700" y="5375368"/>
                  <a:pt x="1432290" y="5390712"/>
                </a:cubicBezTo>
                <a:cubicBezTo>
                  <a:pt x="1436334" y="5397182"/>
                  <a:pt x="1442517" y="5402130"/>
                  <a:pt x="1448475" y="5406896"/>
                </a:cubicBezTo>
                <a:cubicBezTo>
                  <a:pt x="1456069" y="5412971"/>
                  <a:pt x="1463812" y="5419249"/>
                  <a:pt x="1472751" y="5423080"/>
                </a:cubicBezTo>
                <a:cubicBezTo>
                  <a:pt x="1493036" y="5431774"/>
                  <a:pt x="1546564" y="5436501"/>
                  <a:pt x="1561763" y="5439264"/>
                </a:cubicBezTo>
                <a:cubicBezTo>
                  <a:pt x="1617262" y="5449355"/>
                  <a:pt x="1572186" y="5443893"/>
                  <a:pt x="1618407" y="5455448"/>
                </a:cubicBezTo>
                <a:cubicBezTo>
                  <a:pt x="1631750" y="5458784"/>
                  <a:pt x="1645251" y="5461595"/>
                  <a:pt x="1658867" y="5463540"/>
                </a:cubicBezTo>
                <a:cubicBezTo>
                  <a:pt x="1683047" y="5466995"/>
                  <a:pt x="1707438" y="5468779"/>
                  <a:pt x="1731696" y="5471633"/>
                </a:cubicBezTo>
                <a:lnTo>
                  <a:pt x="1796432" y="5479725"/>
                </a:lnTo>
                <a:cubicBezTo>
                  <a:pt x="1826103" y="5477028"/>
                  <a:pt x="1855950" y="5475847"/>
                  <a:pt x="1885444" y="5471633"/>
                </a:cubicBezTo>
                <a:cubicBezTo>
                  <a:pt x="1893888" y="5470427"/>
                  <a:pt x="1901380" y="5465327"/>
                  <a:pt x="1909721" y="5463540"/>
                </a:cubicBezTo>
                <a:cubicBezTo>
                  <a:pt x="1939209" y="5457221"/>
                  <a:pt x="1969062" y="5452751"/>
                  <a:pt x="1998733" y="5447356"/>
                </a:cubicBezTo>
                <a:cubicBezTo>
                  <a:pt x="2032381" y="5396884"/>
                  <a:pt x="1994523" y="5442907"/>
                  <a:pt x="2039193" y="5414988"/>
                </a:cubicBezTo>
                <a:cubicBezTo>
                  <a:pt x="2125243" y="5361207"/>
                  <a:pt x="2031395" y="5398706"/>
                  <a:pt x="2128206" y="5366436"/>
                </a:cubicBezTo>
                <a:cubicBezTo>
                  <a:pt x="2144390" y="5350252"/>
                  <a:pt x="2171207" y="5340088"/>
                  <a:pt x="2176758" y="5317884"/>
                </a:cubicBezTo>
                <a:cubicBezTo>
                  <a:pt x="2179455" y="5307095"/>
                  <a:pt x="2176986" y="5293380"/>
                  <a:pt x="2184850" y="5285516"/>
                </a:cubicBezTo>
                <a:cubicBezTo>
                  <a:pt x="2197645" y="5272721"/>
                  <a:pt x="2217218" y="5269332"/>
                  <a:pt x="2233402" y="5261240"/>
                </a:cubicBezTo>
                <a:cubicBezTo>
                  <a:pt x="2246889" y="5245056"/>
                  <a:pt x="2262176" y="5230216"/>
                  <a:pt x="2273862" y="5212687"/>
                </a:cubicBezTo>
                <a:cubicBezTo>
                  <a:pt x="2280579" y="5202612"/>
                  <a:pt x="2316328" y="5119128"/>
                  <a:pt x="2330506" y="5115583"/>
                </a:cubicBezTo>
                <a:lnTo>
                  <a:pt x="2362875" y="5107491"/>
                </a:lnTo>
                <a:cubicBezTo>
                  <a:pt x="2387614" y="5074505"/>
                  <a:pt x="2387179" y="5079107"/>
                  <a:pt x="2403335" y="5042755"/>
                </a:cubicBezTo>
                <a:cubicBezTo>
                  <a:pt x="2409234" y="5029481"/>
                  <a:pt x="2411906" y="5014665"/>
                  <a:pt x="2419519" y="5002294"/>
                </a:cubicBezTo>
                <a:cubicBezTo>
                  <a:pt x="2433656" y="4979322"/>
                  <a:pt x="2451887" y="4959137"/>
                  <a:pt x="2468071" y="4937558"/>
                </a:cubicBezTo>
                <a:lnTo>
                  <a:pt x="2492347" y="4905190"/>
                </a:lnTo>
                <a:cubicBezTo>
                  <a:pt x="2495588" y="4893845"/>
                  <a:pt x="2509735" y="4831158"/>
                  <a:pt x="2524715" y="4816178"/>
                </a:cubicBezTo>
                <a:cubicBezTo>
                  <a:pt x="2530746" y="4810147"/>
                  <a:pt x="2540899" y="4810783"/>
                  <a:pt x="2548991" y="4808086"/>
                </a:cubicBezTo>
                <a:cubicBezTo>
                  <a:pt x="2567201" y="4735242"/>
                  <a:pt x="2546231" y="4824642"/>
                  <a:pt x="2565175" y="4710981"/>
                </a:cubicBezTo>
                <a:cubicBezTo>
                  <a:pt x="2569252" y="4686519"/>
                  <a:pt x="2582255" y="4651649"/>
                  <a:pt x="2589452" y="4630061"/>
                </a:cubicBezTo>
                <a:cubicBezTo>
                  <a:pt x="2592149" y="4603087"/>
                  <a:pt x="2598418" y="4576234"/>
                  <a:pt x="2597544" y="4549140"/>
                </a:cubicBezTo>
                <a:cubicBezTo>
                  <a:pt x="2595709" y="4492269"/>
                  <a:pt x="2588140" y="4435703"/>
                  <a:pt x="2581360" y="4379208"/>
                </a:cubicBezTo>
                <a:cubicBezTo>
                  <a:pt x="2580035" y="4368166"/>
                  <a:pt x="2575257" y="4357782"/>
                  <a:pt x="2573267" y="4346840"/>
                </a:cubicBezTo>
                <a:cubicBezTo>
                  <a:pt x="2569855" y="4328074"/>
                  <a:pt x="2567172" y="4309164"/>
                  <a:pt x="2565175" y="4290195"/>
                </a:cubicBezTo>
                <a:cubicBezTo>
                  <a:pt x="2551401" y="4159343"/>
                  <a:pt x="2568455" y="4232894"/>
                  <a:pt x="2540899" y="4136447"/>
                </a:cubicBezTo>
                <a:cubicBezTo>
                  <a:pt x="2522682" y="3936053"/>
                  <a:pt x="2543487" y="4180450"/>
                  <a:pt x="2524715" y="3861317"/>
                </a:cubicBezTo>
                <a:cubicBezTo>
                  <a:pt x="2519201" y="3767571"/>
                  <a:pt x="2525790" y="3795223"/>
                  <a:pt x="2500439" y="3731845"/>
                </a:cubicBezTo>
                <a:cubicBezTo>
                  <a:pt x="2497742" y="3715661"/>
                  <a:pt x="2494667" y="3699535"/>
                  <a:pt x="2492347" y="3683293"/>
                </a:cubicBezTo>
                <a:cubicBezTo>
                  <a:pt x="2484485" y="3628256"/>
                  <a:pt x="2483914" y="3593086"/>
                  <a:pt x="2468071" y="3537636"/>
                </a:cubicBezTo>
                <a:cubicBezTo>
                  <a:pt x="2464757" y="3526037"/>
                  <a:pt x="2457745" y="3515813"/>
                  <a:pt x="2451887" y="3505268"/>
                </a:cubicBezTo>
                <a:cubicBezTo>
                  <a:pt x="2435621" y="3475988"/>
                  <a:pt x="2428289" y="3465825"/>
                  <a:pt x="2411427" y="3440532"/>
                </a:cubicBezTo>
                <a:cubicBezTo>
                  <a:pt x="2408730" y="3418953"/>
                  <a:pt x="2408609" y="3396893"/>
                  <a:pt x="2403335" y="3375795"/>
                </a:cubicBezTo>
                <a:cubicBezTo>
                  <a:pt x="2400409" y="3364092"/>
                  <a:pt x="2390325" y="3355065"/>
                  <a:pt x="2387151" y="3343427"/>
                </a:cubicBezTo>
                <a:cubicBezTo>
                  <a:pt x="2382133" y="3325026"/>
                  <a:pt x="2382800" y="3305486"/>
                  <a:pt x="2379059" y="3286783"/>
                </a:cubicBezTo>
                <a:cubicBezTo>
                  <a:pt x="2374697" y="3264972"/>
                  <a:pt x="2367237" y="3243858"/>
                  <a:pt x="2362875" y="3222047"/>
                </a:cubicBezTo>
                <a:cubicBezTo>
                  <a:pt x="2360178" y="3208560"/>
                  <a:pt x="2358119" y="3194930"/>
                  <a:pt x="2354783" y="3181587"/>
                </a:cubicBezTo>
                <a:cubicBezTo>
                  <a:pt x="2344736" y="3141400"/>
                  <a:pt x="2347873" y="3171255"/>
                  <a:pt x="2330506" y="3124942"/>
                </a:cubicBezTo>
                <a:cubicBezTo>
                  <a:pt x="2326601" y="3114529"/>
                  <a:pt x="2330278" y="3100438"/>
                  <a:pt x="2322414" y="3092574"/>
                </a:cubicBezTo>
                <a:cubicBezTo>
                  <a:pt x="2312143" y="3082303"/>
                  <a:pt x="2295441" y="3081785"/>
                  <a:pt x="2281954" y="3076390"/>
                </a:cubicBezTo>
                <a:cubicBezTo>
                  <a:pt x="2276559" y="3060206"/>
                  <a:pt x="2279964" y="3037301"/>
                  <a:pt x="2265770" y="3027838"/>
                </a:cubicBezTo>
                <a:lnTo>
                  <a:pt x="2217218" y="2995470"/>
                </a:lnTo>
                <a:cubicBezTo>
                  <a:pt x="2209126" y="2990075"/>
                  <a:pt x="2202168" y="2982361"/>
                  <a:pt x="2192942" y="2979286"/>
                </a:cubicBezTo>
                <a:cubicBezTo>
                  <a:pt x="2172143" y="2972353"/>
                  <a:pt x="2158651" y="2967166"/>
                  <a:pt x="2136298" y="2963102"/>
                </a:cubicBezTo>
                <a:cubicBezTo>
                  <a:pt x="2117532" y="2959690"/>
                  <a:pt x="2098535" y="2957707"/>
                  <a:pt x="2079653" y="2955010"/>
                </a:cubicBezTo>
                <a:cubicBezTo>
                  <a:pt x="2074258" y="2946918"/>
                  <a:pt x="2070346" y="2937610"/>
                  <a:pt x="2063469" y="2930733"/>
                </a:cubicBezTo>
                <a:cubicBezTo>
                  <a:pt x="2035595" y="2902859"/>
                  <a:pt x="2006853" y="2910956"/>
                  <a:pt x="1966365" y="2906457"/>
                </a:cubicBezTo>
                <a:cubicBezTo>
                  <a:pt x="1958273" y="2903760"/>
                  <a:pt x="1949718" y="2902180"/>
                  <a:pt x="1942089" y="2898365"/>
                </a:cubicBezTo>
                <a:cubicBezTo>
                  <a:pt x="1933390" y="2894016"/>
                  <a:pt x="1927108" y="2885041"/>
                  <a:pt x="1917813" y="2882181"/>
                </a:cubicBezTo>
                <a:cubicBezTo>
                  <a:pt x="1891522" y="2874091"/>
                  <a:pt x="1863789" y="2871761"/>
                  <a:pt x="1836892" y="2865997"/>
                </a:cubicBezTo>
                <a:cubicBezTo>
                  <a:pt x="1826017" y="2863667"/>
                  <a:pt x="1815381" y="2860318"/>
                  <a:pt x="1804524" y="2857905"/>
                </a:cubicBezTo>
                <a:cubicBezTo>
                  <a:pt x="1791940" y="2855108"/>
                  <a:pt x="1746048" y="2847103"/>
                  <a:pt x="1731696" y="2841721"/>
                </a:cubicBezTo>
                <a:cubicBezTo>
                  <a:pt x="1720401" y="2837485"/>
                  <a:pt x="1711082" y="2828249"/>
                  <a:pt x="1699328" y="2825537"/>
                </a:cubicBezTo>
                <a:cubicBezTo>
                  <a:pt x="1675377" y="2820010"/>
                  <a:pt x="1530149" y="2810033"/>
                  <a:pt x="1521303" y="2809353"/>
                </a:cubicBezTo>
                <a:cubicBezTo>
                  <a:pt x="1454319" y="2787025"/>
                  <a:pt x="1558961" y="2820791"/>
                  <a:pt x="1416106" y="2785077"/>
                </a:cubicBezTo>
                <a:cubicBezTo>
                  <a:pt x="1399556" y="2780940"/>
                  <a:pt x="1383738" y="2774288"/>
                  <a:pt x="1367554" y="2768893"/>
                </a:cubicBezTo>
                <a:lnTo>
                  <a:pt x="1343278" y="2760801"/>
                </a:lnTo>
                <a:cubicBezTo>
                  <a:pt x="1332489" y="2747314"/>
                  <a:pt x="1323123" y="2732553"/>
                  <a:pt x="1310910" y="2720340"/>
                </a:cubicBezTo>
                <a:cubicBezTo>
                  <a:pt x="1300873" y="2710303"/>
                  <a:pt x="1268050" y="2689069"/>
                  <a:pt x="1254266" y="2679880"/>
                </a:cubicBezTo>
                <a:cubicBezTo>
                  <a:pt x="1222033" y="2631531"/>
                  <a:pt x="1257234" y="2673568"/>
                  <a:pt x="1213806" y="2647512"/>
                </a:cubicBezTo>
                <a:cubicBezTo>
                  <a:pt x="1184514" y="2629937"/>
                  <a:pt x="1209794" y="2630683"/>
                  <a:pt x="1181437" y="2607052"/>
                </a:cubicBezTo>
                <a:cubicBezTo>
                  <a:pt x="1172170" y="2599330"/>
                  <a:pt x="1159542" y="2596853"/>
                  <a:pt x="1149069" y="2590868"/>
                </a:cubicBezTo>
                <a:cubicBezTo>
                  <a:pt x="1134032" y="2582275"/>
                  <a:pt x="1109594" y="2565159"/>
                  <a:pt x="1100517" y="2550408"/>
                </a:cubicBezTo>
                <a:cubicBezTo>
                  <a:pt x="1084712" y="2524724"/>
                  <a:pt x="1073544" y="2496461"/>
                  <a:pt x="1060057" y="2469487"/>
                </a:cubicBezTo>
                <a:cubicBezTo>
                  <a:pt x="1053233" y="2455839"/>
                  <a:pt x="1037737" y="2448602"/>
                  <a:pt x="1027689" y="2437119"/>
                </a:cubicBezTo>
                <a:cubicBezTo>
                  <a:pt x="955035" y="2354086"/>
                  <a:pt x="1048174" y="2449510"/>
                  <a:pt x="979136" y="2380475"/>
                </a:cubicBezTo>
                <a:cubicBezTo>
                  <a:pt x="977763" y="2365372"/>
                  <a:pt x="971423" y="2271149"/>
                  <a:pt x="962952" y="2242910"/>
                </a:cubicBezTo>
                <a:cubicBezTo>
                  <a:pt x="959486" y="2231356"/>
                  <a:pt x="952163" y="2221331"/>
                  <a:pt x="946768" y="2210542"/>
                </a:cubicBezTo>
                <a:cubicBezTo>
                  <a:pt x="944071" y="2197055"/>
                  <a:pt x="942454" y="2183307"/>
                  <a:pt x="938676" y="2170082"/>
                </a:cubicBezTo>
                <a:cubicBezTo>
                  <a:pt x="931646" y="2145477"/>
                  <a:pt x="919672" y="2122294"/>
                  <a:pt x="914400" y="2097254"/>
                </a:cubicBezTo>
                <a:cubicBezTo>
                  <a:pt x="908815" y="2070727"/>
                  <a:pt x="914880" y="2042050"/>
                  <a:pt x="906308" y="2016333"/>
                </a:cubicBezTo>
                <a:cubicBezTo>
                  <a:pt x="895620" y="1984270"/>
                  <a:pt x="874892" y="1956452"/>
                  <a:pt x="857756" y="1927321"/>
                </a:cubicBezTo>
                <a:cubicBezTo>
                  <a:pt x="830102" y="1880309"/>
                  <a:pt x="832634" y="1886015"/>
                  <a:pt x="801112" y="1854493"/>
                </a:cubicBezTo>
                <a:cubicBezTo>
                  <a:pt x="798415" y="1843704"/>
                  <a:pt x="794490" y="1833149"/>
                  <a:pt x="793020" y="1822125"/>
                </a:cubicBezTo>
                <a:cubicBezTo>
                  <a:pt x="772822" y="1670642"/>
                  <a:pt x="800049" y="1794875"/>
                  <a:pt x="768744" y="1627916"/>
                </a:cubicBezTo>
                <a:cubicBezTo>
                  <a:pt x="767172" y="1619532"/>
                  <a:pt x="763349" y="1611732"/>
                  <a:pt x="760652" y="1603640"/>
                </a:cubicBezTo>
                <a:cubicBezTo>
                  <a:pt x="755257" y="1536206"/>
                  <a:pt x="755588" y="1468068"/>
                  <a:pt x="744467" y="1401339"/>
                </a:cubicBezTo>
                <a:cubicBezTo>
                  <a:pt x="741770" y="1385155"/>
                  <a:pt x="741090" y="1368502"/>
                  <a:pt x="736375" y="1352787"/>
                </a:cubicBezTo>
                <a:cubicBezTo>
                  <a:pt x="732909" y="1341233"/>
                  <a:pt x="725586" y="1331208"/>
                  <a:pt x="720191" y="1320418"/>
                </a:cubicBezTo>
                <a:cubicBezTo>
                  <a:pt x="719488" y="1302137"/>
                  <a:pt x="710229" y="1024310"/>
                  <a:pt x="704007" y="972461"/>
                </a:cubicBezTo>
                <a:cubicBezTo>
                  <a:pt x="701357" y="950377"/>
                  <a:pt x="692824" y="929398"/>
                  <a:pt x="687823" y="907725"/>
                </a:cubicBezTo>
                <a:cubicBezTo>
                  <a:pt x="684730" y="894323"/>
                  <a:pt x="681822" y="880858"/>
                  <a:pt x="679731" y="867264"/>
                </a:cubicBezTo>
                <a:cubicBezTo>
                  <a:pt x="663038" y="758760"/>
                  <a:pt x="680162" y="838557"/>
                  <a:pt x="663547" y="697332"/>
                </a:cubicBezTo>
                <a:cubicBezTo>
                  <a:pt x="662248" y="686287"/>
                  <a:pt x="657868" y="675821"/>
                  <a:pt x="655455" y="664964"/>
                </a:cubicBezTo>
                <a:cubicBezTo>
                  <a:pt x="642435" y="606373"/>
                  <a:pt x="653731" y="643607"/>
                  <a:pt x="639271" y="600227"/>
                </a:cubicBezTo>
                <a:cubicBezTo>
                  <a:pt x="634777" y="568772"/>
                  <a:pt x="626039" y="497261"/>
                  <a:pt x="614995" y="470755"/>
                </a:cubicBezTo>
                <a:cubicBezTo>
                  <a:pt x="610594" y="460191"/>
                  <a:pt x="598811" y="454571"/>
                  <a:pt x="590719" y="446479"/>
                </a:cubicBezTo>
                <a:cubicBezTo>
                  <a:pt x="588022" y="438387"/>
                  <a:pt x="584696" y="430477"/>
                  <a:pt x="582627" y="422202"/>
                </a:cubicBezTo>
                <a:cubicBezTo>
                  <a:pt x="579291" y="408859"/>
                  <a:pt x="578487" y="394916"/>
                  <a:pt x="574535" y="381742"/>
                </a:cubicBezTo>
                <a:cubicBezTo>
                  <a:pt x="570361" y="367829"/>
                  <a:pt x="563746" y="354769"/>
                  <a:pt x="558351" y="341282"/>
                </a:cubicBezTo>
                <a:cubicBezTo>
                  <a:pt x="555654" y="317006"/>
                  <a:pt x="553973" y="292595"/>
                  <a:pt x="550259" y="268454"/>
                </a:cubicBezTo>
                <a:cubicBezTo>
                  <a:pt x="548568" y="257462"/>
                  <a:pt x="544348" y="246991"/>
                  <a:pt x="542167" y="236086"/>
                </a:cubicBezTo>
                <a:cubicBezTo>
                  <a:pt x="536253" y="206514"/>
                  <a:pt x="531898" y="176645"/>
                  <a:pt x="525983" y="147073"/>
                </a:cubicBezTo>
                <a:cubicBezTo>
                  <a:pt x="523802" y="136168"/>
                  <a:pt x="519880" y="125647"/>
                  <a:pt x="517890" y="114705"/>
                </a:cubicBezTo>
                <a:cubicBezTo>
                  <a:pt x="514478" y="95940"/>
                  <a:pt x="513049" y="72576"/>
                  <a:pt x="509798" y="58061"/>
                </a:cubicBezTo>
                <a:cubicBezTo>
                  <a:pt x="506547" y="43546"/>
                  <a:pt x="505525" y="50627"/>
                  <a:pt x="498385" y="27615"/>
                </a:cubicBezTo>
                <a:cubicBezTo>
                  <a:pt x="494460" y="14965"/>
                  <a:pt x="460926" y="5395"/>
                  <a:pt x="455531" y="0"/>
                </a:cubicBezTo>
                <a:cubicBezTo>
                  <a:pt x="425860" y="5395"/>
                  <a:pt x="398019" y="-1988"/>
                  <a:pt x="376044" y="945"/>
                </a:cubicBezTo>
                <a:cubicBezTo>
                  <a:pt x="354069" y="3878"/>
                  <a:pt x="339153" y="13476"/>
                  <a:pt x="323682" y="17601"/>
                </a:cubicBezTo>
                <a:cubicBezTo>
                  <a:pt x="308212" y="21726"/>
                  <a:pt x="296708" y="22996"/>
                  <a:pt x="283221" y="25693"/>
                </a:cubicBezTo>
                <a:cubicBezTo>
                  <a:pt x="235292" y="61639"/>
                  <a:pt x="262075" y="42488"/>
                  <a:pt x="202301" y="82337"/>
                </a:cubicBezTo>
                <a:lnTo>
                  <a:pt x="178025" y="98521"/>
                </a:lnTo>
                <a:cubicBezTo>
                  <a:pt x="172630" y="106613"/>
                  <a:pt x="165791" y="113910"/>
                  <a:pt x="161841" y="122797"/>
                </a:cubicBezTo>
                <a:cubicBezTo>
                  <a:pt x="154913" y="138386"/>
                  <a:pt x="160915" y="163720"/>
                  <a:pt x="145657" y="171349"/>
                </a:cubicBezTo>
                <a:lnTo>
                  <a:pt x="113289" y="187533"/>
                </a:lnTo>
                <a:cubicBezTo>
                  <a:pt x="105197" y="195625"/>
                  <a:pt x="93749" y="201392"/>
                  <a:pt x="89013" y="211810"/>
                </a:cubicBezTo>
                <a:cubicBezTo>
                  <a:pt x="53160" y="290688"/>
                  <a:pt x="100680" y="267263"/>
                  <a:pt x="48552" y="284638"/>
                </a:cubicBezTo>
                <a:cubicBezTo>
                  <a:pt x="40460" y="290033"/>
                  <a:pt x="30502" y="293351"/>
                  <a:pt x="24276" y="300822"/>
                </a:cubicBezTo>
                <a:cubicBezTo>
                  <a:pt x="16554" y="310089"/>
                  <a:pt x="14298" y="322846"/>
                  <a:pt x="8092" y="333190"/>
                </a:cubicBezTo>
                <a:cubicBezTo>
                  <a:pt x="6129" y="336461"/>
                  <a:pt x="2697" y="338585"/>
                  <a:pt x="0" y="34128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730428" y="1909720"/>
            <a:ext cx="453154" cy="3803278"/>
          </a:xfrm>
          <a:custGeom>
            <a:avLst/>
            <a:gdLst>
              <a:gd name="connsiteX0" fmla="*/ 0 w 453154"/>
              <a:gd name="connsiteY0" fmla="*/ 0 h 3803278"/>
              <a:gd name="connsiteX1" fmla="*/ 16184 w 453154"/>
              <a:gd name="connsiteY1" fmla="*/ 202301 h 3803278"/>
              <a:gd name="connsiteX2" fmla="*/ 40460 w 453154"/>
              <a:gd name="connsiteY2" fmla="*/ 258945 h 3803278"/>
              <a:gd name="connsiteX3" fmla="*/ 64737 w 453154"/>
              <a:gd name="connsiteY3" fmla="*/ 331774 h 3803278"/>
              <a:gd name="connsiteX4" fmla="*/ 72829 w 453154"/>
              <a:gd name="connsiteY4" fmla="*/ 364142 h 3803278"/>
              <a:gd name="connsiteX5" fmla="*/ 89013 w 453154"/>
              <a:gd name="connsiteY5" fmla="*/ 412694 h 3803278"/>
              <a:gd name="connsiteX6" fmla="*/ 97105 w 453154"/>
              <a:gd name="connsiteY6" fmla="*/ 436970 h 3803278"/>
              <a:gd name="connsiteX7" fmla="*/ 113289 w 453154"/>
              <a:gd name="connsiteY7" fmla="*/ 469338 h 3803278"/>
              <a:gd name="connsiteX8" fmla="*/ 129473 w 453154"/>
              <a:gd name="connsiteY8" fmla="*/ 598811 h 3803278"/>
              <a:gd name="connsiteX9" fmla="*/ 145657 w 453154"/>
              <a:gd name="connsiteY9" fmla="*/ 720192 h 3803278"/>
              <a:gd name="connsiteX10" fmla="*/ 153749 w 453154"/>
              <a:gd name="connsiteY10" fmla="*/ 776836 h 3803278"/>
              <a:gd name="connsiteX11" fmla="*/ 178025 w 453154"/>
              <a:gd name="connsiteY11" fmla="*/ 849664 h 3803278"/>
              <a:gd name="connsiteX12" fmla="*/ 186117 w 453154"/>
              <a:gd name="connsiteY12" fmla="*/ 979137 h 3803278"/>
              <a:gd name="connsiteX13" fmla="*/ 186117 w 453154"/>
              <a:gd name="connsiteY13" fmla="*/ 1197622 h 3803278"/>
              <a:gd name="connsiteX14" fmla="*/ 210393 w 453154"/>
              <a:gd name="connsiteY14" fmla="*/ 1335186 h 3803278"/>
              <a:gd name="connsiteX15" fmla="*/ 194209 w 453154"/>
              <a:gd name="connsiteY15" fmla="*/ 1391830 h 3803278"/>
              <a:gd name="connsiteX16" fmla="*/ 186117 w 453154"/>
              <a:gd name="connsiteY16" fmla="*/ 1416107 h 3803278"/>
              <a:gd name="connsiteX17" fmla="*/ 169933 w 453154"/>
              <a:gd name="connsiteY17" fmla="*/ 1683144 h 3803278"/>
              <a:gd name="connsiteX18" fmla="*/ 202301 w 453154"/>
              <a:gd name="connsiteY18" fmla="*/ 1958273 h 3803278"/>
              <a:gd name="connsiteX19" fmla="*/ 226577 w 453154"/>
              <a:gd name="connsiteY19" fmla="*/ 2079653 h 3803278"/>
              <a:gd name="connsiteX20" fmla="*/ 242761 w 453154"/>
              <a:gd name="connsiteY20" fmla="*/ 2589452 h 3803278"/>
              <a:gd name="connsiteX21" fmla="*/ 218485 w 453154"/>
              <a:gd name="connsiteY21" fmla="*/ 2662280 h 3803278"/>
              <a:gd name="connsiteX22" fmla="*/ 234669 w 453154"/>
              <a:gd name="connsiteY22" fmla="*/ 2848397 h 3803278"/>
              <a:gd name="connsiteX23" fmla="*/ 250853 w 453154"/>
              <a:gd name="connsiteY23" fmla="*/ 2896949 h 3803278"/>
              <a:gd name="connsiteX24" fmla="*/ 275130 w 453154"/>
              <a:gd name="connsiteY24" fmla="*/ 2985961 h 3803278"/>
              <a:gd name="connsiteX25" fmla="*/ 291314 w 453154"/>
              <a:gd name="connsiteY25" fmla="*/ 3172078 h 3803278"/>
              <a:gd name="connsiteX26" fmla="*/ 299406 w 453154"/>
              <a:gd name="connsiteY26" fmla="*/ 3317735 h 3803278"/>
              <a:gd name="connsiteX27" fmla="*/ 307498 w 453154"/>
              <a:gd name="connsiteY27" fmla="*/ 3431023 h 3803278"/>
              <a:gd name="connsiteX28" fmla="*/ 323682 w 453154"/>
              <a:gd name="connsiteY28" fmla="*/ 3544312 h 3803278"/>
              <a:gd name="connsiteX29" fmla="*/ 339866 w 453154"/>
              <a:gd name="connsiteY29" fmla="*/ 3617140 h 3803278"/>
              <a:gd name="connsiteX30" fmla="*/ 356050 w 453154"/>
              <a:gd name="connsiteY30" fmla="*/ 3641416 h 3803278"/>
              <a:gd name="connsiteX31" fmla="*/ 388418 w 453154"/>
              <a:gd name="connsiteY31" fmla="*/ 3681876 h 3803278"/>
              <a:gd name="connsiteX32" fmla="*/ 396510 w 453154"/>
              <a:gd name="connsiteY32" fmla="*/ 3730429 h 3803278"/>
              <a:gd name="connsiteX33" fmla="*/ 420786 w 453154"/>
              <a:gd name="connsiteY33" fmla="*/ 3795165 h 3803278"/>
              <a:gd name="connsiteX34" fmla="*/ 453154 w 453154"/>
              <a:gd name="connsiteY34" fmla="*/ 3803257 h 3803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3154" h="3803278">
                <a:moveTo>
                  <a:pt x="0" y="0"/>
                </a:moveTo>
                <a:cubicBezTo>
                  <a:pt x="21608" y="108043"/>
                  <a:pt x="-4075" y="-30679"/>
                  <a:pt x="16184" y="202301"/>
                </a:cubicBezTo>
                <a:cubicBezTo>
                  <a:pt x="17437" y="216714"/>
                  <a:pt x="35527" y="249080"/>
                  <a:pt x="40460" y="258945"/>
                </a:cubicBezTo>
                <a:cubicBezTo>
                  <a:pt x="58197" y="347620"/>
                  <a:pt x="36019" y="255193"/>
                  <a:pt x="64737" y="331774"/>
                </a:cubicBezTo>
                <a:cubicBezTo>
                  <a:pt x="68642" y="342187"/>
                  <a:pt x="69633" y="353490"/>
                  <a:pt x="72829" y="364142"/>
                </a:cubicBezTo>
                <a:cubicBezTo>
                  <a:pt x="77731" y="380482"/>
                  <a:pt x="83618" y="396510"/>
                  <a:pt x="89013" y="412694"/>
                </a:cubicBezTo>
                <a:cubicBezTo>
                  <a:pt x="91710" y="420786"/>
                  <a:pt x="93290" y="429341"/>
                  <a:pt x="97105" y="436970"/>
                </a:cubicBezTo>
                <a:lnTo>
                  <a:pt x="113289" y="469338"/>
                </a:lnTo>
                <a:cubicBezTo>
                  <a:pt x="129971" y="536067"/>
                  <a:pt x="118377" y="482301"/>
                  <a:pt x="129473" y="598811"/>
                </a:cubicBezTo>
                <a:cubicBezTo>
                  <a:pt x="137916" y="687459"/>
                  <a:pt x="134531" y="647873"/>
                  <a:pt x="145657" y="720192"/>
                </a:cubicBezTo>
                <a:cubicBezTo>
                  <a:pt x="148557" y="739043"/>
                  <a:pt x="149123" y="758332"/>
                  <a:pt x="153749" y="776836"/>
                </a:cubicBezTo>
                <a:cubicBezTo>
                  <a:pt x="159955" y="801661"/>
                  <a:pt x="178025" y="849664"/>
                  <a:pt x="178025" y="849664"/>
                </a:cubicBezTo>
                <a:cubicBezTo>
                  <a:pt x="180722" y="892822"/>
                  <a:pt x="186117" y="935895"/>
                  <a:pt x="186117" y="979137"/>
                </a:cubicBezTo>
                <a:cubicBezTo>
                  <a:pt x="186117" y="1157139"/>
                  <a:pt x="158740" y="971758"/>
                  <a:pt x="186117" y="1197622"/>
                </a:cubicBezTo>
                <a:cubicBezTo>
                  <a:pt x="191720" y="1243847"/>
                  <a:pt x="210393" y="1335186"/>
                  <a:pt x="210393" y="1335186"/>
                </a:cubicBezTo>
                <a:cubicBezTo>
                  <a:pt x="204998" y="1354067"/>
                  <a:pt x="199852" y="1373021"/>
                  <a:pt x="194209" y="1391830"/>
                </a:cubicBezTo>
                <a:cubicBezTo>
                  <a:pt x="191758" y="1400000"/>
                  <a:pt x="186633" y="1407593"/>
                  <a:pt x="186117" y="1416107"/>
                </a:cubicBezTo>
                <a:cubicBezTo>
                  <a:pt x="169365" y="1692521"/>
                  <a:pt x="204511" y="1579410"/>
                  <a:pt x="169933" y="1683144"/>
                </a:cubicBezTo>
                <a:cubicBezTo>
                  <a:pt x="179540" y="1894498"/>
                  <a:pt x="163618" y="1803539"/>
                  <a:pt x="202301" y="1958273"/>
                </a:cubicBezTo>
                <a:cubicBezTo>
                  <a:pt x="212308" y="1998302"/>
                  <a:pt x="226577" y="2079653"/>
                  <a:pt x="226577" y="2079653"/>
                </a:cubicBezTo>
                <a:cubicBezTo>
                  <a:pt x="245555" y="2269431"/>
                  <a:pt x="251784" y="2309737"/>
                  <a:pt x="242761" y="2589452"/>
                </a:cubicBezTo>
                <a:cubicBezTo>
                  <a:pt x="241936" y="2615028"/>
                  <a:pt x="226577" y="2638004"/>
                  <a:pt x="218485" y="2662280"/>
                </a:cubicBezTo>
                <a:cubicBezTo>
                  <a:pt x="220131" y="2686969"/>
                  <a:pt x="225780" y="2806915"/>
                  <a:pt x="234669" y="2848397"/>
                </a:cubicBezTo>
                <a:cubicBezTo>
                  <a:pt x="238243" y="2865078"/>
                  <a:pt x="246364" y="2880491"/>
                  <a:pt x="250853" y="2896949"/>
                </a:cubicBezTo>
                <a:cubicBezTo>
                  <a:pt x="285160" y="3022740"/>
                  <a:pt x="226230" y="2839270"/>
                  <a:pt x="275130" y="2985961"/>
                </a:cubicBezTo>
                <a:cubicBezTo>
                  <a:pt x="280525" y="3048000"/>
                  <a:pt x="286770" y="3109971"/>
                  <a:pt x="291314" y="3172078"/>
                </a:cubicBezTo>
                <a:cubicBezTo>
                  <a:pt x="294863" y="3220576"/>
                  <a:pt x="296373" y="3269202"/>
                  <a:pt x="299406" y="3317735"/>
                </a:cubicBezTo>
                <a:cubicBezTo>
                  <a:pt x="301768" y="3355520"/>
                  <a:pt x="304218" y="3393306"/>
                  <a:pt x="307498" y="3431023"/>
                </a:cubicBezTo>
                <a:cubicBezTo>
                  <a:pt x="315011" y="3517422"/>
                  <a:pt x="311981" y="3479957"/>
                  <a:pt x="323682" y="3544312"/>
                </a:cubicBezTo>
                <a:cubicBezTo>
                  <a:pt x="327234" y="3563848"/>
                  <a:pt x="329675" y="3596758"/>
                  <a:pt x="339866" y="3617140"/>
                </a:cubicBezTo>
                <a:cubicBezTo>
                  <a:pt x="344215" y="3625839"/>
                  <a:pt x="351701" y="3632717"/>
                  <a:pt x="356050" y="3641416"/>
                </a:cubicBezTo>
                <a:cubicBezTo>
                  <a:pt x="375593" y="3680502"/>
                  <a:pt x="347495" y="3654594"/>
                  <a:pt x="388418" y="3681876"/>
                </a:cubicBezTo>
                <a:cubicBezTo>
                  <a:pt x="391115" y="3698060"/>
                  <a:pt x="393575" y="3714286"/>
                  <a:pt x="396510" y="3730429"/>
                </a:cubicBezTo>
                <a:cubicBezTo>
                  <a:pt x="400430" y="3751988"/>
                  <a:pt x="401272" y="3779554"/>
                  <a:pt x="420786" y="3795165"/>
                </a:cubicBezTo>
                <a:cubicBezTo>
                  <a:pt x="431967" y="3804110"/>
                  <a:pt x="441482" y="3803257"/>
                  <a:pt x="453154" y="380325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532807" y="590719"/>
            <a:ext cx="2275857" cy="485522"/>
          </a:xfrm>
          <a:custGeom>
            <a:avLst/>
            <a:gdLst>
              <a:gd name="connsiteX0" fmla="*/ 0 w 2275857"/>
              <a:gd name="connsiteY0" fmla="*/ 234669 h 485522"/>
              <a:gd name="connsiteX1" fmla="*/ 8092 w 2275857"/>
              <a:gd name="connsiteY1" fmla="*/ 275129 h 485522"/>
              <a:gd name="connsiteX2" fmla="*/ 32368 w 2275857"/>
              <a:gd name="connsiteY2" fmla="*/ 267037 h 485522"/>
              <a:gd name="connsiteX3" fmla="*/ 105197 w 2275857"/>
              <a:gd name="connsiteY3" fmla="*/ 258945 h 485522"/>
              <a:gd name="connsiteX4" fmla="*/ 129473 w 2275857"/>
              <a:gd name="connsiteY4" fmla="*/ 250853 h 485522"/>
              <a:gd name="connsiteX5" fmla="*/ 202301 w 2275857"/>
              <a:gd name="connsiteY5" fmla="*/ 210393 h 485522"/>
              <a:gd name="connsiteX6" fmla="*/ 258945 w 2275857"/>
              <a:gd name="connsiteY6" fmla="*/ 178024 h 485522"/>
              <a:gd name="connsiteX7" fmla="*/ 339866 w 2275857"/>
              <a:gd name="connsiteY7" fmla="*/ 145656 h 485522"/>
              <a:gd name="connsiteX8" fmla="*/ 436970 w 2275857"/>
              <a:gd name="connsiteY8" fmla="*/ 129472 h 485522"/>
              <a:gd name="connsiteX9" fmla="*/ 469338 w 2275857"/>
              <a:gd name="connsiteY9" fmla="*/ 113288 h 485522"/>
              <a:gd name="connsiteX10" fmla="*/ 534074 w 2275857"/>
              <a:gd name="connsiteY10" fmla="*/ 105196 h 485522"/>
              <a:gd name="connsiteX11" fmla="*/ 582627 w 2275857"/>
              <a:gd name="connsiteY11" fmla="*/ 97104 h 485522"/>
              <a:gd name="connsiteX12" fmla="*/ 679731 w 2275857"/>
              <a:gd name="connsiteY12" fmla="*/ 64736 h 485522"/>
              <a:gd name="connsiteX13" fmla="*/ 728283 w 2275857"/>
              <a:gd name="connsiteY13" fmla="*/ 48552 h 485522"/>
              <a:gd name="connsiteX14" fmla="*/ 801112 w 2275857"/>
              <a:gd name="connsiteY14" fmla="*/ 24276 h 485522"/>
              <a:gd name="connsiteX15" fmla="*/ 1027689 w 2275857"/>
              <a:gd name="connsiteY15" fmla="*/ 16184 h 485522"/>
              <a:gd name="connsiteX16" fmla="*/ 1343278 w 2275857"/>
              <a:gd name="connsiteY16" fmla="*/ 0 h 485522"/>
              <a:gd name="connsiteX17" fmla="*/ 1456566 w 2275857"/>
              <a:gd name="connsiteY17" fmla="*/ 8092 h 485522"/>
              <a:gd name="connsiteX18" fmla="*/ 1529395 w 2275857"/>
              <a:gd name="connsiteY18" fmla="*/ 24276 h 485522"/>
              <a:gd name="connsiteX19" fmla="*/ 1553671 w 2275857"/>
              <a:gd name="connsiteY19" fmla="*/ 32368 h 485522"/>
              <a:gd name="connsiteX20" fmla="*/ 1594131 w 2275857"/>
              <a:gd name="connsiteY20" fmla="*/ 56644 h 485522"/>
              <a:gd name="connsiteX21" fmla="*/ 1626499 w 2275857"/>
              <a:gd name="connsiteY21" fmla="*/ 129472 h 485522"/>
              <a:gd name="connsiteX22" fmla="*/ 1675051 w 2275857"/>
              <a:gd name="connsiteY22" fmla="*/ 178024 h 485522"/>
              <a:gd name="connsiteX23" fmla="*/ 1699328 w 2275857"/>
              <a:gd name="connsiteY23" fmla="*/ 234669 h 485522"/>
              <a:gd name="connsiteX24" fmla="*/ 1723604 w 2275857"/>
              <a:gd name="connsiteY24" fmla="*/ 242761 h 485522"/>
              <a:gd name="connsiteX25" fmla="*/ 1739788 w 2275857"/>
              <a:gd name="connsiteY25" fmla="*/ 267037 h 485522"/>
              <a:gd name="connsiteX26" fmla="*/ 1796432 w 2275857"/>
              <a:gd name="connsiteY26" fmla="*/ 291313 h 485522"/>
              <a:gd name="connsiteX27" fmla="*/ 1828800 w 2275857"/>
              <a:gd name="connsiteY27" fmla="*/ 339865 h 485522"/>
              <a:gd name="connsiteX28" fmla="*/ 1844984 w 2275857"/>
              <a:gd name="connsiteY28" fmla="*/ 364141 h 485522"/>
              <a:gd name="connsiteX29" fmla="*/ 1853076 w 2275857"/>
              <a:gd name="connsiteY29" fmla="*/ 396509 h 485522"/>
              <a:gd name="connsiteX30" fmla="*/ 1893536 w 2275857"/>
              <a:gd name="connsiteY30" fmla="*/ 436969 h 485522"/>
              <a:gd name="connsiteX31" fmla="*/ 1958273 w 2275857"/>
              <a:gd name="connsiteY31" fmla="*/ 469338 h 485522"/>
              <a:gd name="connsiteX32" fmla="*/ 2006825 w 2275857"/>
              <a:gd name="connsiteY32" fmla="*/ 485522 h 485522"/>
              <a:gd name="connsiteX33" fmla="*/ 2087745 w 2275857"/>
              <a:gd name="connsiteY33" fmla="*/ 477430 h 485522"/>
              <a:gd name="connsiteX34" fmla="*/ 2112021 w 2275857"/>
              <a:gd name="connsiteY34" fmla="*/ 469338 h 485522"/>
              <a:gd name="connsiteX35" fmla="*/ 2120113 w 2275857"/>
              <a:gd name="connsiteY35" fmla="*/ 445062 h 485522"/>
              <a:gd name="connsiteX36" fmla="*/ 2136297 w 2275857"/>
              <a:gd name="connsiteY36" fmla="*/ 428877 h 485522"/>
              <a:gd name="connsiteX37" fmla="*/ 2144389 w 2275857"/>
              <a:gd name="connsiteY37" fmla="*/ 404601 h 485522"/>
              <a:gd name="connsiteX38" fmla="*/ 2168666 w 2275857"/>
              <a:gd name="connsiteY38" fmla="*/ 380325 h 485522"/>
              <a:gd name="connsiteX39" fmla="*/ 2192942 w 2275857"/>
              <a:gd name="connsiteY39" fmla="*/ 291313 h 485522"/>
              <a:gd name="connsiteX40" fmla="*/ 2217218 w 2275857"/>
              <a:gd name="connsiteY40" fmla="*/ 275129 h 485522"/>
              <a:gd name="connsiteX41" fmla="*/ 2273862 w 2275857"/>
              <a:gd name="connsiteY41" fmla="*/ 202300 h 485522"/>
              <a:gd name="connsiteX42" fmla="*/ 2273862 w 2275857"/>
              <a:gd name="connsiteY42" fmla="*/ 178024 h 4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75857" h="485522">
                <a:moveTo>
                  <a:pt x="0" y="234669"/>
                </a:moveTo>
                <a:cubicBezTo>
                  <a:pt x="2697" y="248156"/>
                  <a:pt x="-1633" y="265404"/>
                  <a:pt x="8092" y="275129"/>
                </a:cubicBezTo>
                <a:cubicBezTo>
                  <a:pt x="14123" y="281160"/>
                  <a:pt x="23954" y="268439"/>
                  <a:pt x="32368" y="267037"/>
                </a:cubicBezTo>
                <a:cubicBezTo>
                  <a:pt x="56461" y="263021"/>
                  <a:pt x="80921" y="261642"/>
                  <a:pt x="105197" y="258945"/>
                </a:cubicBezTo>
                <a:cubicBezTo>
                  <a:pt x="113289" y="256248"/>
                  <a:pt x="122017" y="254995"/>
                  <a:pt x="129473" y="250853"/>
                </a:cubicBezTo>
                <a:cubicBezTo>
                  <a:pt x="212947" y="204479"/>
                  <a:pt x="147371" y="228703"/>
                  <a:pt x="202301" y="210393"/>
                </a:cubicBezTo>
                <a:cubicBezTo>
                  <a:pt x="258858" y="167973"/>
                  <a:pt x="210891" y="198618"/>
                  <a:pt x="258945" y="178024"/>
                </a:cubicBezTo>
                <a:cubicBezTo>
                  <a:pt x="292565" y="163615"/>
                  <a:pt x="299678" y="152354"/>
                  <a:pt x="339866" y="145656"/>
                </a:cubicBezTo>
                <a:lnTo>
                  <a:pt x="436970" y="129472"/>
                </a:lnTo>
                <a:cubicBezTo>
                  <a:pt x="447759" y="124077"/>
                  <a:pt x="457635" y="116214"/>
                  <a:pt x="469338" y="113288"/>
                </a:cubicBezTo>
                <a:cubicBezTo>
                  <a:pt x="490435" y="108014"/>
                  <a:pt x="512546" y="108271"/>
                  <a:pt x="534074" y="105196"/>
                </a:cubicBezTo>
                <a:cubicBezTo>
                  <a:pt x="550317" y="102876"/>
                  <a:pt x="566443" y="99801"/>
                  <a:pt x="582627" y="97104"/>
                </a:cubicBezTo>
                <a:cubicBezTo>
                  <a:pt x="694153" y="49307"/>
                  <a:pt x="590846" y="88977"/>
                  <a:pt x="679731" y="64736"/>
                </a:cubicBezTo>
                <a:cubicBezTo>
                  <a:pt x="696189" y="60247"/>
                  <a:pt x="712099" y="53947"/>
                  <a:pt x="728283" y="48552"/>
                </a:cubicBezTo>
                <a:lnTo>
                  <a:pt x="801112" y="24276"/>
                </a:lnTo>
                <a:cubicBezTo>
                  <a:pt x="872808" y="378"/>
                  <a:pt x="952163" y="18881"/>
                  <a:pt x="1027689" y="16184"/>
                </a:cubicBezTo>
                <a:cubicBezTo>
                  <a:pt x="1156807" y="1838"/>
                  <a:pt x="1156257" y="0"/>
                  <a:pt x="1343278" y="0"/>
                </a:cubicBezTo>
                <a:cubicBezTo>
                  <a:pt x="1381137" y="0"/>
                  <a:pt x="1418803" y="5395"/>
                  <a:pt x="1456566" y="8092"/>
                </a:cubicBezTo>
                <a:cubicBezTo>
                  <a:pt x="1484379" y="13654"/>
                  <a:pt x="1502729" y="16657"/>
                  <a:pt x="1529395" y="24276"/>
                </a:cubicBezTo>
                <a:cubicBezTo>
                  <a:pt x="1537597" y="26619"/>
                  <a:pt x="1546042" y="28553"/>
                  <a:pt x="1553671" y="32368"/>
                </a:cubicBezTo>
                <a:cubicBezTo>
                  <a:pt x="1567739" y="39402"/>
                  <a:pt x="1580644" y="48552"/>
                  <a:pt x="1594131" y="56644"/>
                </a:cubicBezTo>
                <a:cubicBezTo>
                  <a:pt x="1619778" y="95114"/>
                  <a:pt x="1607240" y="71694"/>
                  <a:pt x="1626499" y="129472"/>
                </a:cubicBezTo>
                <a:cubicBezTo>
                  <a:pt x="1633737" y="151185"/>
                  <a:pt x="1675051" y="178024"/>
                  <a:pt x="1675051" y="178024"/>
                </a:cubicBezTo>
                <a:cubicBezTo>
                  <a:pt x="1679887" y="192533"/>
                  <a:pt x="1689328" y="224669"/>
                  <a:pt x="1699328" y="234669"/>
                </a:cubicBezTo>
                <a:cubicBezTo>
                  <a:pt x="1705359" y="240700"/>
                  <a:pt x="1715512" y="240064"/>
                  <a:pt x="1723604" y="242761"/>
                </a:cubicBezTo>
                <a:cubicBezTo>
                  <a:pt x="1728999" y="250853"/>
                  <a:pt x="1732911" y="260160"/>
                  <a:pt x="1739788" y="267037"/>
                </a:cubicBezTo>
                <a:cubicBezTo>
                  <a:pt x="1758416" y="285665"/>
                  <a:pt x="1771670" y="285123"/>
                  <a:pt x="1796432" y="291313"/>
                </a:cubicBezTo>
                <a:lnTo>
                  <a:pt x="1828800" y="339865"/>
                </a:lnTo>
                <a:lnTo>
                  <a:pt x="1844984" y="364141"/>
                </a:lnTo>
                <a:cubicBezTo>
                  <a:pt x="1847681" y="374930"/>
                  <a:pt x="1848695" y="386287"/>
                  <a:pt x="1853076" y="396509"/>
                </a:cubicBezTo>
                <a:cubicBezTo>
                  <a:pt x="1865742" y="426063"/>
                  <a:pt x="1870081" y="418204"/>
                  <a:pt x="1893536" y="436969"/>
                </a:cubicBezTo>
                <a:cubicBezTo>
                  <a:pt x="1933890" y="469253"/>
                  <a:pt x="1875409" y="441717"/>
                  <a:pt x="1958273" y="469338"/>
                </a:cubicBezTo>
                <a:lnTo>
                  <a:pt x="2006825" y="485522"/>
                </a:lnTo>
                <a:cubicBezTo>
                  <a:pt x="2033798" y="482825"/>
                  <a:pt x="2060952" y="481552"/>
                  <a:pt x="2087745" y="477430"/>
                </a:cubicBezTo>
                <a:cubicBezTo>
                  <a:pt x="2096176" y="476133"/>
                  <a:pt x="2105990" y="475369"/>
                  <a:pt x="2112021" y="469338"/>
                </a:cubicBezTo>
                <a:cubicBezTo>
                  <a:pt x="2118052" y="463307"/>
                  <a:pt x="2115725" y="452376"/>
                  <a:pt x="2120113" y="445062"/>
                </a:cubicBezTo>
                <a:cubicBezTo>
                  <a:pt x="2124038" y="438520"/>
                  <a:pt x="2130902" y="434272"/>
                  <a:pt x="2136297" y="428877"/>
                </a:cubicBezTo>
                <a:cubicBezTo>
                  <a:pt x="2138994" y="420785"/>
                  <a:pt x="2139657" y="411698"/>
                  <a:pt x="2144389" y="404601"/>
                </a:cubicBezTo>
                <a:cubicBezTo>
                  <a:pt x="2150737" y="395079"/>
                  <a:pt x="2164755" y="391080"/>
                  <a:pt x="2168666" y="380325"/>
                </a:cubicBezTo>
                <a:cubicBezTo>
                  <a:pt x="2187814" y="327670"/>
                  <a:pt x="2160290" y="323965"/>
                  <a:pt x="2192942" y="291313"/>
                </a:cubicBezTo>
                <a:cubicBezTo>
                  <a:pt x="2199819" y="284436"/>
                  <a:pt x="2209747" y="281355"/>
                  <a:pt x="2217218" y="275129"/>
                </a:cubicBezTo>
                <a:cubicBezTo>
                  <a:pt x="2245741" y="251360"/>
                  <a:pt x="2251305" y="236136"/>
                  <a:pt x="2273862" y="202300"/>
                </a:cubicBezTo>
                <a:cubicBezTo>
                  <a:pt x="2278351" y="195567"/>
                  <a:pt x="2273862" y="186116"/>
                  <a:pt x="2273862" y="178024"/>
                </a:cubicBez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43650" y="809204"/>
            <a:ext cx="2155600" cy="2548991"/>
          </a:xfrm>
          <a:custGeom>
            <a:avLst/>
            <a:gdLst>
              <a:gd name="connsiteX0" fmla="*/ 1594721 w 2161164"/>
              <a:gd name="connsiteY0" fmla="*/ 0 h 2548991"/>
              <a:gd name="connsiteX1" fmla="*/ 1602813 w 2161164"/>
              <a:gd name="connsiteY1" fmla="*/ 178024 h 2548991"/>
              <a:gd name="connsiteX2" fmla="*/ 1594721 w 2161164"/>
              <a:gd name="connsiteY2" fmla="*/ 242761 h 2548991"/>
              <a:gd name="connsiteX3" fmla="*/ 1570445 w 2161164"/>
              <a:gd name="connsiteY3" fmla="*/ 258945 h 2548991"/>
              <a:gd name="connsiteX4" fmla="*/ 1554261 w 2161164"/>
              <a:gd name="connsiteY4" fmla="*/ 283221 h 2548991"/>
              <a:gd name="connsiteX5" fmla="*/ 1497617 w 2161164"/>
              <a:gd name="connsiteY5" fmla="*/ 307497 h 2548991"/>
              <a:gd name="connsiteX6" fmla="*/ 1400512 w 2161164"/>
              <a:gd name="connsiteY6" fmla="*/ 299405 h 2548991"/>
              <a:gd name="connsiteX7" fmla="*/ 1287224 w 2161164"/>
              <a:gd name="connsiteY7" fmla="*/ 291313 h 2548991"/>
              <a:gd name="connsiteX8" fmla="*/ 1214395 w 2161164"/>
              <a:gd name="connsiteY8" fmla="*/ 275129 h 2548991"/>
              <a:gd name="connsiteX9" fmla="*/ 1190119 w 2161164"/>
              <a:gd name="connsiteY9" fmla="*/ 267037 h 2548991"/>
              <a:gd name="connsiteX10" fmla="*/ 1149659 w 2161164"/>
              <a:gd name="connsiteY10" fmla="*/ 258945 h 2548991"/>
              <a:gd name="connsiteX11" fmla="*/ 1125383 w 2161164"/>
              <a:gd name="connsiteY11" fmla="*/ 242761 h 2548991"/>
              <a:gd name="connsiteX12" fmla="*/ 712689 w 2161164"/>
              <a:gd name="connsiteY12" fmla="*/ 242761 h 2548991"/>
              <a:gd name="connsiteX13" fmla="*/ 591309 w 2161164"/>
              <a:gd name="connsiteY13" fmla="*/ 258945 h 2548991"/>
              <a:gd name="connsiteX14" fmla="*/ 558941 w 2161164"/>
              <a:gd name="connsiteY14" fmla="*/ 267037 h 2548991"/>
              <a:gd name="connsiteX15" fmla="*/ 494204 w 2161164"/>
              <a:gd name="connsiteY15" fmla="*/ 323681 h 2548991"/>
              <a:gd name="connsiteX16" fmla="*/ 453744 w 2161164"/>
              <a:gd name="connsiteY16" fmla="*/ 331773 h 2548991"/>
              <a:gd name="connsiteX17" fmla="*/ 429468 w 2161164"/>
              <a:gd name="connsiteY17" fmla="*/ 356049 h 2548991"/>
              <a:gd name="connsiteX18" fmla="*/ 397100 w 2161164"/>
              <a:gd name="connsiteY18" fmla="*/ 404601 h 2548991"/>
              <a:gd name="connsiteX19" fmla="*/ 340456 w 2161164"/>
              <a:gd name="connsiteY19" fmla="*/ 453154 h 2548991"/>
              <a:gd name="connsiteX20" fmla="*/ 291903 w 2161164"/>
              <a:gd name="connsiteY20" fmla="*/ 509798 h 2548991"/>
              <a:gd name="connsiteX21" fmla="*/ 235259 w 2161164"/>
              <a:gd name="connsiteY21" fmla="*/ 558350 h 2548991"/>
              <a:gd name="connsiteX22" fmla="*/ 162431 w 2161164"/>
              <a:gd name="connsiteY22" fmla="*/ 647362 h 2548991"/>
              <a:gd name="connsiteX23" fmla="*/ 154339 w 2161164"/>
              <a:gd name="connsiteY23" fmla="*/ 671638 h 2548991"/>
              <a:gd name="connsiteX24" fmla="*/ 154339 w 2161164"/>
              <a:gd name="connsiteY24" fmla="*/ 1003412 h 2548991"/>
              <a:gd name="connsiteX25" fmla="*/ 121971 w 2161164"/>
              <a:gd name="connsiteY25" fmla="*/ 1043872 h 2548991"/>
              <a:gd name="connsiteX26" fmla="*/ 57234 w 2161164"/>
              <a:gd name="connsiteY26" fmla="*/ 1173345 h 2548991"/>
              <a:gd name="connsiteX27" fmla="*/ 24866 w 2161164"/>
              <a:gd name="connsiteY27" fmla="*/ 1197621 h 2548991"/>
              <a:gd name="connsiteX28" fmla="*/ 8682 w 2161164"/>
              <a:gd name="connsiteY28" fmla="*/ 1626499 h 2548991"/>
              <a:gd name="connsiteX29" fmla="*/ 24866 w 2161164"/>
              <a:gd name="connsiteY29" fmla="*/ 1723603 h 2548991"/>
              <a:gd name="connsiteX30" fmla="*/ 32958 w 2161164"/>
              <a:gd name="connsiteY30" fmla="*/ 1828800 h 2548991"/>
              <a:gd name="connsiteX31" fmla="*/ 41050 w 2161164"/>
              <a:gd name="connsiteY31" fmla="*/ 1950180 h 2548991"/>
              <a:gd name="connsiteX32" fmla="*/ 57234 w 2161164"/>
              <a:gd name="connsiteY32" fmla="*/ 2023008 h 2548991"/>
              <a:gd name="connsiteX33" fmla="*/ 89602 w 2161164"/>
              <a:gd name="connsiteY33" fmla="*/ 2055377 h 2548991"/>
              <a:gd name="connsiteX34" fmla="*/ 113879 w 2161164"/>
              <a:gd name="connsiteY34" fmla="*/ 2120113 h 2548991"/>
              <a:gd name="connsiteX35" fmla="*/ 146247 w 2161164"/>
              <a:gd name="connsiteY35" fmla="*/ 2201033 h 2548991"/>
              <a:gd name="connsiteX36" fmla="*/ 178615 w 2161164"/>
              <a:gd name="connsiteY36" fmla="*/ 2225309 h 2548991"/>
              <a:gd name="connsiteX37" fmla="*/ 235259 w 2161164"/>
              <a:gd name="connsiteY37" fmla="*/ 2265769 h 2548991"/>
              <a:gd name="connsiteX38" fmla="*/ 283811 w 2161164"/>
              <a:gd name="connsiteY38" fmla="*/ 2330506 h 2548991"/>
              <a:gd name="connsiteX39" fmla="*/ 324272 w 2161164"/>
              <a:gd name="connsiteY39" fmla="*/ 2338598 h 2548991"/>
              <a:gd name="connsiteX40" fmla="*/ 340456 w 2161164"/>
              <a:gd name="connsiteY40" fmla="*/ 2362874 h 2548991"/>
              <a:gd name="connsiteX41" fmla="*/ 413284 w 2161164"/>
              <a:gd name="connsiteY41" fmla="*/ 2387150 h 2548991"/>
              <a:gd name="connsiteX42" fmla="*/ 510388 w 2161164"/>
              <a:gd name="connsiteY42" fmla="*/ 2387150 h 2548991"/>
              <a:gd name="connsiteX43" fmla="*/ 550849 w 2161164"/>
              <a:gd name="connsiteY43" fmla="*/ 2411426 h 2548991"/>
              <a:gd name="connsiteX44" fmla="*/ 623677 w 2161164"/>
              <a:gd name="connsiteY44" fmla="*/ 2419518 h 2548991"/>
              <a:gd name="connsiteX45" fmla="*/ 971634 w 2161164"/>
              <a:gd name="connsiteY45" fmla="*/ 2443794 h 2548991"/>
              <a:gd name="connsiteX46" fmla="*/ 1020187 w 2161164"/>
              <a:gd name="connsiteY46" fmla="*/ 2468070 h 2548991"/>
              <a:gd name="connsiteX47" fmla="*/ 1060647 w 2161164"/>
              <a:gd name="connsiteY47" fmla="*/ 2476162 h 2548991"/>
              <a:gd name="connsiteX48" fmla="*/ 1117291 w 2161164"/>
              <a:gd name="connsiteY48" fmla="*/ 2492346 h 2548991"/>
              <a:gd name="connsiteX49" fmla="*/ 1408604 w 2161164"/>
              <a:gd name="connsiteY49" fmla="*/ 2516623 h 2548991"/>
              <a:gd name="connsiteX50" fmla="*/ 1594721 w 2161164"/>
              <a:gd name="connsiteY50" fmla="*/ 2532807 h 2548991"/>
              <a:gd name="connsiteX51" fmla="*/ 1845574 w 2161164"/>
              <a:gd name="connsiteY51" fmla="*/ 2548991 h 2548991"/>
              <a:gd name="connsiteX52" fmla="*/ 1975047 w 2161164"/>
              <a:gd name="connsiteY52" fmla="*/ 2540899 h 2548991"/>
              <a:gd name="connsiteX53" fmla="*/ 2015507 w 2161164"/>
              <a:gd name="connsiteY53" fmla="*/ 2500438 h 2548991"/>
              <a:gd name="connsiteX54" fmla="*/ 2064059 w 2161164"/>
              <a:gd name="connsiteY54" fmla="*/ 2459978 h 2548991"/>
              <a:gd name="connsiteX55" fmla="*/ 2088335 w 2161164"/>
              <a:gd name="connsiteY55" fmla="*/ 2411426 h 2548991"/>
              <a:gd name="connsiteX56" fmla="*/ 2104519 w 2161164"/>
              <a:gd name="connsiteY56" fmla="*/ 2370966 h 2548991"/>
              <a:gd name="connsiteX57" fmla="*/ 2120703 w 2161164"/>
              <a:gd name="connsiteY57" fmla="*/ 2338598 h 2548991"/>
              <a:gd name="connsiteX58" fmla="*/ 2128795 w 2161164"/>
              <a:gd name="connsiteY58" fmla="*/ 2290046 h 2548991"/>
              <a:gd name="connsiteX59" fmla="*/ 2144979 w 2161164"/>
              <a:gd name="connsiteY59" fmla="*/ 2273861 h 2548991"/>
              <a:gd name="connsiteX60" fmla="*/ 2153072 w 2161164"/>
              <a:gd name="connsiteY60" fmla="*/ 2225309 h 2548991"/>
              <a:gd name="connsiteX61" fmla="*/ 2161164 w 2161164"/>
              <a:gd name="connsiteY61" fmla="*/ 2192941 h 2548991"/>
              <a:gd name="connsiteX62" fmla="*/ 2153072 w 2161164"/>
              <a:gd name="connsiteY62" fmla="*/ 2071561 h 2548991"/>
              <a:gd name="connsiteX63" fmla="*/ 2128795 w 2161164"/>
              <a:gd name="connsiteY63" fmla="*/ 2063469 h 2548991"/>
              <a:gd name="connsiteX64" fmla="*/ 2080243 w 2161164"/>
              <a:gd name="connsiteY64" fmla="*/ 2055377 h 2548991"/>
              <a:gd name="connsiteX65" fmla="*/ 2039783 w 2161164"/>
              <a:gd name="connsiteY65" fmla="*/ 2047284 h 2548991"/>
              <a:gd name="connsiteX66" fmla="*/ 2015507 w 2161164"/>
              <a:gd name="connsiteY66" fmla="*/ 2031100 h 2548991"/>
              <a:gd name="connsiteX67" fmla="*/ 1902218 w 2161164"/>
              <a:gd name="connsiteY67" fmla="*/ 2039192 h 2548991"/>
              <a:gd name="connsiteX0" fmla="*/ 1594721 w 2161164"/>
              <a:gd name="connsiteY0" fmla="*/ 0 h 2548991"/>
              <a:gd name="connsiteX1" fmla="*/ 1602813 w 2161164"/>
              <a:gd name="connsiteY1" fmla="*/ 178024 h 2548991"/>
              <a:gd name="connsiteX2" fmla="*/ 1594721 w 2161164"/>
              <a:gd name="connsiteY2" fmla="*/ 242761 h 2548991"/>
              <a:gd name="connsiteX3" fmla="*/ 1570445 w 2161164"/>
              <a:gd name="connsiteY3" fmla="*/ 258945 h 2548991"/>
              <a:gd name="connsiteX4" fmla="*/ 1554261 w 2161164"/>
              <a:gd name="connsiteY4" fmla="*/ 283221 h 2548991"/>
              <a:gd name="connsiteX5" fmla="*/ 1497617 w 2161164"/>
              <a:gd name="connsiteY5" fmla="*/ 307497 h 2548991"/>
              <a:gd name="connsiteX6" fmla="*/ 1400512 w 2161164"/>
              <a:gd name="connsiteY6" fmla="*/ 299405 h 2548991"/>
              <a:gd name="connsiteX7" fmla="*/ 1287224 w 2161164"/>
              <a:gd name="connsiteY7" fmla="*/ 291313 h 2548991"/>
              <a:gd name="connsiteX8" fmla="*/ 1214395 w 2161164"/>
              <a:gd name="connsiteY8" fmla="*/ 275129 h 2548991"/>
              <a:gd name="connsiteX9" fmla="*/ 1190119 w 2161164"/>
              <a:gd name="connsiteY9" fmla="*/ 267037 h 2548991"/>
              <a:gd name="connsiteX10" fmla="*/ 1149659 w 2161164"/>
              <a:gd name="connsiteY10" fmla="*/ 258945 h 2548991"/>
              <a:gd name="connsiteX11" fmla="*/ 1125383 w 2161164"/>
              <a:gd name="connsiteY11" fmla="*/ 242761 h 2548991"/>
              <a:gd name="connsiteX12" fmla="*/ 712689 w 2161164"/>
              <a:gd name="connsiteY12" fmla="*/ 242761 h 2548991"/>
              <a:gd name="connsiteX13" fmla="*/ 591309 w 2161164"/>
              <a:gd name="connsiteY13" fmla="*/ 258945 h 2548991"/>
              <a:gd name="connsiteX14" fmla="*/ 558941 w 2161164"/>
              <a:gd name="connsiteY14" fmla="*/ 267037 h 2548991"/>
              <a:gd name="connsiteX15" fmla="*/ 494204 w 2161164"/>
              <a:gd name="connsiteY15" fmla="*/ 323681 h 2548991"/>
              <a:gd name="connsiteX16" fmla="*/ 453744 w 2161164"/>
              <a:gd name="connsiteY16" fmla="*/ 331773 h 2548991"/>
              <a:gd name="connsiteX17" fmla="*/ 429468 w 2161164"/>
              <a:gd name="connsiteY17" fmla="*/ 356049 h 2548991"/>
              <a:gd name="connsiteX18" fmla="*/ 397100 w 2161164"/>
              <a:gd name="connsiteY18" fmla="*/ 404601 h 2548991"/>
              <a:gd name="connsiteX19" fmla="*/ 340456 w 2161164"/>
              <a:gd name="connsiteY19" fmla="*/ 453154 h 2548991"/>
              <a:gd name="connsiteX20" fmla="*/ 291903 w 2161164"/>
              <a:gd name="connsiteY20" fmla="*/ 509798 h 2548991"/>
              <a:gd name="connsiteX21" fmla="*/ 235259 w 2161164"/>
              <a:gd name="connsiteY21" fmla="*/ 558350 h 2548991"/>
              <a:gd name="connsiteX22" fmla="*/ 198626 w 2161164"/>
              <a:gd name="connsiteY22" fmla="*/ 675937 h 2548991"/>
              <a:gd name="connsiteX23" fmla="*/ 154339 w 2161164"/>
              <a:gd name="connsiteY23" fmla="*/ 671638 h 2548991"/>
              <a:gd name="connsiteX24" fmla="*/ 154339 w 2161164"/>
              <a:gd name="connsiteY24" fmla="*/ 1003412 h 2548991"/>
              <a:gd name="connsiteX25" fmla="*/ 121971 w 2161164"/>
              <a:gd name="connsiteY25" fmla="*/ 1043872 h 2548991"/>
              <a:gd name="connsiteX26" fmla="*/ 57234 w 2161164"/>
              <a:gd name="connsiteY26" fmla="*/ 1173345 h 2548991"/>
              <a:gd name="connsiteX27" fmla="*/ 24866 w 2161164"/>
              <a:gd name="connsiteY27" fmla="*/ 1197621 h 2548991"/>
              <a:gd name="connsiteX28" fmla="*/ 8682 w 2161164"/>
              <a:gd name="connsiteY28" fmla="*/ 1626499 h 2548991"/>
              <a:gd name="connsiteX29" fmla="*/ 24866 w 2161164"/>
              <a:gd name="connsiteY29" fmla="*/ 1723603 h 2548991"/>
              <a:gd name="connsiteX30" fmla="*/ 32958 w 2161164"/>
              <a:gd name="connsiteY30" fmla="*/ 1828800 h 2548991"/>
              <a:gd name="connsiteX31" fmla="*/ 41050 w 2161164"/>
              <a:gd name="connsiteY31" fmla="*/ 1950180 h 2548991"/>
              <a:gd name="connsiteX32" fmla="*/ 57234 w 2161164"/>
              <a:gd name="connsiteY32" fmla="*/ 2023008 h 2548991"/>
              <a:gd name="connsiteX33" fmla="*/ 89602 w 2161164"/>
              <a:gd name="connsiteY33" fmla="*/ 2055377 h 2548991"/>
              <a:gd name="connsiteX34" fmla="*/ 113879 w 2161164"/>
              <a:gd name="connsiteY34" fmla="*/ 2120113 h 2548991"/>
              <a:gd name="connsiteX35" fmla="*/ 146247 w 2161164"/>
              <a:gd name="connsiteY35" fmla="*/ 2201033 h 2548991"/>
              <a:gd name="connsiteX36" fmla="*/ 178615 w 2161164"/>
              <a:gd name="connsiteY36" fmla="*/ 2225309 h 2548991"/>
              <a:gd name="connsiteX37" fmla="*/ 235259 w 2161164"/>
              <a:gd name="connsiteY37" fmla="*/ 2265769 h 2548991"/>
              <a:gd name="connsiteX38" fmla="*/ 283811 w 2161164"/>
              <a:gd name="connsiteY38" fmla="*/ 2330506 h 2548991"/>
              <a:gd name="connsiteX39" fmla="*/ 324272 w 2161164"/>
              <a:gd name="connsiteY39" fmla="*/ 2338598 h 2548991"/>
              <a:gd name="connsiteX40" fmla="*/ 340456 w 2161164"/>
              <a:gd name="connsiteY40" fmla="*/ 2362874 h 2548991"/>
              <a:gd name="connsiteX41" fmla="*/ 413284 w 2161164"/>
              <a:gd name="connsiteY41" fmla="*/ 2387150 h 2548991"/>
              <a:gd name="connsiteX42" fmla="*/ 510388 w 2161164"/>
              <a:gd name="connsiteY42" fmla="*/ 2387150 h 2548991"/>
              <a:gd name="connsiteX43" fmla="*/ 550849 w 2161164"/>
              <a:gd name="connsiteY43" fmla="*/ 2411426 h 2548991"/>
              <a:gd name="connsiteX44" fmla="*/ 623677 w 2161164"/>
              <a:gd name="connsiteY44" fmla="*/ 2419518 h 2548991"/>
              <a:gd name="connsiteX45" fmla="*/ 971634 w 2161164"/>
              <a:gd name="connsiteY45" fmla="*/ 2443794 h 2548991"/>
              <a:gd name="connsiteX46" fmla="*/ 1020187 w 2161164"/>
              <a:gd name="connsiteY46" fmla="*/ 2468070 h 2548991"/>
              <a:gd name="connsiteX47" fmla="*/ 1060647 w 2161164"/>
              <a:gd name="connsiteY47" fmla="*/ 2476162 h 2548991"/>
              <a:gd name="connsiteX48" fmla="*/ 1117291 w 2161164"/>
              <a:gd name="connsiteY48" fmla="*/ 2492346 h 2548991"/>
              <a:gd name="connsiteX49" fmla="*/ 1408604 w 2161164"/>
              <a:gd name="connsiteY49" fmla="*/ 2516623 h 2548991"/>
              <a:gd name="connsiteX50" fmla="*/ 1594721 w 2161164"/>
              <a:gd name="connsiteY50" fmla="*/ 2532807 h 2548991"/>
              <a:gd name="connsiteX51" fmla="*/ 1845574 w 2161164"/>
              <a:gd name="connsiteY51" fmla="*/ 2548991 h 2548991"/>
              <a:gd name="connsiteX52" fmla="*/ 1975047 w 2161164"/>
              <a:gd name="connsiteY52" fmla="*/ 2540899 h 2548991"/>
              <a:gd name="connsiteX53" fmla="*/ 2015507 w 2161164"/>
              <a:gd name="connsiteY53" fmla="*/ 2500438 h 2548991"/>
              <a:gd name="connsiteX54" fmla="*/ 2064059 w 2161164"/>
              <a:gd name="connsiteY54" fmla="*/ 2459978 h 2548991"/>
              <a:gd name="connsiteX55" fmla="*/ 2088335 w 2161164"/>
              <a:gd name="connsiteY55" fmla="*/ 2411426 h 2548991"/>
              <a:gd name="connsiteX56" fmla="*/ 2104519 w 2161164"/>
              <a:gd name="connsiteY56" fmla="*/ 2370966 h 2548991"/>
              <a:gd name="connsiteX57" fmla="*/ 2120703 w 2161164"/>
              <a:gd name="connsiteY57" fmla="*/ 2338598 h 2548991"/>
              <a:gd name="connsiteX58" fmla="*/ 2128795 w 2161164"/>
              <a:gd name="connsiteY58" fmla="*/ 2290046 h 2548991"/>
              <a:gd name="connsiteX59" fmla="*/ 2144979 w 2161164"/>
              <a:gd name="connsiteY59" fmla="*/ 2273861 h 2548991"/>
              <a:gd name="connsiteX60" fmla="*/ 2153072 w 2161164"/>
              <a:gd name="connsiteY60" fmla="*/ 2225309 h 2548991"/>
              <a:gd name="connsiteX61" fmla="*/ 2161164 w 2161164"/>
              <a:gd name="connsiteY61" fmla="*/ 2192941 h 2548991"/>
              <a:gd name="connsiteX62" fmla="*/ 2153072 w 2161164"/>
              <a:gd name="connsiteY62" fmla="*/ 2071561 h 2548991"/>
              <a:gd name="connsiteX63" fmla="*/ 2128795 w 2161164"/>
              <a:gd name="connsiteY63" fmla="*/ 2063469 h 2548991"/>
              <a:gd name="connsiteX64" fmla="*/ 2080243 w 2161164"/>
              <a:gd name="connsiteY64" fmla="*/ 2055377 h 2548991"/>
              <a:gd name="connsiteX65" fmla="*/ 2039783 w 2161164"/>
              <a:gd name="connsiteY65" fmla="*/ 2047284 h 2548991"/>
              <a:gd name="connsiteX66" fmla="*/ 2015507 w 2161164"/>
              <a:gd name="connsiteY66" fmla="*/ 2031100 h 2548991"/>
              <a:gd name="connsiteX67" fmla="*/ 1902218 w 2161164"/>
              <a:gd name="connsiteY67" fmla="*/ 2039192 h 2548991"/>
              <a:gd name="connsiteX0" fmla="*/ 1594721 w 2161164"/>
              <a:gd name="connsiteY0" fmla="*/ 0 h 2548991"/>
              <a:gd name="connsiteX1" fmla="*/ 1602813 w 2161164"/>
              <a:gd name="connsiteY1" fmla="*/ 178024 h 2548991"/>
              <a:gd name="connsiteX2" fmla="*/ 1594721 w 2161164"/>
              <a:gd name="connsiteY2" fmla="*/ 242761 h 2548991"/>
              <a:gd name="connsiteX3" fmla="*/ 1570445 w 2161164"/>
              <a:gd name="connsiteY3" fmla="*/ 258945 h 2548991"/>
              <a:gd name="connsiteX4" fmla="*/ 1554261 w 2161164"/>
              <a:gd name="connsiteY4" fmla="*/ 283221 h 2548991"/>
              <a:gd name="connsiteX5" fmla="*/ 1497617 w 2161164"/>
              <a:gd name="connsiteY5" fmla="*/ 307497 h 2548991"/>
              <a:gd name="connsiteX6" fmla="*/ 1400512 w 2161164"/>
              <a:gd name="connsiteY6" fmla="*/ 299405 h 2548991"/>
              <a:gd name="connsiteX7" fmla="*/ 1287224 w 2161164"/>
              <a:gd name="connsiteY7" fmla="*/ 291313 h 2548991"/>
              <a:gd name="connsiteX8" fmla="*/ 1214395 w 2161164"/>
              <a:gd name="connsiteY8" fmla="*/ 275129 h 2548991"/>
              <a:gd name="connsiteX9" fmla="*/ 1190119 w 2161164"/>
              <a:gd name="connsiteY9" fmla="*/ 267037 h 2548991"/>
              <a:gd name="connsiteX10" fmla="*/ 1149659 w 2161164"/>
              <a:gd name="connsiteY10" fmla="*/ 258945 h 2548991"/>
              <a:gd name="connsiteX11" fmla="*/ 1125383 w 2161164"/>
              <a:gd name="connsiteY11" fmla="*/ 242761 h 2548991"/>
              <a:gd name="connsiteX12" fmla="*/ 712689 w 2161164"/>
              <a:gd name="connsiteY12" fmla="*/ 242761 h 2548991"/>
              <a:gd name="connsiteX13" fmla="*/ 591309 w 2161164"/>
              <a:gd name="connsiteY13" fmla="*/ 258945 h 2548991"/>
              <a:gd name="connsiteX14" fmla="*/ 558941 w 2161164"/>
              <a:gd name="connsiteY14" fmla="*/ 267037 h 2548991"/>
              <a:gd name="connsiteX15" fmla="*/ 494204 w 2161164"/>
              <a:gd name="connsiteY15" fmla="*/ 323681 h 2548991"/>
              <a:gd name="connsiteX16" fmla="*/ 453744 w 2161164"/>
              <a:gd name="connsiteY16" fmla="*/ 331773 h 2548991"/>
              <a:gd name="connsiteX17" fmla="*/ 429468 w 2161164"/>
              <a:gd name="connsiteY17" fmla="*/ 356049 h 2548991"/>
              <a:gd name="connsiteX18" fmla="*/ 397100 w 2161164"/>
              <a:gd name="connsiteY18" fmla="*/ 404601 h 2548991"/>
              <a:gd name="connsiteX19" fmla="*/ 340456 w 2161164"/>
              <a:gd name="connsiteY19" fmla="*/ 453154 h 2548991"/>
              <a:gd name="connsiteX20" fmla="*/ 291903 w 2161164"/>
              <a:gd name="connsiteY20" fmla="*/ 509798 h 2548991"/>
              <a:gd name="connsiteX21" fmla="*/ 248594 w 2161164"/>
              <a:gd name="connsiteY21" fmla="*/ 567875 h 2548991"/>
              <a:gd name="connsiteX22" fmla="*/ 198626 w 2161164"/>
              <a:gd name="connsiteY22" fmla="*/ 675937 h 2548991"/>
              <a:gd name="connsiteX23" fmla="*/ 154339 w 2161164"/>
              <a:gd name="connsiteY23" fmla="*/ 671638 h 2548991"/>
              <a:gd name="connsiteX24" fmla="*/ 154339 w 2161164"/>
              <a:gd name="connsiteY24" fmla="*/ 1003412 h 2548991"/>
              <a:gd name="connsiteX25" fmla="*/ 121971 w 2161164"/>
              <a:gd name="connsiteY25" fmla="*/ 1043872 h 2548991"/>
              <a:gd name="connsiteX26" fmla="*/ 57234 w 2161164"/>
              <a:gd name="connsiteY26" fmla="*/ 1173345 h 2548991"/>
              <a:gd name="connsiteX27" fmla="*/ 24866 w 2161164"/>
              <a:gd name="connsiteY27" fmla="*/ 1197621 h 2548991"/>
              <a:gd name="connsiteX28" fmla="*/ 8682 w 2161164"/>
              <a:gd name="connsiteY28" fmla="*/ 1626499 h 2548991"/>
              <a:gd name="connsiteX29" fmla="*/ 24866 w 2161164"/>
              <a:gd name="connsiteY29" fmla="*/ 1723603 h 2548991"/>
              <a:gd name="connsiteX30" fmla="*/ 32958 w 2161164"/>
              <a:gd name="connsiteY30" fmla="*/ 1828800 h 2548991"/>
              <a:gd name="connsiteX31" fmla="*/ 41050 w 2161164"/>
              <a:gd name="connsiteY31" fmla="*/ 1950180 h 2548991"/>
              <a:gd name="connsiteX32" fmla="*/ 57234 w 2161164"/>
              <a:gd name="connsiteY32" fmla="*/ 2023008 h 2548991"/>
              <a:gd name="connsiteX33" fmla="*/ 89602 w 2161164"/>
              <a:gd name="connsiteY33" fmla="*/ 2055377 h 2548991"/>
              <a:gd name="connsiteX34" fmla="*/ 113879 w 2161164"/>
              <a:gd name="connsiteY34" fmla="*/ 2120113 h 2548991"/>
              <a:gd name="connsiteX35" fmla="*/ 146247 w 2161164"/>
              <a:gd name="connsiteY35" fmla="*/ 2201033 h 2548991"/>
              <a:gd name="connsiteX36" fmla="*/ 178615 w 2161164"/>
              <a:gd name="connsiteY36" fmla="*/ 2225309 h 2548991"/>
              <a:gd name="connsiteX37" fmla="*/ 235259 w 2161164"/>
              <a:gd name="connsiteY37" fmla="*/ 2265769 h 2548991"/>
              <a:gd name="connsiteX38" fmla="*/ 283811 w 2161164"/>
              <a:gd name="connsiteY38" fmla="*/ 2330506 h 2548991"/>
              <a:gd name="connsiteX39" fmla="*/ 324272 w 2161164"/>
              <a:gd name="connsiteY39" fmla="*/ 2338598 h 2548991"/>
              <a:gd name="connsiteX40" fmla="*/ 340456 w 2161164"/>
              <a:gd name="connsiteY40" fmla="*/ 2362874 h 2548991"/>
              <a:gd name="connsiteX41" fmla="*/ 413284 w 2161164"/>
              <a:gd name="connsiteY41" fmla="*/ 2387150 h 2548991"/>
              <a:gd name="connsiteX42" fmla="*/ 510388 w 2161164"/>
              <a:gd name="connsiteY42" fmla="*/ 2387150 h 2548991"/>
              <a:gd name="connsiteX43" fmla="*/ 550849 w 2161164"/>
              <a:gd name="connsiteY43" fmla="*/ 2411426 h 2548991"/>
              <a:gd name="connsiteX44" fmla="*/ 623677 w 2161164"/>
              <a:gd name="connsiteY44" fmla="*/ 2419518 h 2548991"/>
              <a:gd name="connsiteX45" fmla="*/ 971634 w 2161164"/>
              <a:gd name="connsiteY45" fmla="*/ 2443794 h 2548991"/>
              <a:gd name="connsiteX46" fmla="*/ 1020187 w 2161164"/>
              <a:gd name="connsiteY46" fmla="*/ 2468070 h 2548991"/>
              <a:gd name="connsiteX47" fmla="*/ 1060647 w 2161164"/>
              <a:gd name="connsiteY47" fmla="*/ 2476162 h 2548991"/>
              <a:gd name="connsiteX48" fmla="*/ 1117291 w 2161164"/>
              <a:gd name="connsiteY48" fmla="*/ 2492346 h 2548991"/>
              <a:gd name="connsiteX49" fmla="*/ 1408604 w 2161164"/>
              <a:gd name="connsiteY49" fmla="*/ 2516623 h 2548991"/>
              <a:gd name="connsiteX50" fmla="*/ 1594721 w 2161164"/>
              <a:gd name="connsiteY50" fmla="*/ 2532807 h 2548991"/>
              <a:gd name="connsiteX51" fmla="*/ 1845574 w 2161164"/>
              <a:gd name="connsiteY51" fmla="*/ 2548991 h 2548991"/>
              <a:gd name="connsiteX52" fmla="*/ 1975047 w 2161164"/>
              <a:gd name="connsiteY52" fmla="*/ 2540899 h 2548991"/>
              <a:gd name="connsiteX53" fmla="*/ 2015507 w 2161164"/>
              <a:gd name="connsiteY53" fmla="*/ 2500438 h 2548991"/>
              <a:gd name="connsiteX54" fmla="*/ 2064059 w 2161164"/>
              <a:gd name="connsiteY54" fmla="*/ 2459978 h 2548991"/>
              <a:gd name="connsiteX55" fmla="*/ 2088335 w 2161164"/>
              <a:gd name="connsiteY55" fmla="*/ 2411426 h 2548991"/>
              <a:gd name="connsiteX56" fmla="*/ 2104519 w 2161164"/>
              <a:gd name="connsiteY56" fmla="*/ 2370966 h 2548991"/>
              <a:gd name="connsiteX57" fmla="*/ 2120703 w 2161164"/>
              <a:gd name="connsiteY57" fmla="*/ 2338598 h 2548991"/>
              <a:gd name="connsiteX58" fmla="*/ 2128795 w 2161164"/>
              <a:gd name="connsiteY58" fmla="*/ 2290046 h 2548991"/>
              <a:gd name="connsiteX59" fmla="*/ 2144979 w 2161164"/>
              <a:gd name="connsiteY59" fmla="*/ 2273861 h 2548991"/>
              <a:gd name="connsiteX60" fmla="*/ 2153072 w 2161164"/>
              <a:gd name="connsiteY60" fmla="*/ 2225309 h 2548991"/>
              <a:gd name="connsiteX61" fmla="*/ 2161164 w 2161164"/>
              <a:gd name="connsiteY61" fmla="*/ 2192941 h 2548991"/>
              <a:gd name="connsiteX62" fmla="*/ 2153072 w 2161164"/>
              <a:gd name="connsiteY62" fmla="*/ 2071561 h 2548991"/>
              <a:gd name="connsiteX63" fmla="*/ 2128795 w 2161164"/>
              <a:gd name="connsiteY63" fmla="*/ 2063469 h 2548991"/>
              <a:gd name="connsiteX64" fmla="*/ 2080243 w 2161164"/>
              <a:gd name="connsiteY64" fmla="*/ 2055377 h 2548991"/>
              <a:gd name="connsiteX65" fmla="*/ 2039783 w 2161164"/>
              <a:gd name="connsiteY65" fmla="*/ 2047284 h 2548991"/>
              <a:gd name="connsiteX66" fmla="*/ 2015507 w 2161164"/>
              <a:gd name="connsiteY66" fmla="*/ 2031100 h 2548991"/>
              <a:gd name="connsiteX67" fmla="*/ 1902218 w 2161164"/>
              <a:gd name="connsiteY67" fmla="*/ 2039192 h 2548991"/>
              <a:gd name="connsiteX0" fmla="*/ 1594721 w 2161164"/>
              <a:gd name="connsiteY0" fmla="*/ 0 h 2548991"/>
              <a:gd name="connsiteX1" fmla="*/ 1602813 w 2161164"/>
              <a:gd name="connsiteY1" fmla="*/ 178024 h 2548991"/>
              <a:gd name="connsiteX2" fmla="*/ 1594721 w 2161164"/>
              <a:gd name="connsiteY2" fmla="*/ 242761 h 2548991"/>
              <a:gd name="connsiteX3" fmla="*/ 1570445 w 2161164"/>
              <a:gd name="connsiteY3" fmla="*/ 258945 h 2548991"/>
              <a:gd name="connsiteX4" fmla="*/ 1554261 w 2161164"/>
              <a:gd name="connsiteY4" fmla="*/ 283221 h 2548991"/>
              <a:gd name="connsiteX5" fmla="*/ 1497617 w 2161164"/>
              <a:gd name="connsiteY5" fmla="*/ 307497 h 2548991"/>
              <a:gd name="connsiteX6" fmla="*/ 1400512 w 2161164"/>
              <a:gd name="connsiteY6" fmla="*/ 299405 h 2548991"/>
              <a:gd name="connsiteX7" fmla="*/ 1287224 w 2161164"/>
              <a:gd name="connsiteY7" fmla="*/ 291313 h 2548991"/>
              <a:gd name="connsiteX8" fmla="*/ 1214395 w 2161164"/>
              <a:gd name="connsiteY8" fmla="*/ 275129 h 2548991"/>
              <a:gd name="connsiteX9" fmla="*/ 1190119 w 2161164"/>
              <a:gd name="connsiteY9" fmla="*/ 267037 h 2548991"/>
              <a:gd name="connsiteX10" fmla="*/ 1149659 w 2161164"/>
              <a:gd name="connsiteY10" fmla="*/ 258945 h 2548991"/>
              <a:gd name="connsiteX11" fmla="*/ 1125383 w 2161164"/>
              <a:gd name="connsiteY11" fmla="*/ 242761 h 2548991"/>
              <a:gd name="connsiteX12" fmla="*/ 712689 w 2161164"/>
              <a:gd name="connsiteY12" fmla="*/ 242761 h 2548991"/>
              <a:gd name="connsiteX13" fmla="*/ 591309 w 2161164"/>
              <a:gd name="connsiteY13" fmla="*/ 258945 h 2548991"/>
              <a:gd name="connsiteX14" fmla="*/ 558941 w 2161164"/>
              <a:gd name="connsiteY14" fmla="*/ 267037 h 2548991"/>
              <a:gd name="connsiteX15" fmla="*/ 494204 w 2161164"/>
              <a:gd name="connsiteY15" fmla="*/ 323681 h 2548991"/>
              <a:gd name="connsiteX16" fmla="*/ 453744 w 2161164"/>
              <a:gd name="connsiteY16" fmla="*/ 331773 h 2548991"/>
              <a:gd name="connsiteX17" fmla="*/ 429468 w 2161164"/>
              <a:gd name="connsiteY17" fmla="*/ 356049 h 2548991"/>
              <a:gd name="connsiteX18" fmla="*/ 397100 w 2161164"/>
              <a:gd name="connsiteY18" fmla="*/ 404601 h 2548991"/>
              <a:gd name="connsiteX19" fmla="*/ 340456 w 2161164"/>
              <a:gd name="connsiteY19" fmla="*/ 453154 h 2548991"/>
              <a:gd name="connsiteX20" fmla="*/ 291903 w 2161164"/>
              <a:gd name="connsiteY20" fmla="*/ 509798 h 2548991"/>
              <a:gd name="connsiteX21" fmla="*/ 248594 w 2161164"/>
              <a:gd name="connsiteY21" fmla="*/ 567875 h 2548991"/>
              <a:gd name="connsiteX22" fmla="*/ 198626 w 2161164"/>
              <a:gd name="connsiteY22" fmla="*/ 675937 h 2548991"/>
              <a:gd name="connsiteX23" fmla="*/ 179104 w 2161164"/>
              <a:gd name="connsiteY23" fmla="*/ 770698 h 2548991"/>
              <a:gd name="connsiteX24" fmla="*/ 154339 w 2161164"/>
              <a:gd name="connsiteY24" fmla="*/ 1003412 h 2548991"/>
              <a:gd name="connsiteX25" fmla="*/ 121971 w 2161164"/>
              <a:gd name="connsiteY25" fmla="*/ 1043872 h 2548991"/>
              <a:gd name="connsiteX26" fmla="*/ 57234 w 2161164"/>
              <a:gd name="connsiteY26" fmla="*/ 1173345 h 2548991"/>
              <a:gd name="connsiteX27" fmla="*/ 24866 w 2161164"/>
              <a:gd name="connsiteY27" fmla="*/ 1197621 h 2548991"/>
              <a:gd name="connsiteX28" fmla="*/ 8682 w 2161164"/>
              <a:gd name="connsiteY28" fmla="*/ 1626499 h 2548991"/>
              <a:gd name="connsiteX29" fmla="*/ 24866 w 2161164"/>
              <a:gd name="connsiteY29" fmla="*/ 1723603 h 2548991"/>
              <a:gd name="connsiteX30" fmla="*/ 32958 w 2161164"/>
              <a:gd name="connsiteY30" fmla="*/ 1828800 h 2548991"/>
              <a:gd name="connsiteX31" fmla="*/ 41050 w 2161164"/>
              <a:gd name="connsiteY31" fmla="*/ 1950180 h 2548991"/>
              <a:gd name="connsiteX32" fmla="*/ 57234 w 2161164"/>
              <a:gd name="connsiteY32" fmla="*/ 2023008 h 2548991"/>
              <a:gd name="connsiteX33" fmla="*/ 89602 w 2161164"/>
              <a:gd name="connsiteY33" fmla="*/ 2055377 h 2548991"/>
              <a:gd name="connsiteX34" fmla="*/ 113879 w 2161164"/>
              <a:gd name="connsiteY34" fmla="*/ 2120113 h 2548991"/>
              <a:gd name="connsiteX35" fmla="*/ 146247 w 2161164"/>
              <a:gd name="connsiteY35" fmla="*/ 2201033 h 2548991"/>
              <a:gd name="connsiteX36" fmla="*/ 178615 w 2161164"/>
              <a:gd name="connsiteY36" fmla="*/ 2225309 h 2548991"/>
              <a:gd name="connsiteX37" fmla="*/ 235259 w 2161164"/>
              <a:gd name="connsiteY37" fmla="*/ 2265769 h 2548991"/>
              <a:gd name="connsiteX38" fmla="*/ 283811 w 2161164"/>
              <a:gd name="connsiteY38" fmla="*/ 2330506 h 2548991"/>
              <a:gd name="connsiteX39" fmla="*/ 324272 w 2161164"/>
              <a:gd name="connsiteY39" fmla="*/ 2338598 h 2548991"/>
              <a:gd name="connsiteX40" fmla="*/ 340456 w 2161164"/>
              <a:gd name="connsiteY40" fmla="*/ 2362874 h 2548991"/>
              <a:gd name="connsiteX41" fmla="*/ 413284 w 2161164"/>
              <a:gd name="connsiteY41" fmla="*/ 2387150 h 2548991"/>
              <a:gd name="connsiteX42" fmla="*/ 510388 w 2161164"/>
              <a:gd name="connsiteY42" fmla="*/ 2387150 h 2548991"/>
              <a:gd name="connsiteX43" fmla="*/ 550849 w 2161164"/>
              <a:gd name="connsiteY43" fmla="*/ 2411426 h 2548991"/>
              <a:gd name="connsiteX44" fmla="*/ 623677 w 2161164"/>
              <a:gd name="connsiteY44" fmla="*/ 2419518 h 2548991"/>
              <a:gd name="connsiteX45" fmla="*/ 971634 w 2161164"/>
              <a:gd name="connsiteY45" fmla="*/ 2443794 h 2548991"/>
              <a:gd name="connsiteX46" fmla="*/ 1020187 w 2161164"/>
              <a:gd name="connsiteY46" fmla="*/ 2468070 h 2548991"/>
              <a:gd name="connsiteX47" fmla="*/ 1060647 w 2161164"/>
              <a:gd name="connsiteY47" fmla="*/ 2476162 h 2548991"/>
              <a:gd name="connsiteX48" fmla="*/ 1117291 w 2161164"/>
              <a:gd name="connsiteY48" fmla="*/ 2492346 h 2548991"/>
              <a:gd name="connsiteX49" fmla="*/ 1408604 w 2161164"/>
              <a:gd name="connsiteY49" fmla="*/ 2516623 h 2548991"/>
              <a:gd name="connsiteX50" fmla="*/ 1594721 w 2161164"/>
              <a:gd name="connsiteY50" fmla="*/ 2532807 h 2548991"/>
              <a:gd name="connsiteX51" fmla="*/ 1845574 w 2161164"/>
              <a:gd name="connsiteY51" fmla="*/ 2548991 h 2548991"/>
              <a:gd name="connsiteX52" fmla="*/ 1975047 w 2161164"/>
              <a:gd name="connsiteY52" fmla="*/ 2540899 h 2548991"/>
              <a:gd name="connsiteX53" fmla="*/ 2015507 w 2161164"/>
              <a:gd name="connsiteY53" fmla="*/ 2500438 h 2548991"/>
              <a:gd name="connsiteX54" fmla="*/ 2064059 w 2161164"/>
              <a:gd name="connsiteY54" fmla="*/ 2459978 h 2548991"/>
              <a:gd name="connsiteX55" fmla="*/ 2088335 w 2161164"/>
              <a:gd name="connsiteY55" fmla="*/ 2411426 h 2548991"/>
              <a:gd name="connsiteX56" fmla="*/ 2104519 w 2161164"/>
              <a:gd name="connsiteY56" fmla="*/ 2370966 h 2548991"/>
              <a:gd name="connsiteX57" fmla="*/ 2120703 w 2161164"/>
              <a:gd name="connsiteY57" fmla="*/ 2338598 h 2548991"/>
              <a:gd name="connsiteX58" fmla="*/ 2128795 w 2161164"/>
              <a:gd name="connsiteY58" fmla="*/ 2290046 h 2548991"/>
              <a:gd name="connsiteX59" fmla="*/ 2144979 w 2161164"/>
              <a:gd name="connsiteY59" fmla="*/ 2273861 h 2548991"/>
              <a:gd name="connsiteX60" fmla="*/ 2153072 w 2161164"/>
              <a:gd name="connsiteY60" fmla="*/ 2225309 h 2548991"/>
              <a:gd name="connsiteX61" fmla="*/ 2161164 w 2161164"/>
              <a:gd name="connsiteY61" fmla="*/ 2192941 h 2548991"/>
              <a:gd name="connsiteX62" fmla="*/ 2153072 w 2161164"/>
              <a:gd name="connsiteY62" fmla="*/ 2071561 h 2548991"/>
              <a:gd name="connsiteX63" fmla="*/ 2128795 w 2161164"/>
              <a:gd name="connsiteY63" fmla="*/ 2063469 h 2548991"/>
              <a:gd name="connsiteX64" fmla="*/ 2080243 w 2161164"/>
              <a:gd name="connsiteY64" fmla="*/ 2055377 h 2548991"/>
              <a:gd name="connsiteX65" fmla="*/ 2039783 w 2161164"/>
              <a:gd name="connsiteY65" fmla="*/ 2047284 h 2548991"/>
              <a:gd name="connsiteX66" fmla="*/ 2015507 w 2161164"/>
              <a:gd name="connsiteY66" fmla="*/ 2031100 h 2548991"/>
              <a:gd name="connsiteX67" fmla="*/ 1902218 w 2161164"/>
              <a:gd name="connsiteY67" fmla="*/ 2039192 h 2548991"/>
              <a:gd name="connsiteX0" fmla="*/ 1594721 w 2161164"/>
              <a:gd name="connsiteY0" fmla="*/ 0 h 2548991"/>
              <a:gd name="connsiteX1" fmla="*/ 1602813 w 2161164"/>
              <a:gd name="connsiteY1" fmla="*/ 178024 h 2548991"/>
              <a:gd name="connsiteX2" fmla="*/ 1594721 w 2161164"/>
              <a:gd name="connsiteY2" fmla="*/ 242761 h 2548991"/>
              <a:gd name="connsiteX3" fmla="*/ 1570445 w 2161164"/>
              <a:gd name="connsiteY3" fmla="*/ 258945 h 2548991"/>
              <a:gd name="connsiteX4" fmla="*/ 1554261 w 2161164"/>
              <a:gd name="connsiteY4" fmla="*/ 283221 h 2548991"/>
              <a:gd name="connsiteX5" fmla="*/ 1497617 w 2161164"/>
              <a:gd name="connsiteY5" fmla="*/ 307497 h 2548991"/>
              <a:gd name="connsiteX6" fmla="*/ 1400512 w 2161164"/>
              <a:gd name="connsiteY6" fmla="*/ 299405 h 2548991"/>
              <a:gd name="connsiteX7" fmla="*/ 1287224 w 2161164"/>
              <a:gd name="connsiteY7" fmla="*/ 291313 h 2548991"/>
              <a:gd name="connsiteX8" fmla="*/ 1214395 w 2161164"/>
              <a:gd name="connsiteY8" fmla="*/ 275129 h 2548991"/>
              <a:gd name="connsiteX9" fmla="*/ 1190119 w 2161164"/>
              <a:gd name="connsiteY9" fmla="*/ 267037 h 2548991"/>
              <a:gd name="connsiteX10" fmla="*/ 1149659 w 2161164"/>
              <a:gd name="connsiteY10" fmla="*/ 258945 h 2548991"/>
              <a:gd name="connsiteX11" fmla="*/ 1125383 w 2161164"/>
              <a:gd name="connsiteY11" fmla="*/ 242761 h 2548991"/>
              <a:gd name="connsiteX12" fmla="*/ 712689 w 2161164"/>
              <a:gd name="connsiteY12" fmla="*/ 242761 h 2548991"/>
              <a:gd name="connsiteX13" fmla="*/ 591309 w 2161164"/>
              <a:gd name="connsiteY13" fmla="*/ 258945 h 2548991"/>
              <a:gd name="connsiteX14" fmla="*/ 558941 w 2161164"/>
              <a:gd name="connsiteY14" fmla="*/ 267037 h 2548991"/>
              <a:gd name="connsiteX15" fmla="*/ 494204 w 2161164"/>
              <a:gd name="connsiteY15" fmla="*/ 323681 h 2548991"/>
              <a:gd name="connsiteX16" fmla="*/ 453744 w 2161164"/>
              <a:gd name="connsiteY16" fmla="*/ 331773 h 2548991"/>
              <a:gd name="connsiteX17" fmla="*/ 429468 w 2161164"/>
              <a:gd name="connsiteY17" fmla="*/ 356049 h 2548991"/>
              <a:gd name="connsiteX18" fmla="*/ 397100 w 2161164"/>
              <a:gd name="connsiteY18" fmla="*/ 404601 h 2548991"/>
              <a:gd name="connsiteX19" fmla="*/ 340456 w 2161164"/>
              <a:gd name="connsiteY19" fmla="*/ 453154 h 2548991"/>
              <a:gd name="connsiteX20" fmla="*/ 291903 w 2161164"/>
              <a:gd name="connsiteY20" fmla="*/ 509798 h 2548991"/>
              <a:gd name="connsiteX21" fmla="*/ 248594 w 2161164"/>
              <a:gd name="connsiteY21" fmla="*/ 567875 h 2548991"/>
              <a:gd name="connsiteX22" fmla="*/ 198626 w 2161164"/>
              <a:gd name="connsiteY22" fmla="*/ 675937 h 2548991"/>
              <a:gd name="connsiteX23" fmla="*/ 179104 w 2161164"/>
              <a:gd name="connsiteY23" fmla="*/ 770698 h 2548991"/>
              <a:gd name="connsiteX24" fmla="*/ 148624 w 2161164"/>
              <a:gd name="connsiteY24" fmla="*/ 971027 h 2548991"/>
              <a:gd name="connsiteX25" fmla="*/ 121971 w 2161164"/>
              <a:gd name="connsiteY25" fmla="*/ 1043872 h 2548991"/>
              <a:gd name="connsiteX26" fmla="*/ 57234 w 2161164"/>
              <a:gd name="connsiteY26" fmla="*/ 1173345 h 2548991"/>
              <a:gd name="connsiteX27" fmla="*/ 24866 w 2161164"/>
              <a:gd name="connsiteY27" fmla="*/ 1197621 h 2548991"/>
              <a:gd name="connsiteX28" fmla="*/ 8682 w 2161164"/>
              <a:gd name="connsiteY28" fmla="*/ 1626499 h 2548991"/>
              <a:gd name="connsiteX29" fmla="*/ 24866 w 2161164"/>
              <a:gd name="connsiteY29" fmla="*/ 1723603 h 2548991"/>
              <a:gd name="connsiteX30" fmla="*/ 32958 w 2161164"/>
              <a:gd name="connsiteY30" fmla="*/ 1828800 h 2548991"/>
              <a:gd name="connsiteX31" fmla="*/ 41050 w 2161164"/>
              <a:gd name="connsiteY31" fmla="*/ 1950180 h 2548991"/>
              <a:gd name="connsiteX32" fmla="*/ 57234 w 2161164"/>
              <a:gd name="connsiteY32" fmla="*/ 2023008 h 2548991"/>
              <a:gd name="connsiteX33" fmla="*/ 89602 w 2161164"/>
              <a:gd name="connsiteY33" fmla="*/ 2055377 h 2548991"/>
              <a:gd name="connsiteX34" fmla="*/ 113879 w 2161164"/>
              <a:gd name="connsiteY34" fmla="*/ 2120113 h 2548991"/>
              <a:gd name="connsiteX35" fmla="*/ 146247 w 2161164"/>
              <a:gd name="connsiteY35" fmla="*/ 2201033 h 2548991"/>
              <a:gd name="connsiteX36" fmla="*/ 178615 w 2161164"/>
              <a:gd name="connsiteY36" fmla="*/ 2225309 h 2548991"/>
              <a:gd name="connsiteX37" fmla="*/ 235259 w 2161164"/>
              <a:gd name="connsiteY37" fmla="*/ 2265769 h 2548991"/>
              <a:gd name="connsiteX38" fmla="*/ 283811 w 2161164"/>
              <a:gd name="connsiteY38" fmla="*/ 2330506 h 2548991"/>
              <a:gd name="connsiteX39" fmla="*/ 324272 w 2161164"/>
              <a:gd name="connsiteY39" fmla="*/ 2338598 h 2548991"/>
              <a:gd name="connsiteX40" fmla="*/ 340456 w 2161164"/>
              <a:gd name="connsiteY40" fmla="*/ 2362874 h 2548991"/>
              <a:gd name="connsiteX41" fmla="*/ 413284 w 2161164"/>
              <a:gd name="connsiteY41" fmla="*/ 2387150 h 2548991"/>
              <a:gd name="connsiteX42" fmla="*/ 510388 w 2161164"/>
              <a:gd name="connsiteY42" fmla="*/ 2387150 h 2548991"/>
              <a:gd name="connsiteX43" fmla="*/ 550849 w 2161164"/>
              <a:gd name="connsiteY43" fmla="*/ 2411426 h 2548991"/>
              <a:gd name="connsiteX44" fmla="*/ 623677 w 2161164"/>
              <a:gd name="connsiteY44" fmla="*/ 2419518 h 2548991"/>
              <a:gd name="connsiteX45" fmla="*/ 971634 w 2161164"/>
              <a:gd name="connsiteY45" fmla="*/ 2443794 h 2548991"/>
              <a:gd name="connsiteX46" fmla="*/ 1020187 w 2161164"/>
              <a:gd name="connsiteY46" fmla="*/ 2468070 h 2548991"/>
              <a:gd name="connsiteX47" fmla="*/ 1060647 w 2161164"/>
              <a:gd name="connsiteY47" fmla="*/ 2476162 h 2548991"/>
              <a:gd name="connsiteX48" fmla="*/ 1117291 w 2161164"/>
              <a:gd name="connsiteY48" fmla="*/ 2492346 h 2548991"/>
              <a:gd name="connsiteX49" fmla="*/ 1408604 w 2161164"/>
              <a:gd name="connsiteY49" fmla="*/ 2516623 h 2548991"/>
              <a:gd name="connsiteX50" fmla="*/ 1594721 w 2161164"/>
              <a:gd name="connsiteY50" fmla="*/ 2532807 h 2548991"/>
              <a:gd name="connsiteX51" fmla="*/ 1845574 w 2161164"/>
              <a:gd name="connsiteY51" fmla="*/ 2548991 h 2548991"/>
              <a:gd name="connsiteX52" fmla="*/ 1975047 w 2161164"/>
              <a:gd name="connsiteY52" fmla="*/ 2540899 h 2548991"/>
              <a:gd name="connsiteX53" fmla="*/ 2015507 w 2161164"/>
              <a:gd name="connsiteY53" fmla="*/ 2500438 h 2548991"/>
              <a:gd name="connsiteX54" fmla="*/ 2064059 w 2161164"/>
              <a:gd name="connsiteY54" fmla="*/ 2459978 h 2548991"/>
              <a:gd name="connsiteX55" fmla="*/ 2088335 w 2161164"/>
              <a:gd name="connsiteY55" fmla="*/ 2411426 h 2548991"/>
              <a:gd name="connsiteX56" fmla="*/ 2104519 w 2161164"/>
              <a:gd name="connsiteY56" fmla="*/ 2370966 h 2548991"/>
              <a:gd name="connsiteX57" fmla="*/ 2120703 w 2161164"/>
              <a:gd name="connsiteY57" fmla="*/ 2338598 h 2548991"/>
              <a:gd name="connsiteX58" fmla="*/ 2128795 w 2161164"/>
              <a:gd name="connsiteY58" fmla="*/ 2290046 h 2548991"/>
              <a:gd name="connsiteX59" fmla="*/ 2144979 w 2161164"/>
              <a:gd name="connsiteY59" fmla="*/ 2273861 h 2548991"/>
              <a:gd name="connsiteX60" fmla="*/ 2153072 w 2161164"/>
              <a:gd name="connsiteY60" fmla="*/ 2225309 h 2548991"/>
              <a:gd name="connsiteX61" fmla="*/ 2161164 w 2161164"/>
              <a:gd name="connsiteY61" fmla="*/ 2192941 h 2548991"/>
              <a:gd name="connsiteX62" fmla="*/ 2153072 w 2161164"/>
              <a:gd name="connsiteY62" fmla="*/ 2071561 h 2548991"/>
              <a:gd name="connsiteX63" fmla="*/ 2128795 w 2161164"/>
              <a:gd name="connsiteY63" fmla="*/ 2063469 h 2548991"/>
              <a:gd name="connsiteX64" fmla="*/ 2080243 w 2161164"/>
              <a:gd name="connsiteY64" fmla="*/ 2055377 h 2548991"/>
              <a:gd name="connsiteX65" fmla="*/ 2039783 w 2161164"/>
              <a:gd name="connsiteY65" fmla="*/ 2047284 h 2548991"/>
              <a:gd name="connsiteX66" fmla="*/ 2015507 w 2161164"/>
              <a:gd name="connsiteY66" fmla="*/ 2031100 h 2548991"/>
              <a:gd name="connsiteX67" fmla="*/ 1902218 w 2161164"/>
              <a:gd name="connsiteY67" fmla="*/ 2039192 h 2548991"/>
              <a:gd name="connsiteX0" fmla="*/ 1589157 w 2155600"/>
              <a:gd name="connsiteY0" fmla="*/ 0 h 2548991"/>
              <a:gd name="connsiteX1" fmla="*/ 1597249 w 2155600"/>
              <a:gd name="connsiteY1" fmla="*/ 178024 h 2548991"/>
              <a:gd name="connsiteX2" fmla="*/ 1589157 w 2155600"/>
              <a:gd name="connsiteY2" fmla="*/ 242761 h 2548991"/>
              <a:gd name="connsiteX3" fmla="*/ 1564881 w 2155600"/>
              <a:gd name="connsiteY3" fmla="*/ 258945 h 2548991"/>
              <a:gd name="connsiteX4" fmla="*/ 1548697 w 2155600"/>
              <a:gd name="connsiteY4" fmla="*/ 283221 h 2548991"/>
              <a:gd name="connsiteX5" fmla="*/ 1492053 w 2155600"/>
              <a:gd name="connsiteY5" fmla="*/ 307497 h 2548991"/>
              <a:gd name="connsiteX6" fmla="*/ 1394948 w 2155600"/>
              <a:gd name="connsiteY6" fmla="*/ 299405 h 2548991"/>
              <a:gd name="connsiteX7" fmla="*/ 1281660 w 2155600"/>
              <a:gd name="connsiteY7" fmla="*/ 291313 h 2548991"/>
              <a:gd name="connsiteX8" fmla="*/ 1208831 w 2155600"/>
              <a:gd name="connsiteY8" fmla="*/ 275129 h 2548991"/>
              <a:gd name="connsiteX9" fmla="*/ 1184555 w 2155600"/>
              <a:gd name="connsiteY9" fmla="*/ 267037 h 2548991"/>
              <a:gd name="connsiteX10" fmla="*/ 1144095 w 2155600"/>
              <a:gd name="connsiteY10" fmla="*/ 258945 h 2548991"/>
              <a:gd name="connsiteX11" fmla="*/ 1119819 w 2155600"/>
              <a:gd name="connsiteY11" fmla="*/ 242761 h 2548991"/>
              <a:gd name="connsiteX12" fmla="*/ 707125 w 2155600"/>
              <a:gd name="connsiteY12" fmla="*/ 242761 h 2548991"/>
              <a:gd name="connsiteX13" fmla="*/ 585745 w 2155600"/>
              <a:gd name="connsiteY13" fmla="*/ 258945 h 2548991"/>
              <a:gd name="connsiteX14" fmla="*/ 553377 w 2155600"/>
              <a:gd name="connsiteY14" fmla="*/ 267037 h 2548991"/>
              <a:gd name="connsiteX15" fmla="*/ 488640 w 2155600"/>
              <a:gd name="connsiteY15" fmla="*/ 323681 h 2548991"/>
              <a:gd name="connsiteX16" fmla="*/ 448180 w 2155600"/>
              <a:gd name="connsiteY16" fmla="*/ 331773 h 2548991"/>
              <a:gd name="connsiteX17" fmla="*/ 423904 w 2155600"/>
              <a:gd name="connsiteY17" fmla="*/ 356049 h 2548991"/>
              <a:gd name="connsiteX18" fmla="*/ 391536 w 2155600"/>
              <a:gd name="connsiteY18" fmla="*/ 404601 h 2548991"/>
              <a:gd name="connsiteX19" fmla="*/ 334892 w 2155600"/>
              <a:gd name="connsiteY19" fmla="*/ 453154 h 2548991"/>
              <a:gd name="connsiteX20" fmla="*/ 286339 w 2155600"/>
              <a:gd name="connsiteY20" fmla="*/ 509798 h 2548991"/>
              <a:gd name="connsiteX21" fmla="*/ 243030 w 2155600"/>
              <a:gd name="connsiteY21" fmla="*/ 567875 h 2548991"/>
              <a:gd name="connsiteX22" fmla="*/ 193062 w 2155600"/>
              <a:gd name="connsiteY22" fmla="*/ 675937 h 2548991"/>
              <a:gd name="connsiteX23" fmla="*/ 173540 w 2155600"/>
              <a:gd name="connsiteY23" fmla="*/ 770698 h 2548991"/>
              <a:gd name="connsiteX24" fmla="*/ 143060 w 2155600"/>
              <a:gd name="connsiteY24" fmla="*/ 971027 h 2548991"/>
              <a:gd name="connsiteX25" fmla="*/ 116407 w 2155600"/>
              <a:gd name="connsiteY25" fmla="*/ 1043872 h 2548991"/>
              <a:gd name="connsiteX26" fmla="*/ 51670 w 2155600"/>
              <a:gd name="connsiteY26" fmla="*/ 1173345 h 2548991"/>
              <a:gd name="connsiteX27" fmla="*/ 34542 w 2155600"/>
              <a:gd name="connsiteY27" fmla="*/ 1241436 h 2548991"/>
              <a:gd name="connsiteX28" fmla="*/ 3118 w 2155600"/>
              <a:gd name="connsiteY28" fmla="*/ 1626499 h 2548991"/>
              <a:gd name="connsiteX29" fmla="*/ 19302 w 2155600"/>
              <a:gd name="connsiteY29" fmla="*/ 1723603 h 2548991"/>
              <a:gd name="connsiteX30" fmla="*/ 27394 w 2155600"/>
              <a:gd name="connsiteY30" fmla="*/ 1828800 h 2548991"/>
              <a:gd name="connsiteX31" fmla="*/ 35486 w 2155600"/>
              <a:gd name="connsiteY31" fmla="*/ 1950180 h 2548991"/>
              <a:gd name="connsiteX32" fmla="*/ 51670 w 2155600"/>
              <a:gd name="connsiteY32" fmla="*/ 2023008 h 2548991"/>
              <a:gd name="connsiteX33" fmla="*/ 84038 w 2155600"/>
              <a:gd name="connsiteY33" fmla="*/ 2055377 h 2548991"/>
              <a:gd name="connsiteX34" fmla="*/ 108315 w 2155600"/>
              <a:gd name="connsiteY34" fmla="*/ 2120113 h 2548991"/>
              <a:gd name="connsiteX35" fmla="*/ 140683 w 2155600"/>
              <a:gd name="connsiteY35" fmla="*/ 2201033 h 2548991"/>
              <a:gd name="connsiteX36" fmla="*/ 173051 w 2155600"/>
              <a:gd name="connsiteY36" fmla="*/ 2225309 h 2548991"/>
              <a:gd name="connsiteX37" fmla="*/ 229695 w 2155600"/>
              <a:gd name="connsiteY37" fmla="*/ 2265769 h 2548991"/>
              <a:gd name="connsiteX38" fmla="*/ 278247 w 2155600"/>
              <a:gd name="connsiteY38" fmla="*/ 2330506 h 2548991"/>
              <a:gd name="connsiteX39" fmla="*/ 318708 w 2155600"/>
              <a:gd name="connsiteY39" fmla="*/ 2338598 h 2548991"/>
              <a:gd name="connsiteX40" fmla="*/ 334892 w 2155600"/>
              <a:gd name="connsiteY40" fmla="*/ 2362874 h 2548991"/>
              <a:gd name="connsiteX41" fmla="*/ 407720 w 2155600"/>
              <a:gd name="connsiteY41" fmla="*/ 2387150 h 2548991"/>
              <a:gd name="connsiteX42" fmla="*/ 504824 w 2155600"/>
              <a:gd name="connsiteY42" fmla="*/ 2387150 h 2548991"/>
              <a:gd name="connsiteX43" fmla="*/ 545285 w 2155600"/>
              <a:gd name="connsiteY43" fmla="*/ 2411426 h 2548991"/>
              <a:gd name="connsiteX44" fmla="*/ 618113 w 2155600"/>
              <a:gd name="connsiteY44" fmla="*/ 2419518 h 2548991"/>
              <a:gd name="connsiteX45" fmla="*/ 966070 w 2155600"/>
              <a:gd name="connsiteY45" fmla="*/ 2443794 h 2548991"/>
              <a:gd name="connsiteX46" fmla="*/ 1014623 w 2155600"/>
              <a:gd name="connsiteY46" fmla="*/ 2468070 h 2548991"/>
              <a:gd name="connsiteX47" fmla="*/ 1055083 w 2155600"/>
              <a:gd name="connsiteY47" fmla="*/ 2476162 h 2548991"/>
              <a:gd name="connsiteX48" fmla="*/ 1111727 w 2155600"/>
              <a:gd name="connsiteY48" fmla="*/ 2492346 h 2548991"/>
              <a:gd name="connsiteX49" fmla="*/ 1403040 w 2155600"/>
              <a:gd name="connsiteY49" fmla="*/ 2516623 h 2548991"/>
              <a:gd name="connsiteX50" fmla="*/ 1589157 w 2155600"/>
              <a:gd name="connsiteY50" fmla="*/ 2532807 h 2548991"/>
              <a:gd name="connsiteX51" fmla="*/ 1840010 w 2155600"/>
              <a:gd name="connsiteY51" fmla="*/ 2548991 h 2548991"/>
              <a:gd name="connsiteX52" fmla="*/ 1969483 w 2155600"/>
              <a:gd name="connsiteY52" fmla="*/ 2540899 h 2548991"/>
              <a:gd name="connsiteX53" fmla="*/ 2009943 w 2155600"/>
              <a:gd name="connsiteY53" fmla="*/ 2500438 h 2548991"/>
              <a:gd name="connsiteX54" fmla="*/ 2058495 w 2155600"/>
              <a:gd name="connsiteY54" fmla="*/ 2459978 h 2548991"/>
              <a:gd name="connsiteX55" fmla="*/ 2082771 w 2155600"/>
              <a:gd name="connsiteY55" fmla="*/ 2411426 h 2548991"/>
              <a:gd name="connsiteX56" fmla="*/ 2098955 w 2155600"/>
              <a:gd name="connsiteY56" fmla="*/ 2370966 h 2548991"/>
              <a:gd name="connsiteX57" fmla="*/ 2115139 w 2155600"/>
              <a:gd name="connsiteY57" fmla="*/ 2338598 h 2548991"/>
              <a:gd name="connsiteX58" fmla="*/ 2123231 w 2155600"/>
              <a:gd name="connsiteY58" fmla="*/ 2290046 h 2548991"/>
              <a:gd name="connsiteX59" fmla="*/ 2139415 w 2155600"/>
              <a:gd name="connsiteY59" fmla="*/ 2273861 h 2548991"/>
              <a:gd name="connsiteX60" fmla="*/ 2147508 w 2155600"/>
              <a:gd name="connsiteY60" fmla="*/ 2225309 h 2548991"/>
              <a:gd name="connsiteX61" fmla="*/ 2155600 w 2155600"/>
              <a:gd name="connsiteY61" fmla="*/ 2192941 h 2548991"/>
              <a:gd name="connsiteX62" fmla="*/ 2147508 w 2155600"/>
              <a:gd name="connsiteY62" fmla="*/ 2071561 h 2548991"/>
              <a:gd name="connsiteX63" fmla="*/ 2123231 w 2155600"/>
              <a:gd name="connsiteY63" fmla="*/ 2063469 h 2548991"/>
              <a:gd name="connsiteX64" fmla="*/ 2074679 w 2155600"/>
              <a:gd name="connsiteY64" fmla="*/ 2055377 h 2548991"/>
              <a:gd name="connsiteX65" fmla="*/ 2034219 w 2155600"/>
              <a:gd name="connsiteY65" fmla="*/ 2047284 h 2548991"/>
              <a:gd name="connsiteX66" fmla="*/ 2009943 w 2155600"/>
              <a:gd name="connsiteY66" fmla="*/ 2031100 h 2548991"/>
              <a:gd name="connsiteX67" fmla="*/ 1896654 w 2155600"/>
              <a:gd name="connsiteY67" fmla="*/ 2039192 h 2548991"/>
              <a:gd name="connsiteX0" fmla="*/ 1589157 w 2155600"/>
              <a:gd name="connsiteY0" fmla="*/ 0 h 2548991"/>
              <a:gd name="connsiteX1" fmla="*/ 1597249 w 2155600"/>
              <a:gd name="connsiteY1" fmla="*/ 178024 h 2548991"/>
              <a:gd name="connsiteX2" fmla="*/ 1589157 w 2155600"/>
              <a:gd name="connsiteY2" fmla="*/ 242761 h 2548991"/>
              <a:gd name="connsiteX3" fmla="*/ 1564881 w 2155600"/>
              <a:gd name="connsiteY3" fmla="*/ 258945 h 2548991"/>
              <a:gd name="connsiteX4" fmla="*/ 1548697 w 2155600"/>
              <a:gd name="connsiteY4" fmla="*/ 283221 h 2548991"/>
              <a:gd name="connsiteX5" fmla="*/ 1492053 w 2155600"/>
              <a:gd name="connsiteY5" fmla="*/ 307497 h 2548991"/>
              <a:gd name="connsiteX6" fmla="*/ 1394948 w 2155600"/>
              <a:gd name="connsiteY6" fmla="*/ 299405 h 2548991"/>
              <a:gd name="connsiteX7" fmla="*/ 1281660 w 2155600"/>
              <a:gd name="connsiteY7" fmla="*/ 291313 h 2548991"/>
              <a:gd name="connsiteX8" fmla="*/ 1208831 w 2155600"/>
              <a:gd name="connsiteY8" fmla="*/ 275129 h 2548991"/>
              <a:gd name="connsiteX9" fmla="*/ 1184555 w 2155600"/>
              <a:gd name="connsiteY9" fmla="*/ 267037 h 2548991"/>
              <a:gd name="connsiteX10" fmla="*/ 1144095 w 2155600"/>
              <a:gd name="connsiteY10" fmla="*/ 258945 h 2548991"/>
              <a:gd name="connsiteX11" fmla="*/ 1119819 w 2155600"/>
              <a:gd name="connsiteY11" fmla="*/ 242761 h 2548991"/>
              <a:gd name="connsiteX12" fmla="*/ 707125 w 2155600"/>
              <a:gd name="connsiteY12" fmla="*/ 242761 h 2548991"/>
              <a:gd name="connsiteX13" fmla="*/ 585745 w 2155600"/>
              <a:gd name="connsiteY13" fmla="*/ 258945 h 2548991"/>
              <a:gd name="connsiteX14" fmla="*/ 553377 w 2155600"/>
              <a:gd name="connsiteY14" fmla="*/ 267037 h 2548991"/>
              <a:gd name="connsiteX15" fmla="*/ 490545 w 2155600"/>
              <a:gd name="connsiteY15" fmla="*/ 314156 h 2548991"/>
              <a:gd name="connsiteX16" fmla="*/ 448180 w 2155600"/>
              <a:gd name="connsiteY16" fmla="*/ 331773 h 2548991"/>
              <a:gd name="connsiteX17" fmla="*/ 423904 w 2155600"/>
              <a:gd name="connsiteY17" fmla="*/ 356049 h 2548991"/>
              <a:gd name="connsiteX18" fmla="*/ 391536 w 2155600"/>
              <a:gd name="connsiteY18" fmla="*/ 404601 h 2548991"/>
              <a:gd name="connsiteX19" fmla="*/ 334892 w 2155600"/>
              <a:gd name="connsiteY19" fmla="*/ 453154 h 2548991"/>
              <a:gd name="connsiteX20" fmla="*/ 286339 w 2155600"/>
              <a:gd name="connsiteY20" fmla="*/ 509798 h 2548991"/>
              <a:gd name="connsiteX21" fmla="*/ 243030 w 2155600"/>
              <a:gd name="connsiteY21" fmla="*/ 567875 h 2548991"/>
              <a:gd name="connsiteX22" fmla="*/ 193062 w 2155600"/>
              <a:gd name="connsiteY22" fmla="*/ 675937 h 2548991"/>
              <a:gd name="connsiteX23" fmla="*/ 173540 w 2155600"/>
              <a:gd name="connsiteY23" fmla="*/ 770698 h 2548991"/>
              <a:gd name="connsiteX24" fmla="*/ 143060 w 2155600"/>
              <a:gd name="connsiteY24" fmla="*/ 971027 h 2548991"/>
              <a:gd name="connsiteX25" fmla="*/ 116407 w 2155600"/>
              <a:gd name="connsiteY25" fmla="*/ 1043872 h 2548991"/>
              <a:gd name="connsiteX26" fmla="*/ 51670 w 2155600"/>
              <a:gd name="connsiteY26" fmla="*/ 1173345 h 2548991"/>
              <a:gd name="connsiteX27" fmla="*/ 34542 w 2155600"/>
              <a:gd name="connsiteY27" fmla="*/ 1241436 h 2548991"/>
              <a:gd name="connsiteX28" fmla="*/ 3118 w 2155600"/>
              <a:gd name="connsiteY28" fmla="*/ 1626499 h 2548991"/>
              <a:gd name="connsiteX29" fmla="*/ 19302 w 2155600"/>
              <a:gd name="connsiteY29" fmla="*/ 1723603 h 2548991"/>
              <a:gd name="connsiteX30" fmla="*/ 27394 w 2155600"/>
              <a:gd name="connsiteY30" fmla="*/ 1828800 h 2548991"/>
              <a:gd name="connsiteX31" fmla="*/ 35486 w 2155600"/>
              <a:gd name="connsiteY31" fmla="*/ 1950180 h 2548991"/>
              <a:gd name="connsiteX32" fmla="*/ 51670 w 2155600"/>
              <a:gd name="connsiteY32" fmla="*/ 2023008 h 2548991"/>
              <a:gd name="connsiteX33" fmla="*/ 84038 w 2155600"/>
              <a:gd name="connsiteY33" fmla="*/ 2055377 h 2548991"/>
              <a:gd name="connsiteX34" fmla="*/ 108315 w 2155600"/>
              <a:gd name="connsiteY34" fmla="*/ 2120113 h 2548991"/>
              <a:gd name="connsiteX35" fmla="*/ 140683 w 2155600"/>
              <a:gd name="connsiteY35" fmla="*/ 2201033 h 2548991"/>
              <a:gd name="connsiteX36" fmla="*/ 173051 w 2155600"/>
              <a:gd name="connsiteY36" fmla="*/ 2225309 h 2548991"/>
              <a:gd name="connsiteX37" fmla="*/ 229695 w 2155600"/>
              <a:gd name="connsiteY37" fmla="*/ 2265769 h 2548991"/>
              <a:gd name="connsiteX38" fmla="*/ 278247 w 2155600"/>
              <a:gd name="connsiteY38" fmla="*/ 2330506 h 2548991"/>
              <a:gd name="connsiteX39" fmla="*/ 318708 w 2155600"/>
              <a:gd name="connsiteY39" fmla="*/ 2338598 h 2548991"/>
              <a:gd name="connsiteX40" fmla="*/ 334892 w 2155600"/>
              <a:gd name="connsiteY40" fmla="*/ 2362874 h 2548991"/>
              <a:gd name="connsiteX41" fmla="*/ 407720 w 2155600"/>
              <a:gd name="connsiteY41" fmla="*/ 2387150 h 2548991"/>
              <a:gd name="connsiteX42" fmla="*/ 504824 w 2155600"/>
              <a:gd name="connsiteY42" fmla="*/ 2387150 h 2548991"/>
              <a:gd name="connsiteX43" fmla="*/ 545285 w 2155600"/>
              <a:gd name="connsiteY43" fmla="*/ 2411426 h 2548991"/>
              <a:gd name="connsiteX44" fmla="*/ 618113 w 2155600"/>
              <a:gd name="connsiteY44" fmla="*/ 2419518 h 2548991"/>
              <a:gd name="connsiteX45" fmla="*/ 966070 w 2155600"/>
              <a:gd name="connsiteY45" fmla="*/ 2443794 h 2548991"/>
              <a:gd name="connsiteX46" fmla="*/ 1014623 w 2155600"/>
              <a:gd name="connsiteY46" fmla="*/ 2468070 h 2548991"/>
              <a:gd name="connsiteX47" fmla="*/ 1055083 w 2155600"/>
              <a:gd name="connsiteY47" fmla="*/ 2476162 h 2548991"/>
              <a:gd name="connsiteX48" fmla="*/ 1111727 w 2155600"/>
              <a:gd name="connsiteY48" fmla="*/ 2492346 h 2548991"/>
              <a:gd name="connsiteX49" fmla="*/ 1403040 w 2155600"/>
              <a:gd name="connsiteY49" fmla="*/ 2516623 h 2548991"/>
              <a:gd name="connsiteX50" fmla="*/ 1589157 w 2155600"/>
              <a:gd name="connsiteY50" fmla="*/ 2532807 h 2548991"/>
              <a:gd name="connsiteX51" fmla="*/ 1840010 w 2155600"/>
              <a:gd name="connsiteY51" fmla="*/ 2548991 h 2548991"/>
              <a:gd name="connsiteX52" fmla="*/ 1969483 w 2155600"/>
              <a:gd name="connsiteY52" fmla="*/ 2540899 h 2548991"/>
              <a:gd name="connsiteX53" fmla="*/ 2009943 w 2155600"/>
              <a:gd name="connsiteY53" fmla="*/ 2500438 h 2548991"/>
              <a:gd name="connsiteX54" fmla="*/ 2058495 w 2155600"/>
              <a:gd name="connsiteY54" fmla="*/ 2459978 h 2548991"/>
              <a:gd name="connsiteX55" fmla="*/ 2082771 w 2155600"/>
              <a:gd name="connsiteY55" fmla="*/ 2411426 h 2548991"/>
              <a:gd name="connsiteX56" fmla="*/ 2098955 w 2155600"/>
              <a:gd name="connsiteY56" fmla="*/ 2370966 h 2548991"/>
              <a:gd name="connsiteX57" fmla="*/ 2115139 w 2155600"/>
              <a:gd name="connsiteY57" fmla="*/ 2338598 h 2548991"/>
              <a:gd name="connsiteX58" fmla="*/ 2123231 w 2155600"/>
              <a:gd name="connsiteY58" fmla="*/ 2290046 h 2548991"/>
              <a:gd name="connsiteX59" fmla="*/ 2139415 w 2155600"/>
              <a:gd name="connsiteY59" fmla="*/ 2273861 h 2548991"/>
              <a:gd name="connsiteX60" fmla="*/ 2147508 w 2155600"/>
              <a:gd name="connsiteY60" fmla="*/ 2225309 h 2548991"/>
              <a:gd name="connsiteX61" fmla="*/ 2155600 w 2155600"/>
              <a:gd name="connsiteY61" fmla="*/ 2192941 h 2548991"/>
              <a:gd name="connsiteX62" fmla="*/ 2147508 w 2155600"/>
              <a:gd name="connsiteY62" fmla="*/ 2071561 h 2548991"/>
              <a:gd name="connsiteX63" fmla="*/ 2123231 w 2155600"/>
              <a:gd name="connsiteY63" fmla="*/ 2063469 h 2548991"/>
              <a:gd name="connsiteX64" fmla="*/ 2074679 w 2155600"/>
              <a:gd name="connsiteY64" fmla="*/ 2055377 h 2548991"/>
              <a:gd name="connsiteX65" fmla="*/ 2034219 w 2155600"/>
              <a:gd name="connsiteY65" fmla="*/ 2047284 h 2548991"/>
              <a:gd name="connsiteX66" fmla="*/ 2009943 w 2155600"/>
              <a:gd name="connsiteY66" fmla="*/ 2031100 h 2548991"/>
              <a:gd name="connsiteX67" fmla="*/ 1896654 w 2155600"/>
              <a:gd name="connsiteY67" fmla="*/ 2039192 h 2548991"/>
              <a:gd name="connsiteX0" fmla="*/ 1589157 w 2155600"/>
              <a:gd name="connsiteY0" fmla="*/ 0 h 2548991"/>
              <a:gd name="connsiteX1" fmla="*/ 1597249 w 2155600"/>
              <a:gd name="connsiteY1" fmla="*/ 178024 h 2548991"/>
              <a:gd name="connsiteX2" fmla="*/ 1589157 w 2155600"/>
              <a:gd name="connsiteY2" fmla="*/ 242761 h 2548991"/>
              <a:gd name="connsiteX3" fmla="*/ 1564881 w 2155600"/>
              <a:gd name="connsiteY3" fmla="*/ 258945 h 2548991"/>
              <a:gd name="connsiteX4" fmla="*/ 1548697 w 2155600"/>
              <a:gd name="connsiteY4" fmla="*/ 283221 h 2548991"/>
              <a:gd name="connsiteX5" fmla="*/ 1492053 w 2155600"/>
              <a:gd name="connsiteY5" fmla="*/ 307497 h 2548991"/>
              <a:gd name="connsiteX6" fmla="*/ 1394948 w 2155600"/>
              <a:gd name="connsiteY6" fmla="*/ 299405 h 2548991"/>
              <a:gd name="connsiteX7" fmla="*/ 1281660 w 2155600"/>
              <a:gd name="connsiteY7" fmla="*/ 291313 h 2548991"/>
              <a:gd name="connsiteX8" fmla="*/ 1208831 w 2155600"/>
              <a:gd name="connsiteY8" fmla="*/ 275129 h 2548991"/>
              <a:gd name="connsiteX9" fmla="*/ 1184555 w 2155600"/>
              <a:gd name="connsiteY9" fmla="*/ 267037 h 2548991"/>
              <a:gd name="connsiteX10" fmla="*/ 1144095 w 2155600"/>
              <a:gd name="connsiteY10" fmla="*/ 258945 h 2548991"/>
              <a:gd name="connsiteX11" fmla="*/ 1119819 w 2155600"/>
              <a:gd name="connsiteY11" fmla="*/ 242761 h 2548991"/>
              <a:gd name="connsiteX12" fmla="*/ 707125 w 2155600"/>
              <a:gd name="connsiteY12" fmla="*/ 242761 h 2548991"/>
              <a:gd name="connsiteX13" fmla="*/ 585745 w 2155600"/>
              <a:gd name="connsiteY13" fmla="*/ 258945 h 2548991"/>
              <a:gd name="connsiteX14" fmla="*/ 553377 w 2155600"/>
              <a:gd name="connsiteY14" fmla="*/ 267037 h 2548991"/>
              <a:gd name="connsiteX15" fmla="*/ 490545 w 2155600"/>
              <a:gd name="connsiteY15" fmla="*/ 314156 h 2548991"/>
              <a:gd name="connsiteX16" fmla="*/ 448180 w 2155600"/>
              <a:gd name="connsiteY16" fmla="*/ 331773 h 2548991"/>
              <a:gd name="connsiteX17" fmla="*/ 423904 w 2155600"/>
              <a:gd name="connsiteY17" fmla="*/ 356049 h 2548991"/>
              <a:gd name="connsiteX18" fmla="*/ 391536 w 2155600"/>
              <a:gd name="connsiteY18" fmla="*/ 404601 h 2548991"/>
              <a:gd name="connsiteX19" fmla="*/ 334892 w 2155600"/>
              <a:gd name="connsiteY19" fmla="*/ 453154 h 2548991"/>
              <a:gd name="connsiteX20" fmla="*/ 286339 w 2155600"/>
              <a:gd name="connsiteY20" fmla="*/ 509798 h 2548991"/>
              <a:gd name="connsiteX21" fmla="*/ 243030 w 2155600"/>
              <a:gd name="connsiteY21" fmla="*/ 567875 h 2548991"/>
              <a:gd name="connsiteX22" fmla="*/ 193062 w 2155600"/>
              <a:gd name="connsiteY22" fmla="*/ 675937 h 2548991"/>
              <a:gd name="connsiteX23" fmla="*/ 173540 w 2155600"/>
              <a:gd name="connsiteY23" fmla="*/ 770698 h 2548991"/>
              <a:gd name="connsiteX24" fmla="*/ 143060 w 2155600"/>
              <a:gd name="connsiteY24" fmla="*/ 971027 h 2548991"/>
              <a:gd name="connsiteX25" fmla="*/ 116407 w 2155600"/>
              <a:gd name="connsiteY25" fmla="*/ 1043872 h 2548991"/>
              <a:gd name="connsiteX26" fmla="*/ 51670 w 2155600"/>
              <a:gd name="connsiteY26" fmla="*/ 1173345 h 2548991"/>
              <a:gd name="connsiteX27" fmla="*/ 34542 w 2155600"/>
              <a:gd name="connsiteY27" fmla="*/ 1241436 h 2548991"/>
              <a:gd name="connsiteX28" fmla="*/ 3118 w 2155600"/>
              <a:gd name="connsiteY28" fmla="*/ 1626499 h 2548991"/>
              <a:gd name="connsiteX29" fmla="*/ 19302 w 2155600"/>
              <a:gd name="connsiteY29" fmla="*/ 1723603 h 2548991"/>
              <a:gd name="connsiteX30" fmla="*/ 27394 w 2155600"/>
              <a:gd name="connsiteY30" fmla="*/ 1828800 h 2548991"/>
              <a:gd name="connsiteX31" fmla="*/ 35486 w 2155600"/>
              <a:gd name="connsiteY31" fmla="*/ 1950180 h 2548991"/>
              <a:gd name="connsiteX32" fmla="*/ 51670 w 2155600"/>
              <a:gd name="connsiteY32" fmla="*/ 2023008 h 2548991"/>
              <a:gd name="connsiteX33" fmla="*/ 84038 w 2155600"/>
              <a:gd name="connsiteY33" fmla="*/ 2055377 h 2548991"/>
              <a:gd name="connsiteX34" fmla="*/ 108315 w 2155600"/>
              <a:gd name="connsiteY34" fmla="*/ 2120113 h 2548991"/>
              <a:gd name="connsiteX35" fmla="*/ 140683 w 2155600"/>
              <a:gd name="connsiteY35" fmla="*/ 2201033 h 2548991"/>
              <a:gd name="connsiteX36" fmla="*/ 173051 w 2155600"/>
              <a:gd name="connsiteY36" fmla="*/ 2225309 h 2548991"/>
              <a:gd name="connsiteX37" fmla="*/ 229695 w 2155600"/>
              <a:gd name="connsiteY37" fmla="*/ 2265769 h 2548991"/>
              <a:gd name="connsiteX38" fmla="*/ 278247 w 2155600"/>
              <a:gd name="connsiteY38" fmla="*/ 2330506 h 2548991"/>
              <a:gd name="connsiteX39" fmla="*/ 318708 w 2155600"/>
              <a:gd name="connsiteY39" fmla="*/ 2338598 h 2548991"/>
              <a:gd name="connsiteX40" fmla="*/ 334892 w 2155600"/>
              <a:gd name="connsiteY40" fmla="*/ 2362874 h 2548991"/>
              <a:gd name="connsiteX41" fmla="*/ 407720 w 2155600"/>
              <a:gd name="connsiteY41" fmla="*/ 2387150 h 2548991"/>
              <a:gd name="connsiteX42" fmla="*/ 504824 w 2155600"/>
              <a:gd name="connsiteY42" fmla="*/ 2387150 h 2548991"/>
              <a:gd name="connsiteX43" fmla="*/ 545285 w 2155600"/>
              <a:gd name="connsiteY43" fmla="*/ 2411426 h 2548991"/>
              <a:gd name="connsiteX44" fmla="*/ 618113 w 2155600"/>
              <a:gd name="connsiteY44" fmla="*/ 2419518 h 2548991"/>
              <a:gd name="connsiteX45" fmla="*/ 966070 w 2155600"/>
              <a:gd name="connsiteY45" fmla="*/ 2443794 h 2548991"/>
              <a:gd name="connsiteX46" fmla="*/ 1014623 w 2155600"/>
              <a:gd name="connsiteY46" fmla="*/ 2468070 h 2548991"/>
              <a:gd name="connsiteX47" fmla="*/ 1055083 w 2155600"/>
              <a:gd name="connsiteY47" fmla="*/ 2476162 h 2548991"/>
              <a:gd name="connsiteX48" fmla="*/ 1111727 w 2155600"/>
              <a:gd name="connsiteY48" fmla="*/ 2492346 h 2548991"/>
              <a:gd name="connsiteX49" fmla="*/ 1403040 w 2155600"/>
              <a:gd name="connsiteY49" fmla="*/ 2516623 h 2548991"/>
              <a:gd name="connsiteX50" fmla="*/ 1589157 w 2155600"/>
              <a:gd name="connsiteY50" fmla="*/ 2532807 h 2548991"/>
              <a:gd name="connsiteX51" fmla="*/ 1840010 w 2155600"/>
              <a:gd name="connsiteY51" fmla="*/ 2548991 h 2548991"/>
              <a:gd name="connsiteX52" fmla="*/ 1969483 w 2155600"/>
              <a:gd name="connsiteY52" fmla="*/ 2540899 h 2548991"/>
              <a:gd name="connsiteX53" fmla="*/ 2009943 w 2155600"/>
              <a:gd name="connsiteY53" fmla="*/ 2500438 h 2548991"/>
              <a:gd name="connsiteX54" fmla="*/ 2058495 w 2155600"/>
              <a:gd name="connsiteY54" fmla="*/ 2459978 h 2548991"/>
              <a:gd name="connsiteX55" fmla="*/ 2082771 w 2155600"/>
              <a:gd name="connsiteY55" fmla="*/ 2411426 h 2548991"/>
              <a:gd name="connsiteX56" fmla="*/ 2098955 w 2155600"/>
              <a:gd name="connsiteY56" fmla="*/ 2370966 h 2548991"/>
              <a:gd name="connsiteX57" fmla="*/ 2115139 w 2155600"/>
              <a:gd name="connsiteY57" fmla="*/ 2338598 h 2548991"/>
              <a:gd name="connsiteX58" fmla="*/ 2123231 w 2155600"/>
              <a:gd name="connsiteY58" fmla="*/ 2290046 h 2548991"/>
              <a:gd name="connsiteX59" fmla="*/ 2139415 w 2155600"/>
              <a:gd name="connsiteY59" fmla="*/ 2273861 h 2548991"/>
              <a:gd name="connsiteX60" fmla="*/ 2147508 w 2155600"/>
              <a:gd name="connsiteY60" fmla="*/ 2225309 h 2548991"/>
              <a:gd name="connsiteX61" fmla="*/ 2155600 w 2155600"/>
              <a:gd name="connsiteY61" fmla="*/ 2192941 h 2548991"/>
              <a:gd name="connsiteX62" fmla="*/ 2136078 w 2155600"/>
              <a:gd name="connsiteY62" fmla="*/ 2094421 h 2548991"/>
              <a:gd name="connsiteX63" fmla="*/ 2123231 w 2155600"/>
              <a:gd name="connsiteY63" fmla="*/ 2063469 h 2548991"/>
              <a:gd name="connsiteX64" fmla="*/ 2074679 w 2155600"/>
              <a:gd name="connsiteY64" fmla="*/ 2055377 h 2548991"/>
              <a:gd name="connsiteX65" fmla="*/ 2034219 w 2155600"/>
              <a:gd name="connsiteY65" fmla="*/ 2047284 h 2548991"/>
              <a:gd name="connsiteX66" fmla="*/ 2009943 w 2155600"/>
              <a:gd name="connsiteY66" fmla="*/ 2031100 h 2548991"/>
              <a:gd name="connsiteX67" fmla="*/ 1896654 w 2155600"/>
              <a:gd name="connsiteY67" fmla="*/ 2039192 h 2548991"/>
              <a:gd name="connsiteX0" fmla="*/ 1589157 w 2155600"/>
              <a:gd name="connsiteY0" fmla="*/ 0 h 2548991"/>
              <a:gd name="connsiteX1" fmla="*/ 1597249 w 2155600"/>
              <a:gd name="connsiteY1" fmla="*/ 178024 h 2548991"/>
              <a:gd name="connsiteX2" fmla="*/ 1589157 w 2155600"/>
              <a:gd name="connsiteY2" fmla="*/ 242761 h 2548991"/>
              <a:gd name="connsiteX3" fmla="*/ 1564881 w 2155600"/>
              <a:gd name="connsiteY3" fmla="*/ 258945 h 2548991"/>
              <a:gd name="connsiteX4" fmla="*/ 1548697 w 2155600"/>
              <a:gd name="connsiteY4" fmla="*/ 283221 h 2548991"/>
              <a:gd name="connsiteX5" fmla="*/ 1492053 w 2155600"/>
              <a:gd name="connsiteY5" fmla="*/ 307497 h 2548991"/>
              <a:gd name="connsiteX6" fmla="*/ 1394948 w 2155600"/>
              <a:gd name="connsiteY6" fmla="*/ 299405 h 2548991"/>
              <a:gd name="connsiteX7" fmla="*/ 1281660 w 2155600"/>
              <a:gd name="connsiteY7" fmla="*/ 291313 h 2548991"/>
              <a:gd name="connsiteX8" fmla="*/ 1208831 w 2155600"/>
              <a:gd name="connsiteY8" fmla="*/ 275129 h 2548991"/>
              <a:gd name="connsiteX9" fmla="*/ 1184555 w 2155600"/>
              <a:gd name="connsiteY9" fmla="*/ 267037 h 2548991"/>
              <a:gd name="connsiteX10" fmla="*/ 1144095 w 2155600"/>
              <a:gd name="connsiteY10" fmla="*/ 258945 h 2548991"/>
              <a:gd name="connsiteX11" fmla="*/ 1119819 w 2155600"/>
              <a:gd name="connsiteY11" fmla="*/ 242761 h 2548991"/>
              <a:gd name="connsiteX12" fmla="*/ 707125 w 2155600"/>
              <a:gd name="connsiteY12" fmla="*/ 242761 h 2548991"/>
              <a:gd name="connsiteX13" fmla="*/ 585745 w 2155600"/>
              <a:gd name="connsiteY13" fmla="*/ 258945 h 2548991"/>
              <a:gd name="connsiteX14" fmla="*/ 553377 w 2155600"/>
              <a:gd name="connsiteY14" fmla="*/ 267037 h 2548991"/>
              <a:gd name="connsiteX15" fmla="*/ 490545 w 2155600"/>
              <a:gd name="connsiteY15" fmla="*/ 314156 h 2548991"/>
              <a:gd name="connsiteX16" fmla="*/ 448180 w 2155600"/>
              <a:gd name="connsiteY16" fmla="*/ 331773 h 2548991"/>
              <a:gd name="connsiteX17" fmla="*/ 423904 w 2155600"/>
              <a:gd name="connsiteY17" fmla="*/ 356049 h 2548991"/>
              <a:gd name="connsiteX18" fmla="*/ 391536 w 2155600"/>
              <a:gd name="connsiteY18" fmla="*/ 404601 h 2548991"/>
              <a:gd name="connsiteX19" fmla="*/ 334892 w 2155600"/>
              <a:gd name="connsiteY19" fmla="*/ 453154 h 2548991"/>
              <a:gd name="connsiteX20" fmla="*/ 286339 w 2155600"/>
              <a:gd name="connsiteY20" fmla="*/ 509798 h 2548991"/>
              <a:gd name="connsiteX21" fmla="*/ 243030 w 2155600"/>
              <a:gd name="connsiteY21" fmla="*/ 567875 h 2548991"/>
              <a:gd name="connsiteX22" fmla="*/ 193062 w 2155600"/>
              <a:gd name="connsiteY22" fmla="*/ 675937 h 2548991"/>
              <a:gd name="connsiteX23" fmla="*/ 173540 w 2155600"/>
              <a:gd name="connsiteY23" fmla="*/ 770698 h 2548991"/>
              <a:gd name="connsiteX24" fmla="*/ 143060 w 2155600"/>
              <a:gd name="connsiteY24" fmla="*/ 971027 h 2548991"/>
              <a:gd name="connsiteX25" fmla="*/ 116407 w 2155600"/>
              <a:gd name="connsiteY25" fmla="*/ 1043872 h 2548991"/>
              <a:gd name="connsiteX26" fmla="*/ 51670 w 2155600"/>
              <a:gd name="connsiteY26" fmla="*/ 1173345 h 2548991"/>
              <a:gd name="connsiteX27" fmla="*/ 34542 w 2155600"/>
              <a:gd name="connsiteY27" fmla="*/ 1241436 h 2548991"/>
              <a:gd name="connsiteX28" fmla="*/ 3118 w 2155600"/>
              <a:gd name="connsiteY28" fmla="*/ 1626499 h 2548991"/>
              <a:gd name="connsiteX29" fmla="*/ 19302 w 2155600"/>
              <a:gd name="connsiteY29" fmla="*/ 1723603 h 2548991"/>
              <a:gd name="connsiteX30" fmla="*/ 27394 w 2155600"/>
              <a:gd name="connsiteY30" fmla="*/ 1828800 h 2548991"/>
              <a:gd name="connsiteX31" fmla="*/ 35486 w 2155600"/>
              <a:gd name="connsiteY31" fmla="*/ 1950180 h 2548991"/>
              <a:gd name="connsiteX32" fmla="*/ 51670 w 2155600"/>
              <a:gd name="connsiteY32" fmla="*/ 2023008 h 2548991"/>
              <a:gd name="connsiteX33" fmla="*/ 84038 w 2155600"/>
              <a:gd name="connsiteY33" fmla="*/ 2055377 h 2548991"/>
              <a:gd name="connsiteX34" fmla="*/ 108315 w 2155600"/>
              <a:gd name="connsiteY34" fmla="*/ 2120113 h 2548991"/>
              <a:gd name="connsiteX35" fmla="*/ 140683 w 2155600"/>
              <a:gd name="connsiteY35" fmla="*/ 2201033 h 2548991"/>
              <a:gd name="connsiteX36" fmla="*/ 173051 w 2155600"/>
              <a:gd name="connsiteY36" fmla="*/ 2225309 h 2548991"/>
              <a:gd name="connsiteX37" fmla="*/ 229695 w 2155600"/>
              <a:gd name="connsiteY37" fmla="*/ 2265769 h 2548991"/>
              <a:gd name="connsiteX38" fmla="*/ 278247 w 2155600"/>
              <a:gd name="connsiteY38" fmla="*/ 2330506 h 2548991"/>
              <a:gd name="connsiteX39" fmla="*/ 318708 w 2155600"/>
              <a:gd name="connsiteY39" fmla="*/ 2338598 h 2548991"/>
              <a:gd name="connsiteX40" fmla="*/ 334892 w 2155600"/>
              <a:gd name="connsiteY40" fmla="*/ 2362874 h 2548991"/>
              <a:gd name="connsiteX41" fmla="*/ 407720 w 2155600"/>
              <a:gd name="connsiteY41" fmla="*/ 2387150 h 2548991"/>
              <a:gd name="connsiteX42" fmla="*/ 504824 w 2155600"/>
              <a:gd name="connsiteY42" fmla="*/ 2387150 h 2548991"/>
              <a:gd name="connsiteX43" fmla="*/ 545285 w 2155600"/>
              <a:gd name="connsiteY43" fmla="*/ 2411426 h 2548991"/>
              <a:gd name="connsiteX44" fmla="*/ 618113 w 2155600"/>
              <a:gd name="connsiteY44" fmla="*/ 2419518 h 2548991"/>
              <a:gd name="connsiteX45" fmla="*/ 966070 w 2155600"/>
              <a:gd name="connsiteY45" fmla="*/ 2443794 h 2548991"/>
              <a:gd name="connsiteX46" fmla="*/ 1014623 w 2155600"/>
              <a:gd name="connsiteY46" fmla="*/ 2468070 h 2548991"/>
              <a:gd name="connsiteX47" fmla="*/ 1055083 w 2155600"/>
              <a:gd name="connsiteY47" fmla="*/ 2476162 h 2548991"/>
              <a:gd name="connsiteX48" fmla="*/ 1111727 w 2155600"/>
              <a:gd name="connsiteY48" fmla="*/ 2492346 h 2548991"/>
              <a:gd name="connsiteX49" fmla="*/ 1403040 w 2155600"/>
              <a:gd name="connsiteY49" fmla="*/ 2516623 h 2548991"/>
              <a:gd name="connsiteX50" fmla="*/ 1589157 w 2155600"/>
              <a:gd name="connsiteY50" fmla="*/ 2532807 h 2548991"/>
              <a:gd name="connsiteX51" fmla="*/ 1840010 w 2155600"/>
              <a:gd name="connsiteY51" fmla="*/ 2548991 h 2548991"/>
              <a:gd name="connsiteX52" fmla="*/ 1969483 w 2155600"/>
              <a:gd name="connsiteY52" fmla="*/ 2540899 h 2548991"/>
              <a:gd name="connsiteX53" fmla="*/ 2009943 w 2155600"/>
              <a:gd name="connsiteY53" fmla="*/ 2500438 h 2548991"/>
              <a:gd name="connsiteX54" fmla="*/ 2058495 w 2155600"/>
              <a:gd name="connsiteY54" fmla="*/ 2459978 h 2548991"/>
              <a:gd name="connsiteX55" fmla="*/ 2082771 w 2155600"/>
              <a:gd name="connsiteY55" fmla="*/ 2411426 h 2548991"/>
              <a:gd name="connsiteX56" fmla="*/ 2098955 w 2155600"/>
              <a:gd name="connsiteY56" fmla="*/ 2370966 h 2548991"/>
              <a:gd name="connsiteX57" fmla="*/ 2115139 w 2155600"/>
              <a:gd name="connsiteY57" fmla="*/ 2338598 h 2548991"/>
              <a:gd name="connsiteX58" fmla="*/ 2123231 w 2155600"/>
              <a:gd name="connsiteY58" fmla="*/ 2290046 h 2548991"/>
              <a:gd name="connsiteX59" fmla="*/ 2139415 w 2155600"/>
              <a:gd name="connsiteY59" fmla="*/ 2273861 h 2548991"/>
              <a:gd name="connsiteX60" fmla="*/ 2147508 w 2155600"/>
              <a:gd name="connsiteY60" fmla="*/ 2225309 h 2548991"/>
              <a:gd name="connsiteX61" fmla="*/ 2155600 w 2155600"/>
              <a:gd name="connsiteY61" fmla="*/ 2192941 h 2548991"/>
              <a:gd name="connsiteX62" fmla="*/ 2136078 w 2155600"/>
              <a:gd name="connsiteY62" fmla="*/ 2094421 h 2548991"/>
              <a:gd name="connsiteX63" fmla="*/ 2113706 w 2155600"/>
              <a:gd name="connsiteY63" fmla="*/ 2076804 h 2548991"/>
              <a:gd name="connsiteX64" fmla="*/ 2074679 w 2155600"/>
              <a:gd name="connsiteY64" fmla="*/ 2055377 h 2548991"/>
              <a:gd name="connsiteX65" fmla="*/ 2034219 w 2155600"/>
              <a:gd name="connsiteY65" fmla="*/ 2047284 h 2548991"/>
              <a:gd name="connsiteX66" fmla="*/ 2009943 w 2155600"/>
              <a:gd name="connsiteY66" fmla="*/ 2031100 h 2548991"/>
              <a:gd name="connsiteX67" fmla="*/ 1896654 w 2155600"/>
              <a:gd name="connsiteY67" fmla="*/ 2039192 h 2548991"/>
              <a:gd name="connsiteX0" fmla="*/ 1589157 w 2155600"/>
              <a:gd name="connsiteY0" fmla="*/ 0 h 2548991"/>
              <a:gd name="connsiteX1" fmla="*/ 1597249 w 2155600"/>
              <a:gd name="connsiteY1" fmla="*/ 178024 h 2548991"/>
              <a:gd name="connsiteX2" fmla="*/ 1589157 w 2155600"/>
              <a:gd name="connsiteY2" fmla="*/ 242761 h 2548991"/>
              <a:gd name="connsiteX3" fmla="*/ 1564881 w 2155600"/>
              <a:gd name="connsiteY3" fmla="*/ 258945 h 2548991"/>
              <a:gd name="connsiteX4" fmla="*/ 1548697 w 2155600"/>
              <a:gd name="connsiteY4" fmla="*/ 283221 h 2548991"/>
              <a:gd name="connsiteX5" fmla="*/ 1492053 w 2155600"/>
              <a:gd name="connsiteY5" fmla="*/ 307497 h 2548991"/>
              <a:gd name="connsiteX6" fmla="*/ 1394948 w 2155600"/>
              <a:gd name="connsiteY6" fmla="*/ 299405 h 2548991"/>
              <a:gd name="connsiteX7" fmla="*/ 1281660 w 2155600"/>
              <a:gd name="connsiteY7" fmla="*/ 291313 h 2548991"/>
              <a:gd name="connsiteX8" fmla="*/ 1208831 w 2155600"/>
              <a:gd name="connsiteY8" fmla="*/ 275129 h 2548991"/>
              <a:gd name="connsiteX9" fmla="*/ 1184555 w 2155600"/>
              <a:gd name="connsiteY9" fmla="*/ 267037 h 2548991"/>
              <a:gd name="connsiteX10" fmla="*/ 1144095 w 2155600"/>
              <a:gd name="connsiteY10" fmla="*/ 258945 h 2548991"/>
              <a:gd name="connsiteX11" fmla="*/ 1119819 w 2155600"/>
              <a:gd name="connsiteY11" fmla="*/ 242761 h 2548991"/>
              <a:gd name="connsiteX12" fmla="*/ 707125 w 2155600"/>
              <a:gd name="connsiteY12" fmla="*/ 242761 h 2548991"/>
              <a:gd name="connsiteX13" fmla="*/ 585745 w 2155600"/>
              <a:gd name="connsiteY13" fmla="*/ 258945 h 2548991"/>
              <a:gd name="connsiteX14" fmla="*/ 553377 w 2155600"/>
              <a:gd name="connsiteY14" fmla="*/ 267037 h 2548991"/>
              <a:gd name="connsiteX15" fmla="*/ 490545 w 2155600"/>
              <a:gd name="connsiteY15" fmla="*/ 314156 h 2548991"/>
              <a:gd name="connsiteX16" fmla="*/ 448180 w 2155600"/>
              <a:gd name="connsiteY16" fmla="*/ 331773 h 2548991"/>
              <a:gd name="connsiteX17" fmla="*/ 423904 w 2155600"/>
              <a:gd name="connsiteY17" fmla="*/ 356049 h 2548991"/>
              <a:gd name="connsiteX18" fmla="*/ 391536 w 2155600"/>
              <a:gd name="connsiteY18" fmla="*/ 404601 h 2548991"/>
              <a:gd name="connsiteX19" fmla="*/ 334892 w 2155600"/>
              <a:gd name="connsiteY19" fmla="*/ 453154 h 2548991"/>
              <a:gd name="connsiteX20" fmla="*/ 286339 w 2155600"/>
              <a:gd name="connsiteY20" fmla="*/ 509798 h 2548991"/>
              <a:gd name="connsiteX21" fmla="*/ 243030 w 2155600"/>
              <a:gd name="connsiteY21" fmla="*/ 567875 h 2548991"/>
              <a:gd name="connsiteX22" fmla="*/ 193062 w 2155600"/>
              <a:gd name="connsiteY22" fmla="*/ 675937 h 2548991"/>
              <a:gd name="connsiteX23" fmla="*/ 173540 w 2155600"/>
              <a:gd name="connsiteY23" fmla="*/ 770698 h 2548991"/>
              <a:gd name="connsiteX24" fmla="*/ 143060 w 2155600"/>
              <a:gd name="connsiteY24" fmla="*/ 971027 h 2548991"/>
              <a:gd name="connsiteX25" fmla="*/ 116407 w 2155600"/>
              <a:gd name="connsiteY25" fmla="*/ 1043872 h 2548991"/>
              <a:gd name="connsiteX26" fmla="*/ 51670 w 2155600"/>
              <a:gd name="connsiteY26" fmla="*/ 1173345 h 2548991"/>
              <a:gd name="connsiteX27" fmla="*/ 34542 w 2155600"/>
              <a:gd name="connsiteY27" fmla="*/ 1241436 h 2548991"/>
              <a:gd name="connsiteX28" fmla="*/ 3118 w 2155600"/>
              <a:gd name="connsiteY28" fmla="*/ 1626499 h 2548991"/>
              <a:gd name="connsiteX29" fmla="*/ 19302 w 2155600"/>
              <a:gd name="connsiteY29" fmla="*/ 1723603 h 2548991"/>
              <a:gd name="connsiteX30" fmla="*/ 27394 w 2155600"/>
              <a:gd name="connsiteY30" fmla="*/ 1828800 h 2548991"/>
              <a:gd name="connsiteX31" fmla="*/ 35486 w 2155600"/>
              <a:gd name="connsiteY31" fmla="*/ 1950180 h 2548991"/>
              <a:gd name="connsiteX32" fmla="*/ 51670 w 2155600"/>
              <a:gd name="connsiteY32" fmla="*/ 2023008 h 2548991"/>
              <a:gd name="connsiteX33" fmla="*/ 84038 w 2155600"/>
              <a:gd name="connsiteY33" fmla="*/ 2055377 h 2548991"/>
              <a:gd name="connsiteX34" fmla="*/ 108315 w 2155600"/>
              <a:gd name="connsiteY34" fmla="*/ 2120113 h 2548991"/>
              <a:gd name="connsiteX35" fmla="*/ 140683 w 2155600"/>
              <a:gd name="connsiteY35" fmla="*/ 2201033 h 2548991"/>
              <a:gd name="connsiteX36" fmla="*/ 173051 w 2155600"/>
              <a:gd name="connsiteY36" fmla="*/ 2225309 h 2548991"/>
              <a:gd name="connsiteX37" fmla="*/ 229695 w 2155600"/>
              <a:gd name="connsiteY37" fmla="*/ 2265769 h 2548991"/>
              <a:gd name="connsiteX38" fmla="*/ 278247 w 2155600"/>
              <a:gd name="connsiteY38" fmla="*/ 2330506 h 2548991"/>
              <a:gd name="connsiteX39" fmla="*/ 318708 w 2155600"/>
              <a:gd name="connsiteY39" fmla="*/ 2338598 h 2548991"/>
              <a:gd name="connsiteX40" fmla="*/ 334892 w 2155600"/>
              <a:gd name="connsiteY40" fmla="*/ 2362874 h 2548991"/>
              <a:gd name="connsiteX41" fmla="*/ 407720 w 2155600"/>
              <a:gd name="connsiteY41" fmla="*/ 2387150 h 2548991"/>
              <a:gd name="connsiteX42" fmla="*/ 504824 w 2155600"/>
              <a:gd name="connsiteY42" fmla="*/ 2387150 h 2548991"/>
              <a:gd name="connsiteX43" fmla="*/ 545285 w 2155600"/>
              <a:gd name="connsiteY43" fmla="*/ 2411426 h 2548991"/>
              <a:gd name="connsiteX44" fmla="*/ 618113 w 2155600"/>
              <a:gd name="connsiteY44" fmla="*/ 2419518 h 2548991"/>
              <a:gd name="connsiteX45" fmla="*/ 966070 w 2155600"/>
              <a:gd name="connsiteY45" fmla="*/ 2443794 h 2548991"/>
              <a:gd name="connsiteX46" fmla="*/ 1014623 w 2155600"/>
              <a:gd name="connsiteY46" fmla="*/ 2468070 h 2548991"/>
              <a:gd name="connsiteX47" fmla="*/ 1055083 w 2155600"/>
              <a:gd name="connsiteY47" fmla="*/ 2476162 h 2548991"/>
              <a:gd name="connsiteX48" fmla="*/ 1111727 w 2155600"/>
              <a:gd name="connsiteY48" fmla="*/ 2492346 h 2548991"/>
              <a:gd name="connsiteX49" fmla="*/ 1403040 w 2155600"/>
              <a:gd name="connsiteY49" fmla="*/ 2516623 h 2548991"/>
              <a:gd name="connsiteX50" fmla="*/ 1589157 w 2155600"/>
              <a:gd name="connsiteY50" fmla="*/ 2532807 h 2548991"/>
              <a:gd name="connsiteX51" fmla="*/ 1840010 w 2155600"/>
              <a:gd name="connsiteY51" fmla="*/ 2548991 h 2548991"/>
              <a:gd name="connsiteX52" fmla="*/ 1969483 w 2155600"/>
              <a:gd name="connsiteY52" fmla="*/ 2540899 h 2548991"/>
              <a:gd name="connsiteX53" fmla="*/ 2009943 w 2155600"/>
              <a:gd name="connsiteY53" fmla="*/ 2500438 h 2548991"/>
              <a:gd name="connsiteX54" fmla="*/ 2058495 w 2155600"/>
              <a:gd name="connsiteY54" fmla="*/ 2459978 h 2548991"/>
              <a:gd name="connsiteX55" fmla="*/ 2082771 w 2155600"/>
              <a:gd name="connsiteY55" fmla="*/ 2411426 h 2548991"/>
              <a:gd name="connsiteX56" fmla="*/ 2098955 w 2155600"/>
              <a:gd name="connsiteY56" fmla="*/ 2370966 h 2548991"/>
              <a:gd name="connsiteX57" fmla="*/ 2115139 w 2155600"/>
              <a:gd name="connsiteY57" fmla="*/ 2338598 h 2548991"/>
              <a:gd name="connsiteX58" fmla="*/ 2123231 w 2155600"/>
              <a:gd name="connsiteY58" fmla="*/ 2290046 h 2548991"/>
              <a:gd name="connsiteX59" fmla="*/ 2139415 w 2155600"/>
              <a:gd name="connsiteY59" fmla="*/ 2273861 h 2548991"/>
              <a:gd name="connsiteX60" fmla="*/ 2147508 w 2155600"/>
              <a:gd name="connsiteY60" fmla="*/ 2225309 h 2548991"/>
              <a:gd name="connsiteX61" fmla="*/ 2155600 w 2155600"/>
              <a:gd name="connsiteY61" fmla="*/ 2192941 h 2548991"/>
              <a:gd name="connsiteX62" fmla="*/ 2132268 w 2155600"/>
              <a:gd name="connsiteY62" fmla="*/ 2096326 h 2548991"/>
              <a:gd name="connsiteX63" fmla="*/ 2113706 w 2155600"/>
              <a:gd name="connsiteY63" fmla="*/ 2076804 h 2548991"/>
              <a:gd name="connsiteX64" fmla="*/ 2074679 w 2155600"/>
              <a:gd name="connsiteY64" fmla="*/ 2055377 h 2548991"/>
              <a:gd name="connsiteX65" fmla="*/ 2034219 w 2155600"/>
              <a:gd name="connsiteY65" fmla="*/ 2047284 h 2548991"/>
              <a:gd name="connsiteX66" fmla="*/ 2009943 w 2155600"/>
              <a:gd name="connsiteY66" fmla="*/ 2031100 h 2548991"/>
              <a:gd name="connsiteX67" fmla="*/ 1896654 w 2155600"/>
              <a:gd name="connsiteY67" fmla="*/ 2039192 h 254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155600" h="2548991">
                <a:moveTo>
                  <a:pt x="1589157" y="0"/>
                </a:moveTo>
                <a:cubicBezTo>
                  <a:pt x="1591854" y="59341"/>
                  <a:pt x="1597249" y="118621"/>
                  <a:pt x="1597249" y="178024"/>
                </a:cubicBezTo>
                <a:cubicBezTo>
                  <a:pt x="1597249" y="199771"/>
                  <a:pt x="1597234" y="222569"/>
                  <a:pt x="1589157" y="242761"/>
                </a:cubicBezTo>
                <a:cubicBezTo>
                  <a:pt x="1585545" y="251791"/>
                  <a:pt x="1572973" y="253550"/>
                  <a:pt x="1564881" y="258945"/>
                </a:cubicBezTo>
                <a:cubicBezTo>
                  <a:pt x="1559486" y="267037"/>
                  <a:pt x="1556168" y="276995"/>
                  <a:pt x="1548697" y="283221"/>
                </a:cubicBezTo>
                <a:cubicBezTo>
                  <a:pt x="1535365" y="294331"/>
                  <a:pt x="1508918" y="301875"/>
                  <a:pt x="1492053" y="307497"/>
                </a:cubicBezTo>
                <a:lnTo>
                  <a:pt x="1394948" y="299405"/>
                </a:lnTo>
                <a:cubicBezTo>
                  <a:pt x="1357201" y="296501"/>
                  <a:pt x="1319311" y="295276"/>
                  <a:pt x="1281660" y="291313"/>
                </a:cubicBezTo>
                <a:cubicBezTo>
                  <a:pt x="1268451" y="289923"/>
                  <a:pt x="1223688" y="279374"/>
                  <a:pt x="1208831" y="275129"/>
                </a:cubicBezTo>
                <a:cubicBezTo>
                  <a:pt x="1200629" y="272786"/>
                  <a:pt x="1192830" y="269106"/>
                  <a:pt x="1184555" y="267037"/>
                </a:cubicBezTo>
                <a:cubicBezTo>
                  <a:pt x="1171212" y="263701"/>
                  <a:pt x="1157582" y="261642"/>
                  <a:pt x="1144095" y="258945"/>
                </a:cubicBezTo>
                <a:cubicBezTo>
                  <a:pt x="1136003" y="253550"/>
                  <a:pt x="1129412" y="244360"/>
                  <a:pt x="1119819" y="242761"/>
                </a:cubicBezTo>
                <a:cubicBezTo>
                  <a:pt x="1013784" y="225089"/>
                  <a:pt x="770013" y="241014"/>
                  <a:pt x="707125" y="242761"/>
                </a:cubicBezTo>
                <a:cubicBezTo>
                  <a:pt x="666665" y="248156"/>
                  <a:pt x="626064" y="252579"/>
                  <a:pt x="585745" y="258945"/>
                </a:cubicBezTo>
                <a:cubicBezTo>
                  <a:pt x="574760" y="260680"/>
                  <a:pt x="569244" y="257835"/>
                  <a:pt x="553377" y="267037"/>
                </a:cubicBezTo>
                <a:cubicBezTo>
                  <a:pt x="537510" y="276239"/>
                  <a:pt x="640747" y="230710"/>
                  <a:pt x="490545" y="314156"/>
                </a:cubicBezTo>
                <a:cubicBezTo>
                  <a:pt x="478522" y="320835"/>
                  <a:pt x="461667" y="329076"/>
                  <a:pt x="448180" y="331773"/>
                </a:cubicBezTo>
                <a:cubicBezTo>
                  <a:pt x="440088" y="339865"/>
                  <a:pt x="430930" y="347016"/>
                  <a:pt x="423904" y="356049"/>
                </a:cubicBezTo>
                <a:cubicBezTo>
                  <a:pt x="411962" y="371402"/>
                  <a:pt x="404679" y="390263"/>
                  <a:pt x="391536" y="404601"/>
                </a:cubicBezTo>
                <a:cubicBezTo>
                  <a:pt x="374732" y="422933"/>
                  <a:pt x="352477" y="435569"/>
                  <a:pt x="334892" y="453154"/>
                </a:cubicBezTo>
                <a:cubicBezTo>
                  <a:pt x="317307" y="470739"/>
                  <a:pt x="301649" y="490678"/>
                  <a:pt x="286339" y="509798"/>
                </a:cubicBezTo>
                <a:cubicBezTo>
                  <a:pt x="271029" y="528918"/>
                  <a:pt x="258576" y="540185"/>
                  <a:pt x="243030" y="567875"/>
                </a:cubicBezTo>
                <a:cubicBezTo>
                  <a:pt x="227484" y="595565"/>
                  <a:pt x="216713" y="644402"/>
                  <a:pt x="193062" y="675937"/>
                </a:cubicBezTo>
                <a:cubicBezTo>
                  <a:pt x="190365" y="684029"/>
                  <a:pt x="181874" y="721516"/>
                  <a:pt x="173540" y="770698"/>
                </a:cubicBezTo>
                <a:cubicBezTo>
                  <a:pt x="165206" y="819880"/>
                  <a:pt x="152582" y="925498"/>
                  <a:pt x="143060" y="971027"/>
                </a:cubicBezTo>
                <a:cubicBezTo>
                  <a:pt x="133538" y="1016556"/>
                  <a:pt x="127196" y="1030385"/>
                  <a:pt x="116407" y="1043872"/>
                </a:cubicBezTo>
                <a:cubicBezTo>
                  <a:pt x="95672" y="1099165"/>
                  <a:pt x="65314" y="1140418"/>
                  <a:pt x="51670" y="1173345"/>
                </a:cubicBezTo>
                <a:cubicBezTo>
                  <a:pt x="38026" y="1206272"/>
                  <a:pt x="45331" y="1233344"/>
                  <a:pt x="34542" y="1241436"/>
                </a:cubicBezTo>
                <a:cubicBezTo>
                  <a:pt x="-4428" y="1397317"/>
                  <a:pt x="-2641" y="1275183"/>
                  <a:pt x="3118" y="1626499"/>
                </a:cubicBezTo>
                <a:cubicBezTo>
                  <a:pt x="3656" y="1659309"/>
                  <a:pt x="13907" y="1691235"/>
                  <a:pt x="19302" y="1723603"/>
                </a:cubicBezTo>
                <a:cubicBezTo>
                  <a:pt x="21999" y="1758669"/>
                  <a:pt x="24888" y="1793720"/>
                  <a:pt x="27394" y="1828800"/>
                </a:cubicBezTo>
                <a:cubicBezTo>
                  <a:pt x="30283" y="1869247"/>
                  <a:pt x="31642" y="1909813"/>
                  <a:pt x="35486" y="1950180"/>
                </a:cubicBezTo>
                <a:cubicBezTo>
                  <a:pt x="35794" y="1953412"/>
                  <a:pt x="43165" y="2011101"/>
                  <a:pt x="51670" y="2023008"/>
                </a:cubicBezTo>
                <a:cubicBezTo>
                  <a:pt x="60539" y="2035425"/>
                  <a:pt x="73249" y="2044587"/>
                  <a:pt x="84038" y="2055377"/>
                </a:cubicBezTo>
                <a:cubicBezTo>
                  <a:pt x="98959" y="2115056"/>
                  <a:pt x="82925" y="2060869"/>
                  <a:pt x="108315" y="2120113"/>
                </a:cubicBezTo>
                <a:cubicBezTo>
                  <a:pt x="119759" y="2146815"/>
                  <a:pt x="125457" y="2176291"/>
                  <a:pt x="140683" y="2201033"/>
                </a:cubicBezTo>
                <a:cubicBezTo>
                  <a:pt x="147751" y="2212519"/>
                  <a:pt x="162901" y="2216428"/>
                  <a:pt x="173051" y="2225309"/>
                </a:cubicBezTo>
                <a:cubicBezTo>
                  <a:pt x="220312" y="2266662"/>
                  <a:pt x="185990" y="2251201"/>
                  <a:pt x="229695" y="2265769"/>
                </a:cubicBezTo>
                <a:cubicBezTo>
                  <a:pt x="242754" y="2291888"/>
                  <a:pt x="249933" y="2314776"/>
                  <a:pt x="278247" y="2330506"/>
                </a:cubicBezTo>
                <a:cubicBezTo>
                  <a:pt x="290270" y="2337186"/>
                  <a:pt x="305221" y="2335901"/>
                  <a:pt x="318708" y="2338598"/>
                </a:cubicBezTo>
                <a:cubicBezTo>
                  <a:pt x="324103" y="2346690"/>
                  <a:pt x="328015" y="2355997"/>
                  <a:pt x="334892" y="2362874"/>
                </a:cubicBezTo>
                <a:cubicBezTo>
                  <a:pt x="357649" y="2385631"/>
                  <a:pt x="375169" y="2381725"/>
                  <a:pt x="407720" y="2387150"/>
                </a:cubicBezTo>
                <a:cubicBezTo>
                  <a:pt x="448491" y="2376957"/>
                  <a:pt x="453874" y="2371473"/>
                  <a:pt x="504824" y="2387150"/>
                </a:cubicBezTo>
                <a:cubicBezTo>
                  <a:pt x="519857" y="2391775"/>
                  <a:pt x="530162" y="2407105"/>
                  <a:pt x="545285" y="2411426"/>
                </a:cubicBezTo>
                <a:cubicBezTo>
                  <a:pt x="568771" y="2418136"/>
                  <a:pt x="593760" y="2417645"/>
                  <a:pt x="618113" y="2419518"/>
                </a:cubicBezTo>
                <a:lnTo>
                  <a:pt x="966070" y="2443794"/>
                </a:lnTo>
                <a:cubicBezTo>
                  <a:pt x="982254" y="2451886"/>
                  <a:pt x="997618" y="2461886"/>
                  <a:pt x="1014623" y="2468070"/>
                </a:cubicBezTo>
                <a:cubicBezTo>
                  <a:pt x="1027549" y="2472770"/>
                  <a:pt x="1041740" y="2472826"/>
                  <a:pt x="1055083" y="2476162"/>
                </a:cubicBezTo>
                <a:cubicBezTo>
                  <a:pt x="1074134" y="2480925"/>
                  <a:pt x="1092593" y="2487930"/>
                  <a:pt x="1111727" y="2492346"/>
                </a:cubicBezTo>
                <a:cubicBezTo>
                  <a:pt x="1190060" y="2510423"/>
                  <a:pt x="1392120" y="2515895"/>
                  <a:pt x="1403040" y="2516623"/>
                </a:cubicBezTo>
                <a:cubicBezTo>
                  <a:pt x="1478949" y="2541926"/>
                  <a:pt x="1416324" y="2523465"/>
                  <a:pt x="1589157" y="2532807"/>
                </a:cubicBezTo>
                <a:cubicBezTo>
                  <a:pt x="1716380" y="2539684"/>
                  <a:pt x="1720578" y="2540460"/>
                  <a:pt x="1840010" y="2548991"/>
                </a:cubicBezTo>
                <a:cubicBezTo>
                  <a:pt x="1883168" y="2546294"/>
                  <a:pt x="1926770" y="2547643"/>
                  <a:pt x="1969483" y="2540899"/>
                </a:cubicBezTo>
                <a:cubicBezTo>
                  <a:pt x="1992261" y="2537302"/>
                  <a:pt x="1997955" y="2514824"/>
                  <a:pt x="2009943" y="2500438"/>
                </a:cubicBezTo>
                <a:cubicBezTo>
                  <a:pt x="2029413" y="2477074"/>
                  <a:pt x="2034626" y="2475891"/>
                  <a:pt x="2058495" y="2459978"/>
                </a:cubicBezTo>
                <a:cubicBezTo>
                  <a:pt x="2078834" y="2398960"/>
                  <a:pt x="2051398" y="2474172"/>
                  <a:pt x="2082771" y="2411426"/>
                </a:cubicBezTo>
                <a:cubicBezTo>
                  <a:pt x="2089267" y="2398434"/>
                  <a:pt x="2093056" y="2384240"/>
                  <a:pt x="2098955" y="2370966"/>
                </a:cubicBezTo>
                <a:cubicBezTo>
                  <a:pt x="2103854" y="2359943"/>
                  <a:pt x="2109744" y="2349387"/>
                  <a:pt x="2115139" y="2338598"/>
                </a:cubicBezTo>
                <a:cubicBezTo>
                  <a:pt x="2117836" y="2322414"/>
                  <a:pt x="2117470" y="2305409"/>
                  <a:pt x="2123231" y="2290046"/>
                </a:cubicBezTo>
                <a:cubicBezTo>
                  <a:pt x="2125910" y="2282902"/>
                  <a:pt x="2136736" y="2281005"/>
                  <a:pt x="2139415" y="2273861"/>
                </a:cubicBezTo>
                <a:cubicBezTo>
                  <a:pt x="2145176" y="2258498"/>
                  <a:pt x="2144290" y="2241398"/>
                  <a:pt x="2147508" y="2225309"/>
                </a:cubicBezTo>
                <a:cubicBezTo>
                  <a:pt x="2149689" y="2214404"/>
                  <a:pt x="2152903" y="2203730"/>
                  <a:pt x="2155600" y="2192941"/>
                </a:cubicBezTo>
                <a:cubicBezTo>
                  <a:pt x="2152903" y="2152481"/>
                  <a:pt x="2139250" y="2115682"/>
                  <a:pt x="2132268" y="2096326"/>
                </a:cubicBezTo>
                <a:cubicBezTo>
                  <a:pt x="2125286" y="2076970"/>
                  <a:pt x="2123304" y="2083629"/>
                  <a:pt x="2113706" y="2076804"/>
                </a:cubicBezTo>
                <a:cubicBezTo>
                  <a:pt x="2104108" y="2069979"/>
                  <a:pt x="2087927" y="2060297"/>
                  <a:pt x="2074679" y="2055377"/>
                </a:cubicBezTo>
                <a:cubicBezTo>
                  <a:pt x="2061431" y="2050457"/>
                  <a:pt x="2047706" y="2049982"/>
                  <a:pt x="2034219" y="2047284"/>
                </a:cubicBezTo>
                <a:cubicBezTo>
                  <a:pt x="2026127" y="2041889"/>
                  <a:pt x="2019652" y="2031671"/>
                  <a:pt x="2009943" y="2031100"/>
                </a:cubicBezTo>
                <a:cubicBezTo>
                  <a:pt x="1972149" y="2028877"/>
                  <a:pt x="1896654" y="2039192"/>
                  <a:pt x="1896654" y="2039192"/>
                </a:cubicBez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985961" y="2840304"/>
            <a:ext cx="1715512" cy="1521303"/>
          </a:xfrm>
          <a:custGeom>
            <a:avLst/>
            <a:gdLst>
              <a:gd name="connsiteX0" fmla="*/ 0 w 1715512"/>
              <a:gd name="connsiteY0" fmla="*/ 0 h 1521303"/>
              <a:gd name="connsiteX1" fmla="*/ 40460 w 1715512"/>
              <a:gd name="connsiteY1" fmla="*/ 8092 h 1521303"/>
              <a:gd name="connsiteX2" fmla="*/ 89012 w 1715512"/>
              <a:gd name="connsiteY2" fmla="*/ 24277 h 1521303"/>
              <a:gd name="connsiteX3" fmla="*/ 113289 w 1715512"/>
              <a:gd name="connsiteY3" fmla="*/ 32369 h 1521303"/>
              <a:gd name="connsiteX4" fmla="*/ 178025 w 1715512"/>
              <a:gd name="connsiteY4" fmla="*/ 40461 h 1521303"/>
              <a:gd name="connsiteX5" fmla="*/ 226577 w 1715512"/>
              <a:gd name="connsiteY5" fmla="*/ 72829 h 1521303"/>
              <a:gd name="connsiteX6" fmla="*/ 258945 w 1715512"/>
              <a:gd name="connsiteY6" fmla="*/ 137565 h 1521303"/>
              <a:gd name="connsiteX7" fmla="*/ 299405 w 1715512"/>
              <a:gd name="connsiteY7" fmla="*/ 161841 h 1521303"/>
              <a:gd name="connsiteX8" fmla="*/ 364142 w 1715512"/>
              <a:gd name="connsiteY8" fmla="*/ 218485 h 1521303"/>
              <a:gd name="connsiteX9" fmla="*/ 404602 w 1715512"/>
              <a:gd name="connsiteY9" fmla="*/ 291314 h 1521303"/>
              <a:gd name="connsiteX10" fmla="*/ 485522 w 1715512"/>
              <a:gd name="connsiteY10" fmla="*/ 428878 h 1521303"/>
              <a:gd name="connsiteX11" fmla="*/ 501706 w 1715512"/>
              <a:gd name="connsiteY11" fmla="*/ 461246 h 1521303"/>
              <a:gd name="connsiteX12" fmla="*/ 517890 w 1715512"/>
              <a:gd name="connsiteY12" fmla="*/ 477431 h 1521303"/>
              <a:gd name="connsiteX13" fmla="*/ 534074 w 1715512"/>
              <a:gd name="connsiteY13" fmla="*/ 501707 h 1521303"/>
              <a:gd name="connsiteX14" fmla="*/ 566443 w 1715512"/>
              <a:gd name="connsiteY14" fmla="*/ 517891 h 1521303"/>
              <a:gd name="connsiteX15" fmla="*/ 614995 w 1715512"/>
              <a:gd name="connsiteY15" fmla="*/ 566443 h 1521303"/>
              <a:gd name="connsiteX16" fmla="*/ 623087 w 1715512"/>
              <a:gd name="connsiteY16" fmla="*/ 590719 h 1521303"/>
              <a:gd name="connsiteX17" fmla="*/ 704007 w 1715512"/>
              <a:gd name="connsiteY17" fmla="*/ 647363 h 1521303"/>
              <a:gd name="connsiteX18" fmla="*/ 752559 w 1715512"/>
              <a:gd name="connsiteY18" fmla="*/ 712100 h 1521303"/>
              <a:gd name="connsiteX19" fmla="*/ 776835 w 1715512"/>
              <a:gd name="connsiteY19" fmla="*/ 728284 h 1521303"/>
              <a:gd name="connsiteX20" fmla="*/ 801112 w 1715512"/>
              <a:gd name="connsiteY20" fmla="*/ 752560 h 1521303"/>
              <a:gd name="connsiteX21" fmla="*/ 833480 w 1715512"/>
              <a:gd name="connsiteY21" fmla="*/ 776836 h 1521303"/>
              <a:gd name="connsiteX22" fmla="*/ 914400 w 1715512"/>
              <a:gd name="connsiteY22" fmla="*/ 817296 h 1521303"/>
              <a:gd name="connsiteX23" fmla="*/ 979136 w 1715512"/>
              <a:gd name="connsiteY23" fmla="*/ 865848 h 1521303"/>
              <a:gd name="connsiteX24" fmla="*/ 1068149 w 1715512"/>
              <a:gd name="connsiteY24" fmla="*/ 906308 h 1521303"/>
              <a:gd name="connsiteX25" fmla="*/ 1173345 w 1715512"/>
              <a:gd name="connsiteY25" fmla="*/ 1027689 h 1521303"/>
              <a:gd name="connsiteX26" fmla="*/ 1229989 w 1715512"/>
              <a:gd name="connsiteY26" fmla="*/ 1076241 h 1521303"/>
              <a:gd name="connsiteX27" fmla="*/ 1286634 w 1715512"/>
              <a:gd name="connsiteY27" fmla="*/ 1084333 h 1521303"/>
              <a:gd name="connsiteX28" fmla="*/ 1351370 w 1715512"/>
              <a:gd name="connsiteY28" fmla="*/ 1181438 h 1521303"/>
              <a:gd name="connsiteX29" fmla="*/ 1391830 w 1715512"/>
              <a:gd name="connsiteY29" fmla="*/ 1205714 h 1521303"/>
              <a:gd name="connsiteX30" fmla="*/ 1440382 w 1715512"/>
              <a:gd name="connsiteY30" fmla="*/ 1229990 h 1521303"/>
              <a:gd name="connsiteX31" fmla="*/ 1480843 w 1715512"/>
              <a:gd name="connsiteY31" fmla="*/ 1286634 h 1521303"/>
              <a:gd name="connsiteX32" fmla="*/ 1497027 w 1715512"/>
              <a:gd name="connsiteY32" fmla="*/ 1310910 h 1521303"/>
              <a:gd name="connsiteX33" fmla="*/ 1545579 w 1715512"/>
              <a:gd name="connsiteY33" fmla="*/ 1335186 h 1521303"/>
              <a:gd name="connsiteX34" fmla="*/ 1586039 w 1715512"/>
              <a:gd name="connsiteY34" fmla="*/ 1375646 h 1521303"/>
              <a:gd name="connsiteX35" fmla="*/ 1602223 w 1715512"/>
              <a:gd name="connsiteY35" fmla="*/ 1399923 h 1521303"/>
              <a:gd name="connsiteX36" fmla="*/ 1626499 w 1715512"/>
              <a:gd name="connsiteY36" fmla="*/ 1416107 h 1521303"/>
              <a:gd name="connsiteX37" fmla="*/ 1650775 w 1715512"/>
              <a:gd name="connsiteY37" fmla="*/ 1440383 h 1521303"/>
              <a:gd name="connsiteX38" fmla="*/ 1658867 w 1715512"/>
              <a:gd name="connsiteY38" fmla="*/ 1464659 h 1521303"/>
              <a:gd name="connsiteX39" fmla="*/ 1707420 w 1715512"/>
              <a:gd name="connsiteY39" fmla="*/ 1497027 h 1521303"/>
              <a:gd name="connsiteX40" fmla="*/ 1715512 w 1715512"/>
              <a:gd name="connsiteY40" fmla="*/ 1521303 h 15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15512" h="1521303">
                <a:moveTo>
                  <a:pt x="0" y="0"/>
                </a:moveTo>
                <a:cubicBezTo>
                  <a:pt x="13487" y="2697"/>
                  <a:pt x="27191" y="4473"/>
                  <a:pt x="40460" y="8092"/>
                </a:cubicBezTo>
                <a:cubicBezTo>
                  <a:pt x="56918" y="12581"/>
                  <a:pt x="72828" y="18882"/>
                  <a:pt x="89012" y="24277"/>
                </a:cubicBezTo>
                <a:cubicBezTo>
                  <a:pt x="97104" y="26975"/>
                  <a:pt x="104825" y="31311"/>
                  <a:pt x="113289" y="32369"/>
                </a:cubicBezTo>
                <a:lnTo>
                  <a:pt x="178025" y="40461"/>
                </a:lnTo>
                <a:cubicBezTo>
                  <a:pt x="194209" y="51250"/>
                  <a:pt x="217878" y="55432"/>
                  <a:pt x="226577" y="72829"/>
                </a:cubicBezTo>
                <a:cubicBezTo>
                  <a:pt x="237366" y="94408"/>
                  <a:pt x="238257" y="125152"/>
                  <a:pt x="258945" y="137565"/>
                </a:cubicBezTo>
                <a:cubicBezTo>
                  <a:pt x="272432" y="145657"/>
                  <a:pt x="287123" y="152016"/>
                  <a:pt x="299405" y="161841"/>
                </a:cubicBezTo>
                <a:cubicBezTo>
                  <a:pt x="417750" y="256516"/>
                  <a:pt x="287790" y="167584"/>
                  <a:pt x="364142" y="218485"/>
                </a:cubicBezTo>
                <a:cubicBezTo>
                  <a:pt x="381639" y="270975"/>
                  <a:pt x="360083" y="213405"/>
                  <a:pt x="404602" y="291314"/>
                </a:cubicBezTo>
                <a:cubicBezTo>
                  <a:pt x="495428" y="450261"/>
                  <a:pt x="368671" y="253601"/>
                  <a:pt x="485522" y="428878"/>
                </a:cubicBezTo>
                <a:cubicBezTo>
                  <a:pt x="492213" y="438915"/>
                  <a:pt x="495015" y="451209"/>
                  <a:pt x="501706" y="461246"/>
                </a:cubicBezTo>
                <a:cubicBezTo>
                  <a:pt x="505938" y="467594"/>
                  <a:pt x="513124" y="471473"/>
                  <a:pt x="517890" y="477431"/>
                </a:cubicBezTo>
                <a:cubicBezTo>
                  <a:pt x="523965" y="485025"/>
                  <a:pt x="526603" y="495481"/>
                  <a:pt x="534074" y="501707"/>
                </a:cubicBezTo>
                <a:cubicBezTo>
                  <a:pt x="543341" y="509430"/>
                  <a:pt x="555653" y="512496"/>
                  <a:pt x="566443" y="517891"/>
                </a:cubicBezTo>
                <a:cubicBezTo>
                  <a:pt x="584690" y="572633"/>
                  <a:pt x="557666" y="509114"/>
                  <a:pt x="614995" y="566443"/>
                </a:cubicBezTo>
                <a:cubicBezTo>
                  <a:pt x="621026" y="572474"/>
                  <a:pt x="619272" y="583090"/>
                  <a:pt x="623087" y="590719"/>
                </a:cubicBezTo>
                <a:cubicBezTo>
                  <a:pt x="642798" y="630141"/>
                  <a:pt x="655021" y="622870"/>
                  <a:pt x="704007" y="647363"/>
                </a:cubicBezTo>
                <a:cubicBezTo>
                  <a:pt x="729318" y="660018"/>
                  <a:pt x="736259" y="693083"/>
                  <a:pt x="752559" y="712100"/>
                </a:cubicBezTo>
                <a:cubicBezTo>
                  <a:pt x="758888" y="719484"/>
                  <a:pt x="769364" y="722058"/>
                  <a:pt x="776835" y="728284"/>
                </a:cubicBezTo>
                <a:cubicBezTo>
                  <a:pt x="785627" y="735610"/>
                  <a:pt x="792423" y="745112"/>
                  <a:pt x="801112" y="752560"/>
                </a:cubicBezTo>
                <a:cubicBezTo>
                  <a:pt x="811352" y="761337"/>
                  <a:pt x="821691" y="770286"/>
                  <a:pt x="833480" y="776836"/>
                </a:cubicBezTo>
                <a:cubicBezTo>
                  <a:pt x="918190" y="823897"/>
                  <a:pt x="829383" y="758438"/>
                  <a:pt x="914400" y="817296"/>
                </a:cubicBezTo>
                <a:cubicBezTo>
                  <a:pt x="936577" y="832649"/>
                  <a:pt x="956447" y="851262"/>
                  <a:pt x="979136" y="865848"/>
                </a:cubicBezTo>
                <a:cubicBezTo>
                  <a:pt x="1004476" y="882138"/>
                  <a:pt x="1039953" y="895029"/>
                  <a:pt x="1068149" y="906308"/>
                </a:cubicBezTo>
                <a:cubicBezTo>
                  <a:pt x="1132722" y="992407"/>
                  <a:pt x="1097628" y="951972"/>
                  <a:pt x="1173345" y="1027689"/>
                </a:cubicBezTo>
                <a:cubicBezTo>
                  <a:pt x="1182206" y="1036550"/>
                  <a:pt x="1212383" y="1070959"/>
                  <a:pt x="1229989" y="1076241"/>
                </a:cubicBezTo>
                <a:cubicBezTo>
                  <a:pt x="1248258" y="1081722"/>
                  <a:pt x="1267752" y="1081636"/>
                  <a:pt x="1286634" y="1084333"/>
                </a:cubicBezTo>
                <a:cubicBezTo>
                  <a:pt x="1314881" y="1140827"/>
                  <a:pt x="1295580" y="1107051"/>
                  <a:pt x="1351370" y="1181438"/>
                </a:cubicBezTo>
                <a:cubicBezTo>
                  <a:pt x="1360807" y="1194020"/>
                  <a:pt x="1378493" y="1197378"/>
                  <a:pt x="1391830" y="1205714"/>
                </a:cubicBezTo>
                <a:cubicBezTo>
                  <a:pt x="1427685" y="1228123"/>
                  <a:pt x="1402949" y="1217512"/>
                  <a:pt x="1440382" y="1229990"/>
                </a:cubicBezTo>
                <a:cubicBezTo>
                  <a:pt x="1478523" y="1287201"/>
                  <a:pt x="1430657" y="1216375"/>
                  <a:pt x="1480843" y="1286634"/>
                </a:cubicBezTo>
                <a:cubicBezTo>
                  <a:pt x="1486496" y="1294548"/>
                  <a:pt x="1489247" y="1305075"/>
                  <a:pt x="1497027" y="1310910"/>
                </a:cubicBezTo>
                <a:cubicBezTo>
                  <a:pt x="1511502" y="1321767"/>
                  <a:pt x="1529395" y="1327094"/>
                  <a:pt x="1545579" y="1335186"/>
                </a:cubicBezTo>
                <a:cubicBezTo>
                  <a:pt x="1588739" y="1399926"/>
                  <a:pt x="1532090" y="1321695"/>
                  <a:pt x="1586039" y="1375646"/>
                </a:cubicBezTo>
                <a:cubicBezTo>
                  <a:pt x="1592916" y="1382523"/>
                  <a:pt x="1595346" y="1393046"/>
                  <a:pt x="1602223" y="1399923"/>
                </a:cubicBezTo>
                <a:cubicBezTo>
                  <a:pt x="1609100" y="1406800"/>
                  <a:pt x="1619028" y="1409881"/>
                  <a:pt x="1626499" y="1416107"/>
                </a:cubicBezTo>
                <a:cubicBezTo>
                  <a:pt x="1635290" y="1423433"/>
                  <a:pt x="1642683" y="1432291"/>
                  <a:pt x="1650775" y="1440383"/>
                </a:cubicBezTo>
                <a:cubicBezTo>
                  <a:pt x="1653472" y="1448475"/>
                  <a:pt x="1652836" y="1458628"/>
                  <a:pt x="1658867" y="1464659"/>
                </a:cubicBezTo>
                <a:cubicBezTo>
                  <a:pt x="1672621" y="1478413"/>
                  <a:pt x="1707420" y="1497027"/>
                  <a:pt x="1707420" y="1497027"/>
                </a:cubicBezTo>
                <a:lnTo>
                  <a:pt x="1715512" y="1521303"/>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165992" y="4345423"/>
            <a:ext cx="543573" cy="1124793"/>
          </a:xfrm>
          <a:custGeom>
            <a:avLst/>
            <a:gdLst>
              <a:gd name="connsiteX0" fmla="*/ 543573 w 543573"/>
              <a:gd name="connsiteY0" fmla="*/ 0 h 1124793"/>
              <a:gd name="connsiteX1" fmla="*/ 341272 w 543573"/>
              <a:gd name="connsiteY1" fmla="*/ 8092 h 1124793"/>
              <a:gd name="connsiteX2" fmla="*/ 284627 w 543573"/>
              <a:gd name="connsiteY2" fmla="*/ 40460 h 1124793"/>
              <a:gd name="connsiteX3" fmla="*/ 252259 w 543573"/>
              <a:gd name="connsiteY3" fmla="*/ 48552 h 1124793"/>
              <a:gd name="connsiteX4" fmla="*/ 106603 w 543573"/>
              <a:gd name="connsiteY4" fmla="*/ 113289 h 1124793"/>
              <a:gd name="connsiteX5" fmla="*/ 82327 w 543573"/>
              <a:gd name="connsiteY5" fmla="*/ 137565 h 1124793"/>
              <a:gd name="connsiteX6" fmla="*/ 41866 w 543573"/>
              <a:gd name="connsiteY6" fmla="*/ 226577 h 1124793"/>
              <a:gd name="connsiteX7" fmla="*/ 33774 w 543573"/>
              <a:gd name="connsiteY7" fmla="*/ 267037 h 1124793"/>
              <a:gd name="connsiteX8" fmla="*/ 9498 w 543573"/>
              <a:gd name="connsiteY8" fmla="*/ 299405 h 1124793"/>
              <a:gd name="connsiteX9" fmla="*/ 9498 w 543573"/>
              <a:gd name="connsiteY9" fmla="*/ 477430 h 1124793"/>
              <a:gd name="connsiteX10" fmla="*/ 17590 w 543573"/>
              <a:gd name="connsiteY10" fmla="*/ 825388 h 1124793"/>
              <a:gd name="connsiteX11" fmla="*/ 25682 w 543573"/>
              <a:gd name="connsiteY11" fmla="*/ 1084333 h 1124793"/>
              <a:gd name="connsiteX12" fmla="*/ 33774 w 543573"/>
              <a:gd name="connsiteY12" fmla="*/ 1108609 h 1124793"/>
              <a:gd name="connsiteX13" fmla="*/ 58050 w 543573"/>
              <a:gd name="connsiteY13" fmla="*/ 1124793 h 112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573" h="1124793">
                <a:moveTo>
                  <a:pt x="543573" y="0"/>
                </a:moveTo>
                <a:cubicBezTo>
                  <a:pt x="476139" y="2697"/>
                  <a:pt x="408425" y="1377"/>
                  <a:pt x="341272" y="8092"/>
                </a:cubicBezTo>
                <a:cubicBezTo>
                  <a:pt x="266429" y="15576"/>
                  <a:pt x="325422" y="20063"/>
                  <a:pt x="284627" y="40460"/>
                </a:cubicBezTo>
                <a:cubicBezTo>
                  <a:pt x="274680" y="45434"/>
                  <a:pt x="262911" y="45356"/>
                  <a:pt x="252259" y="48552"/>
                </a:cubicBezTo>
                <a:cubicBezTo>
                  <a:pt x="183189" y="69273"/>
                  <a:pt x="189663" y="71758"/>
                  <a:pt x="106603" y="113289"/>
                </a:cubicBezTo>
                <a:cubicBezTo>
                  <a:pt x="96367" y="118407"/>
                  <a:pt x="88471" y="127910"/>
                  <a:pt x="82327" y="137565"/>
                </a:cubicBezTo>
                <a:cubicBezTo>
                  <a:pt x="70838" y="155619"/>
                  <a:pt x="48857" y="198615"/>
                  <a:pt x="41866" y="226577"/>
                </a:cubicBezTo>
                <a:cubicBezTo>
                  <a:pt x="38530" y="239920"/>
                  <a:pt x="39360" y="254469"/>
                  <a:pt x="33774" y="267037"/>
                </a:cubicBezTo>
                <a:cubicBezTo>
                  <a:pt x="28297" y="279361"/>
                  <a:pt x="17590" y="288616"/>
                  <a:pt x="9498" y="299405"/>
                </a:cubicBezTo>
                <a:cubicBezTo>
                  <a:pt x="-7984" y="526670"/>
                  <a:pt x="2742" y="301784"/>
                  <a:pt x="9498" y="477430"/>
                </a:cubicBezTo>
                <a:cubicBezTo>
                  <a:pt x="13957" y="593362"/>
                  <a:pt x="14497" y="709412"/>
                  <a:pt x="17590" y="825388"/>
                </a:cubicBezTo>
                <a:cubicBezTo>
                  <a:pt x="19892" y="911714"/>
                  <a:pt x="20755" y="998117"/>
                  <a:pt x="25682" y="1084333"/>
                </a:cubicBezTo>
                <a:cubicBezTo>
                  <a:pt x="26169" y="1092849"/>
                  <a:pt x="28446" y="1101948"/>
                  <a:pt x="33774" y="1108609"/>
                </a:cubicBezTo>
                <a:cubicBezTo>
                  <a:pt x="39849" y="1116203"/>
                  <a:pt x="58050" y="1124793"/>
                  <a:pt x="58050" y="1124793"/>
                </a:cubicBezTo>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44509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r>
              <a:rPr lang="en-US" dirty="0" smtClean="0">
                <a:latin typeface="Arial" pitchFamily="34" charset="0"/>
                <a:cs typeface="Arial" pitchFamily="34" charset="0"/>
              </a:rPr>
              <a:t>You have finished the </a:t>
            </a:r>
            <a:br>
              <a:rPr lang="en-US" dirty="0" smtClean="0">
                <a:latin typeface="Arial" pitchFamily="34" charset="0"/>
                <a:cs typeface="Arial" pitchFamily="34" charset="0"/>
              </a:rPr>
            </a:br>
            <a:r>
              <a:rPr lang="en-US" dirty="0">
                <a:latin typeface="Arial" pitchFamily="34" charset="0"/>
                <a:cs typeface="Arial" pitchFamily="34" charset="0"/>
              </a:rPr>
              <a:t/>
            </a:r>
            <a:br>
              <a:rPr lang="en-US" dirty="0">
                <a:latin typeface="Arial" pitchFamily="34" charset="0"/>
                <a:cs typeface="Arial" pitchFamily="34" charset="0"/>
              </a:rPr>
            </a:br>
            <a:r>
              <a:rPr lang="en-US" dirty="0" smtClean="0">
                <a:latin typeface="Arial" pitchFamily="34" charset="0"/>
                <a:cs typeface="Arial" pitchFamily="34" charset="0"/>
              </a:rPr>
              <a:t>LINE  VOLTAGE</a:t>
            </a:r>
            <a:br>
              <a:rPr lang="en-US" dirty="0" smtClean="0">
                <a:latin typeface="Arial" pitchFamily="34" charset="0"/>
                <a:cs typeface="Arial" pitchFamily="34" charset="0"/>
              </a:rPr>
            </a:br>
            <a:r>
              <a:rPr lang="en-US" dirty="0">
                <a:latin typeface="Arial" pitchFamily="34" charset="0"/>
                <a:cs typeface="Arial" pitchFamily="34" charset="0"/>
              </a:rPr>
              <a:t/>
            </a:r>
            <a:br>
              <a:rPr lang="en-US" dirty="0">
                <a:latin typeface="Arial" pitchFamily="34" charset="0"/>
                <a:cs typeface="Arial" pitchFamily="34" charset="0"/>
              </a:rPr>
            </a:br>
            <a:r>
              <a:rPr lang="en-US" dirty="0" smtClean="0">
                <a:latin typeface="Arial" pitchFamily="34" charset="0"/>
                <a:cs typeface="Arial" pitchFamily="34" charset="0"/>
              </a:rPr>
              <a:t>Circuit.</a:t>
            </a:r>
            <a:endParaRPr lang="en-US" dirty="0"/>
          </a:p>
        </p:txBody>
      </p:sp>
    </p:spTree>
    <p:extLst>
      <p:ext uri="{BB962C8B-B14F-4D97-AF65-F5344CB8AC3E}">
        <p14:creationId xmlns:p14="http://schemas.microsoft.com/office/powerpoint/2010/main" val="3924641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0362"/>
          </a:xfrm>
        </p:spPr>
        <p:txBody>
          <a:bodyPr>
            <a:noAutofit/>
          </a:bodyPr>
          <a:lstStyle/>
          <a:p>
            <a:pPr algn="just">
              <a:lnSpc>
                <a:spcPct val="150000"/>
              </a:lnSpc>
            </a:pPr>
            <a:r>
              <a:rPr lang="en-US" sz="2800" dirty="0" smtClean="0">
                <a:solidFill>
                  <a:schemeClr val="tx1"/>
                </a:solidFill>
                <a:latin typeface="Arial" pitchFamily="34" charset="0"/>
                <a:cs typeface="Arial" pitchFamily="34" charset="0"/>
              </a:rPr>
              <a:t>The slides that follow will show the wire in RED on the schematic that is going to be wired on the pictorial.  Then the pictorial slide will show that wire being ‘installed.’   This is the wire you are to place on your pictorial.  Keep advancing  through this slide presentation until you are finished with the </a:t>
            </a:r>
            <a:r>
              <a:rPr lang="en-US" sz="2800" b="1" dirty="0" smtClean="0">
                <a:solidFill>
                  <a:schemeClr val="tx1"/>
                </a:solidFill>
                <a:latin typeface="Arial" pitchFamily="34" charset="0"/>
                <a:cs typeface="Arial" pitchFamily="34" charset="0"/>
              </a:rPr>
              <a:t>pictorial</a:t>
            </a:r>
            <a:r>
              <a:rPr lang="en-US" sz="2800" dirty="0" smtClean="0">
                <a:solidFill>
                  <a:schemeClr val="tx1"/>
                </a:solidFill>
                <a:latin typeface="Arial" pitchFamily="34" charset="0"/>
                <a:cs typeface="Arial" pitchFamily="34" charset="0"/>
              </a:rPr>
              <a:t>.</a:t>
            </a:r>
            <a:endParaRPr lang="en-US" sz="2800" dirty="0"/>
          </a:p>
        </p:txBody>
      </p:sp>
    </p:spTree>
    <p:extLst>
      <p:ext uri="{BB962C8B-B14F-4D97-AF65-F5344CB8AC3E}">
        <p14:creationId xmlns:p14="http://schemas.microsoft.com/office/powerpoint/2010/main" val="93012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r>
              <a:rPr lang="en-US" sz="3600" dirty="0" smtClean="0">
                <a:latin typeface="Arial" pitchFamily="34" charset="0"/>
                <a:cs typeface="Arial" pitchFamily="34" charset="0"/>
              </a:rPr>
              <a:t>The next slide shows your completed</a:t>
            </a:r>
            <a:br>
              <a:rPr lang="en-US" sz="3600"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PICTORIAL</a:t>
            </a:r>
            <a:br>
              <a:rPr lang="en-US" dirty="0" smtClean="0">
                <a:latin typeface="Arial" pitchFamily="34" charset="0"/>
                <a:cs typeface="Arial" pitchFamily="34" charset="0"/>
              </a:rPr>
            </a:br>
            <a:r>
              <a:rPr lang="en-US" dirty="0">
                <a:latin typeface="Arial" pitchFamily="34" charset="0"/>
                <a:cs typeface="Arial" pitchFamily="34" charset="0"/>
              </a:rPr>
              <a:t/>
            </a:r>
            <a:br>
              <a:rPr lang="en-US" dirty="0">
                <a:latin typeface="Arial" pitchFamily="34" charset="0"/>
                <a:cs typeface="Arial" pitchFamily="34" charset="0"/>
              </a:rPr>
            </a:br>
            <a:r>
              <a:rPr lang="en-US" sz="3600" dirty="0" smtClean="0">
                <a:latin typeface="Arial" pitchFamily="34" charset="0"/>
                <a:cs typeface="Arial" pitchFamily="34" charset="0"/>
              </a:rPr>
              <a:t>and this is what you need to show</a:t>
            </a:r>
            <a:br>
              <a:rPr lang="en-US" sz="3600" dirty="0" smtClean="0">
                <a:latin typeface="Arial" pitchFamily="34" charset="0"/>
                <a:cs typeface="Arial" pitchFamily="34" charset="0"/>
              </a:rPr>
            </a:br>
            <a:r>
              <a:rPr lang="en-US" sz="3600" dirty="0" smtClean="0">
                <a:latin typeface="Arial" pitchFamily="34" charset="0"/>
                <a:cs typeface="Arial" pitchFamily="34" charset="0"/>
              </a:rPr>
              <a:t/>
            </a:r>
            <a:br>
              <a:rPr lang="en-US" sz="3600" dirty="0" smtClean="0">
                <a:latin typeface="Arial" pitchFamily="34" charset="0"/>
                <a:cs typeface="Arial" pitchFamily="34" charset="0"/>
              </a:rPr>
            </a:br>
            <a:r>
              <a:rPr lang="en-US" sz="3600" dirty="0" smtClean="0">
                <a:latin typeface="Arial" pitchFamily="34" charset="0"/>
                <a:cs typeface="Arial" pitchFamily="34" charset="0"/>
              </a:rPr>
              <a:t>your Instructor for credit.</a:t>
            </a:r>
            <a:endParaRPr lang="en-US" dirty="0"/>
          </a:p>
        </p:txBody>
      </p:sp>
    </p:spTree>
    <p:extLst>
      <p:ext uri="{BB962C8B-B14F-4D97-AF65-F5344CB8AC3E}">
        <p14:creationId xmlns:p14="http://schemas.microsoft.com/office/powerpoint/2010/main" val="39615627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874" y="0"/>
            <a:ext cx="5304252" cy="6858000"/>
          </a:xfrm>
          <a:prstGeom prst="rect">
            <a:avLst/>
          </a:prstGeom>
        </p:spPr>
      </p:pic>
      <p:sp>
        <p:nvSpPr>
          <p:cNvPr id="5" name="Freeform 4"/>
          <p:cNvSpPr/>
          <p:nvPr/>
        </p:nvSpPr>
        <p:spPr>
          <a:xfrm>
            <a:off x="2192015" y="836329"/>
            <a:ext cx="143699" cy="520889"/>
          </a:xfrm>
          <a:custGeom>
            <a:avLst/>
            <a:gdLst>
              <a:gd name="connsiteX0" fmla="*/ 169934 w 180141"/>
              <a:gd name="connsiteY0" fmla="*/ 0 h 529788"/>
              <a:gd name="connsiteX1" fmla="*/ 169934 w 180141"/>
              <a:gd name="connsiteY1" fmla="*/ 121380 h 529788"/>
              <a:gd name="connsiteX2" fmla="*/ 145658 w 180141"/>
              <a:gd name="connsiteY2" fmla="*/ 145656 h 529788"/>
              <a:gd name="connsiteX3" fmla="*/ 121382 w 180141"/>
              <a:gd name="connsiteY3" fmla="*/ 202301 h 529788"/>
              <a:gd name="connsiteX4" fmla="*/ 105198 w 180141"/>
              <a:gd name="connsiteY4" fmla="*/ 283221 h 529788"/>
              <a:gd name="connsiteX5" fmla="*/ 97106 w 180141"/>
              <a:gd name="connsiteY5" fmla="*/ 347957 h 529788"/>
              <a:gd name="connsiteX6" fmla="*/ 89014 w 180141"/>
              <a:gd name="connsiteY6" fmla="*/ 372233 h 529788"/>
              <a:gd name="connsiteX7" fmla="*/ 64738 w 180141"/>
              <a:gd name="connsiteY7" fmla="*/ 388417 h 529788"/>
              <a:gd name="connsiteX8" fmla="*/ 16185 w 180141"/>
              <a:gd name="connsiteY8" fmla="*/ 428878 h 529788"/>
              <a:gd name="connsiteX9" fmla="*/ 8093 w 180141"/>
              <a:gd name="connsiteY9" fmla="*/ 453154 h 529788"/>
              <a:gd name="connsiteX10" fmla="*/ 1 w 180141"/>
              <a:gd name="connsiteY10" fmla="*/ 517890 h 529788"/>
              <a:gd name="connsiteX0" fmla="*/ 163273 w 173480"/>
              <a:gd name="connsiteY0" fmla="*/ 0 h 507026"/>
              <a:gd name="connsiteX1" fmla="*/ 163273 w 173480"/>
              <a:gd name="connsiteY1" fmla="*/ 121380 h 507026"/>
              <a:gd name="connsiteX2" fmla="*/ 138997 w 173480"/>
              <a:gd name="connsiteY2" fmla="*/ 145656 h 507026"/>
              <a:gd name="connsiteX3" fmla="*/ 114721 w 173480"/>
              <a:gd name="connsiteY3" fmla="*/ 202301 h 507026"/>
              <a:gd name="connsiteX4" fmla="*/ 98537 w 173480"/>
              <a:gd name="connsiteY4" fmla="*/ 283221 h 507026"/>
              <a:gd name="connsiteX5" fmla="*/ 90445 w 173480"/>
              <a:gd name="connsiteY5" fmla="*/ 347957 h 507026"/>
              <a:gd name="connsiteX6" fmla="*/ 82353 w 173480"/>
              <a:gd name="connsiteY6" fmla="*/ 372233 h 507026"/>
              <a:gd name="connsiteX7" fmla="*/ 58077 w 173480"/>
              <a:gd name="connsiteY7" fmla="*/ 388417 h 507026"/>
              <a:gd name="connsiteX8" fmla="*/ 9524 w 173480"/>
              <a:gd name="connsiteY8" fmla="*/ 428878 h 507026"/>
              <a:gd name="connsiteX9" fmla="*/ 1432 w 173480"/>
              <a:gd name="connsiteY9" fmla="*/ 453154 h 507026"/>
              <a:gd name="connsiteX10" fmla="*/ 40965 w 173480"/>
              <a:gd name="connsiteY10" fmla="*/ 496935 h 507026"/>
              <a:gd name="connsiteX0" fmla="*/ 162136 w 172343"/>
              <a:gd name="connsiteY0" fmla="*/ 0 h 507121"/>
              <a:gd name="connsiteX1" fmla="*/ 162136 w 172343"/>
              <a:gd name="connsiteY1" fmla="*/ 121380 h 507121"/>
              <a:gd name="connsiteX2" fmla="*/ 137860 w 172343"/>
              <a:gd name="connsiteY2" fmla="*/ 145656 h 507121"/>
              <a:gd name="connsiteX3" fmla="*/ 113584 w 172343"/>
              <a:gd name="connsiteY3" fmla="*/ 202301 h 507121"/>
              <a:gd name="connsiteX4" fmla="*/ 97400 w 172343"/>
              <a:gd name="connsiteY4" fmla="*/ 283221 h 507121"/>
              <a:gd name="connsiteX5" fmla="*/ 89308 w 172343"/>
              <a:gd name="connsiteY5" fmla="*/ 347957 h 507121"/>
              <a:gd name="connsiteX6" fmla="*/ 81216 w 172343"/>
              <a:gd name="connsiteY6" fmla="*/ 372233 h 507121"/>
              <a:gd name="connsiteX7" fmla="*/ 56940 w 172343"/>
              <a:gd name="connsiteY7" fmla="*/ 388417 h 507121"/>
              <a:gd name="connsiteX8" fmla="*/ 65537 w 172343"/>
              <a:gd name="connsiteY8" fmla="*/ 423163 h 507121"/>
              <a:gd name="connsiteX9" fmla="*/ 295 w 172343"/>
              <a:gd name="connsiteY9" fmla="*/ 453154 h 507121"/>
              <a:gd name="connsiteX10" fmla="*/ 39828 w 172343"/>
              <a:gd name="connsiteY10" fmla="*/ 496935 h 507121"/>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17112 w 132515"/>
              <a:gd name="connsiteY7" fmla="*/ 388417 h 507554"/>
              <a:gd name="connsiteX8" fmla="*/ 25709 w 132515"/>
              <a:gd name="connsiteY8" fmla="*/ 423163 h 507554"/>
              <a:gd name="connsiteX9" fmla="*/ 15712 w 132515"/>
              <a:gd name="connsiteY9" fmla="*/ 456964 h 507554"/>
              <a:gd name="connsiteX10" fmla="*/ 0 w 132515"/>
              <a:gd name="connsiteY10" fmla="*/ 496935 h 507554"/>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34257 w 132515"/>
              <a:gd name="connsiteY7" fmla="*/ 390322 h 507554"/>
              <a:gd name="connsiteX8" fmla="*/ 25709 w 132515"/>
              <a:gd name="connsiteY8" fmla="*/ 423163 h 507554"/>
              <a:gd name="connsiteX9" fmla="*/ 15712 w 132515"/>
              <a:gd name="connsiteY9" fmla="*/ 456964 h 507554"/>
              <a:gd name="connsiteX10" fmla="*/ 0 w 132515"/>
              <a:gd name="connsiteY10" fmla="*/ 496935 h 507554"/>
              <a:gd name="connsiteX0" fmla="*/ 141358 w 143747"/>
              <a:gd name="connsiteY0" fmla="*/ 0 h 520889"/>
              <a:gd name="connsiteX1" fmla="*/ 122308 w 143747"/>
              <a:gd name="connsiteY1" fmla="*/ 134715 h 520889"/>
              <a:gd name="connsiteX2" fmla="*/ 98032 w 143747"/>
              <a:gd name="connsiteY2" fmla="*/ 158991 h 520889"/>
              <a:gd name="connsiteX3" fmla="*/ 73756 w 143747"/>
              <a:gd name="connsiteY3" fmla="*/ 215636 h 520889"/>
              <a:gd name="connsiteX4" fmla="*/ 57572 w 143747"/>
              <a:gd name="connsiteY4" fmla="*/ 296556 h 520889"/>
              <a:gd name="connsiteX5" fmla="*/ 49480 w 143747"/>
              <a:gd name="connsiteY5" fmla="*/ 361292 h 520889"/>
              <a:gd name="connsiteX6" fmla="*/ 41388 w 143747"/>
              <a:gd name="connsiteY6" fmla="*/ 385568 h 520889"/>
              <a:gd name="connsiteX7" fmla="*/ 34257 w 143747"/>
              <a:gd name="connsiteY7" fmla="*/ 403657 h 520889"/>
              <a:gd name="connsiteX8" fmla="*/ 25709 w 143747"/>
              <a:gd name="connsiteY8" fmla="*/ 436498 h 520889"/>
              <a:gd name="connsiteX9" fmla="*/ 15712 w 143747"/>
              <a:gd name="connsiteY9" fmla="*/ 470299 h 520889"/>
              <a:gd name="connsiteX10" fmla="*/ 0 w 143747"/>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3756 w 143699"/>
              <a:gd name="connsiteY3" fmla="*/ 215636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9471 w 143699"/>
              <a:gd name="connsiteY3" fmla="*/ 225161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699" h="520889">
                <a:moveTo>
                  <a:pt x="141358" y="0"/>
                </a:moveTo>
                <a:cubicBezTo>
                  <a:pt x="150839" y="47405"/>
                  <a:pt x="128894" y="106947"/>
                  <a:pt x="122308" y="134715"/>
                </a:cubicBezTo>
                <a:cubicBezTo>
                  <a:pt x="115722" y="162484"/>
                  <a:pt x="109934" y="158519"/>
                  <a:pt x="101842" y="166611"/>
                </a:cubicBezTo>
                <a:cubicBezTo>
                  <a:pt x="78611" y="259536"/>
                  <a:pt x="86849" y="203504"/>
                  <a:pt x="79471" y="225161"/>
                </a:cubicBezTo>
                <a:cubicBezTo>
                  <a:pt x="72093" y="246818"/>
                  <a:pt x="62570" y="273868"/>
                  <a:pt x="57572" y="296556"/>
                </a:cubicBezTo>
                <a:cubicBezTo>
                  <a:pt x="52574" y="319244"/>
                  <a:pt x="53370" y="339896"/>
                  <a:pt x="49480" y="361292"/>
                </a:cubicBezTo>
                <a:cubicBezTo>
                  <a:pt x="47954" y="369684"/>
                  <a:pt x="43925" y="378507"/>
                  <a:pt x="41388" y="385568"/>
                </a:cubicBezTo>
                <a:cubicBezTo>
                  <a:pt x="38851" y="392629"/>
                  <a:pt x="36870" y="395169"/>
                  <a:pt x="34257" y="403657"/>
                </a:cubicBezTo>
                <a:cubicBezTo>
                  <a:pt x="31644" y="412145"/>
                  <a:pt x="48709" y="413500"/>
                  <a:pt x="25709" y="436498"/>
                </a:cubicBezTo>
                <a:cubicBezTo>
                  <a:pt x="23012" y="444590"/>
                  <a:pt x="19997" y="458004"/>
                  <a:pt x="15712" y="470299"/>
                </a:cubicBezTo>
                <a:cubicBezTo>
                  <a:pt x="11427" y="482594"/>
                  <a:pt x="0" y="545567"/>
                  <a:pt x="0" y="51027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2192942" y="1294726"/>
            <a:ext cx="227714" cy="64736"/>
          </a:xfrm>
          <a:custGeom>
            <a:avLst/>
            <a:gdLst>
              <a:gd name="connsiteX0" fmla="*/ 0 w 227714"/>
              <a:gd name="connsiteY0" fmla="*/ 56644 h 64736"/>
              <a:gd name="connsiteX1" fmla="*/ 64736 w 227714"/>
              <a:gd name="connsiteY1" fmla="*/ 48552 h 64736"/>
              <a:gd name="connsiteX2" fmla="*/ 89012 w 227714"/>
              <a:gd name="connsiteY2" fmla="*/ 24276 h 64736"/>
              <a:gd name="connsiteX3" fmla="*/ 137564 w 227714"/>
              <a:gd name="connsiteY3" fmla="*/ 0 h 64736"/>
              <a:gd name="connsiteX4" fmla="*/ 178024 w 227714"/>
              <a:gd name="connsiteY4" fmla="*/ 8092 h 64736"/>
              <a:gd name="connsiteX5" fmla="*/ 226577 w 227714"/>
              <a:gd name="connsiteY5" fmla="*/ 40460 h 64736"/>
              <a:gd name="connsiteX6" fmla="*/ 226577 w 227714"/>
              <a:gd name="connsiteY6" fmla="*/ 64736 h 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714" h="64736">
                <a:moveTo>
                  <a:pt x="0" y="56644"/>
                </a:moveTo>
                <a:cubicBezTo>
                  <a:pt x="21579" y="53947"/>
                  <a:pt x="44299" y="55984"/>
                  <a:pt x="64736" y="48552"/>
                </a:cubicBezTo>
                <a:cubicBezTo>
                  <a:pt x="75491" y="44641"/>
                  <a:pt x="80221" y="31602"/>
                  <a:pt x="89012" y="24276"/>
                </a:cubicBezTo>
                <a:cubicBezTo>
                  <a:pt x="109927" y="6846"/>
                  <a:pt x="113234" y="8110"/>
                  <a:pt x="137564" y="0"/>
                </a:cubicBezTo>
                <a:cubicBezTo>
                  <a:pt x="151051" y="2697"/>
                  <a:pt x="164598" y="5108"/>
                  <a:pt x="178024" y="8092"/>
                </a:cubicBezTo>
                <a:cubicBezTo>
                  <a:pt x="205606" y="14221"/>
                  <a:pt x="216660" y="10709"/>
                  <a:pt x="226577" y="40460"/>
                </a:cubicBezTo>
                <a:cubicBezTo>
                  <a:pt x="229136" y="48137"/>
                  <a:pt x="226577" y="56644"/>
                  <a:pt x="226577" y="6473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435703" y="1380688"/>
            <a:ext cx="2484255" cy="982187"/>
          </a:xfrm>
          <a:custGeom>
            <a:avLst/>
            <a:gdLst>
              <a:gd name="connsiteX0" fmla="*/ 0 w 2484255"/>
              <a:gd name="connsiteY0" fmla="*/ 504756 h 982187"/>
              <a:gd name="connsiteX1" fmla="*/ 8092 w 2484255"/>
              <a:gd name="connsiteY1" fmla="*/ 601861 h 982187"/>
              <a:gd name="connsiteX2" fmla="*/ 16184 w 2484255"/>
              <a:gd name="connsiteY2" fmla="*/ 626137 h 982187"/>
              <a:gd name="connsiteX3" fmla="*/ 24276 w 2484255"/>
              <a:gd name="connsiteY3" fmla="*/ 666597 h 982187"/>
              <a:gd name="connsiteX4" fmla="*/ 32368 w 2484255"/>
              <a:gd name="connsiteY4" fmla="*/ 715149 h 982187"/>
              <a:gd name="connsiteX5" fmla="*/ 72828 w 2484255"/>
              <a:gd name="connsiteY5" fmla="*/ 755609 h 982187"/>
              <a:gd name="connsiteX6" fmla="*/ 97104 w 2484255"/>
              <a:gd name="connsiteY6" fmla="*/ 779885 h 982187"/>
              <a:gd name="connsiteX7" fmla="*/ 145656 w 2484255"/>
              <a:gd name="connsiteY7" fmla="*/ 804162 h 982187"/>
              <a:gd name="connsiteX8" fmla="*/ 169932 w 2484255"/>
              <a:gd name="connsiteY8" fmla="*/ 820346 h 982187"/>
              <a:gd name="connsiteX9" fmla="*/ 234669 w 2484255"/>
              <a:gd name="connsiteY9" fmla="*/ 836530 h 982187"/>
              <a:gd name="connsiteX10" fmla="*/ 258945 w 2484255"/>
              <a:gd name="connsiteY10" fmla="*/ 844622 h 982187"/>
              <a:gd name="connsiteX11" fmla="*/ 445062 w 2484255"/>
              <a:gd name="connsiteY11" fmla="*/ 868898 h 982187"/>
              <a:gd name="connsiteX12" fmla="*/ 469338 w 2484255"/>
              <a:gd name="connsiteY12" fmla="*/ 885082 h 982187"/>
              <a:gd name="connsiteX13" fmla="*/ 501706 w 2484255"/>
              <a:gd name="connsiteY13" fmla="*/ 893174 h 982187"/>
              <a:gd name="connsiteX14" fmla="*/ 655455 w 2484255"/>
              <a:gd name="connsiteY14" fmla="*/ 909358 h 982187"/>
              <a:gd name="connsiteX15" fmla="*/ 760651 w 2484255"/>
              <a:gd name="connsiteY15" fmla="*/ 933634 h 982187"/>
              <a:gd name="connsiteX16" fmla="*/ 841571 w 2484255"/>
              <a:gd name="connsiteY16" fmla="*/ 941726 h 982187"/>
              <a:gd name="connsiteX17" fmla="*/ 882032 w 2484255"/>
              <a:gd name="connsiteY17" fmla="*/ 949818 h 982187"/>
              <a:gd name="connsiteX18" fmla="*/ 938676 w 2484255"/>
              <a:gd name="connsiteY18" fmla="*/ 974094 h 982187"/>
              <a:gd name="connsiteX19" fmla="*/ 1205713 w 2484255"/>
              <a:gd name="connsiteY19" fmla="*/ 974094 h 982187"/>
              <a:gd name="connsiteX20" fmla="*/ 1286633 w 2484255"/>
              <a:gd name="connsiteY20" fmla="*/ 957910 h 982187"/>
              <a:gd name="connsiteX21" fmla="*/ 1310909 w 2484255"/>
              <a:gd name="connsiteY21" fmla="*/ 941726 h 982187"/>
              <a:gd name="connsiteX22" fmla="*/ 1343278 w 2484255"/>
              <a:gd name="connsiteY22" fmla="*/ 925542 h 982187"/>
              <a:gd name="connsiteX23" fmla="*/ 1383738 w 2484255"/>
              <a:gd name="connsiteY23" fmla="*/ 917450 h 982187"/>
              <a:gd name="connsiteX24" fmla="*/ 1408014 w 2484255"/>
              <a:gd name="connsiteY24" fmla="*/ 901266 h 982187"/>
              <a:gd name="connsiteX25" fmla="*/ 1464658 w 2484255"/>
              <a:gd name="connsiteY25" fmla="*/ 885082 h 982187"/>
              <a:gd name="connsiteX26" fmla="*/ 1586039 w 2484255"/>
              <a:gd name="connsiteY26" fmla="*/ 868898 h 982187"/>
              <a:gd name="connsiteX27" fmla="*/ 1626499 w 2484255"/>
              <a:gd name="connsiteY27" fmla="*/ 860806 h 982187"/>
              <a:gd name="connsiteX28" fmla="*/ 1675051 w 2484255"/>
              <a:gd name="connsiteY28" fmla="*/ 844622 h 982187"/>
              <a:gd name="connsiteX29" fmla="*/ 1707419 w 2484255"/>
              <a:gd name="connsiteY29" fmla="*/ 836530 h 982187"/>
              <a:gd name="connsiteX30" fmla="*/ 1755971 w 2484255"/>
              <a:gd name="connsiteY30" fmla="*/ 812254 h 982187"/>
              <a:gd name="connsiteX31" fmla="*/ 1796432 w 2484255"/>
              <a:gd name="connsiteY31" fmla="*/ 779885 h 982187"/>
              <a:gd name="connsiteX32" fmla="*/ 1820708 w 2484255"/>
              <a:gd name="connsiteY32" fmla="*/ 763701 h 982187"/>
              <a:gd name="connsiteX33" fmla="*/ 1861168 w 2484255"/>
              <a:gd name="connsiteY33" fmla="*/ 723241 h 982187"/>
              <a:gd name="connsiteX34" fmla="*/ 1909720 w 2484255"/>
              <a:gd name="connsiteY34" fmla="*/ 682781 h 982187"/>
              <a:gd name="connsiteX35" fmla="*/ 1933996 w 2484255"/>
              <a:gd name="connsiteY35" fmla="*/ 634229 h 982187"/>
              <a:gd name="connsiteX36" fmla="*/ 1990640 w 2484255"/>
              <a:gd name="connsiteY36" fmla="*/ 561400 h 982187"/>
              <a:gd name="connsiteX37" fmla="*/ 2014916 w 2484255"/>
              <a:gd name="connsiteY37" fmla="*/ 545216 h 982187"/>
              <a:gd name="connsiteX38" fmla="*/ 2031101 w 2484255"/>
              <a:gd name="connsiteY38" fmla="*/ 512848 h 982187"/>
              <a:gd name="connsiteX39" fmla="*/ 2047285 w 2484255"/>
              <a:gd name="connsiteY39" fmla="*/ 488572 h 982187"/>
              <a:gd name="connsiteX40" fmla="*/ 2071561 w 2484255"/>
              <a:gd name="connsiteY40" fmla="*/ 440020 h 982187"/>
              <a:gd name="connsiteX41" fmla="*/ 2087745 w 2484255"/>
              <a:gd name="connsiteY41" fmla="*/ 342916 h 982187"/>
              <a:gd name="connsiteX42" fmla="*/ 2103929 w 2484255"/>
              <a:gd name="connsiteY42" fmla="*/ 326731 h 982187"/>
              <a:gd name="connsiteX43" fmla="*/ 2112021 w 2484255"/>
              <a:gd name="connsiteY43" fmla="*/ 302455 h 982187"/>
              <a:gd name="connsiteX44" fmla="*/ 2136297 w 2484255"/>
              <a:gd name="connsiteY44" fmla="*/ 270087 h 982187"/>
              <a:gd name="connsiteX45" fmla="*/ 2168665 w 2484255"/>
              <a:gd name="connsiteY45" fmla="*/ 189167 h 982187"/>
              <a:gd name="connsiteX46" fmla="*/ 2192941 w 2484255"/>
              <a:gd name="connsiteY46" fmla="*/ 181075 h 982187"/>
              <a:gd name="connsiteX47" fmla="*/ 2209125 w 2484255"/>
              <a:gd name="connsiteY47" fmla="*/ 156799 h 982187"/>
              <a:gd name="connsiteX48" fmla="*/ 2225309 w 2484255"/>
              <a:gd name="connsiteY48" fmla="*/ 124431 h 982187"/>
              <a:gd name="connsiteX49" fmla="*/ 2249585 w 2484255"/>
              <a:gd name="connsiteY49" fmla="*/ 108247 h 982187"/>
              <a:gd name="connsiteX50" fmla="*/ 2273862 w 2484255"/>
              <a:gd name="connsiteY50" fmla="*/ 83970 h 982187"/>
              <a:gd name="connsiteX51" fmla="*/ 2281954 w 2484255"/>
              <a:gd name="connsiteY51" fmla="*/ 51602 h 982187"/>
              <a:gd name="connsiteX52" fmla="*/ 2306230 w 2484255"/>
              <a:gd name="connsiteY52" fmla="*/ 43510 h 982187"/>
              <a:gd name="connsiteX53" fmla="*/ 2338598 w 2484255"/>
              <a:gd name="connsiteY53" fmla="*/ 35418 h 982187"/>
              <a:gd name="connsiteX54" fmla="*/ 2387150 w 2484255"/>
              <a:gd name="connsiteY54" fmla="*/ 19234 h 982187"/>
              <a:gd name="connsiteX55" fmla="*/ 2484255 w 2484255"/>
              <a:gd name="connsiteY55" fmla="*/ 3050 h 98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84255" h="982187">
                <a:moveTo>
                  <a:pt x="0" y="504756"/>
                </a:moveTo>
                <a:cubicBezTo>
                  <a:pt x="2697" y="537124"/>
                  <a:pt x="3799" y="569665"/>
                  <a:pt x="8092" y="601861"/>
                </a:cubicBezTo>
                <a:cubicBezTo>
                  <a:pt x="9219" y="610316"/>
                  <a:pt x="14115" y="617862"/>
                  <a:pt x="16184" y="626137"/>
                </a:cubicBezTo>
                <a:cubicBezTo>
                  <a:pt x="19520" y="639480"/>
                  <a:pt x="21816" y="653065"/>
                  <a:pt x="24276" y="666597"/>
                </a:cubicBezTo>
                <a:cubicBezTo>
                  <a:pt x="27211" y="682740"/>
                  <a:pt x="27180" y="699584"/>
                  <a:pt x="32368" y="715149"/>
                </a:cubicBezTo>
                <a:cubicBezTo>
                  <a:pt x="41497" y="742537"/>
                  <a:pt x="52909" y="739010"/>
                  <a:pt x="72828" y="755609"/>
                </a:cubicBezTo>
                <a:cubicBezTo>
                  <a:pt x="81619" y="762935"/>
                  <a:pt x="88313" y="772559"/>
                  <a:pt x="97104" y="779885"/>
                </a:cubicBezTo>
                <a:cubicBezTo>
                  <a:pt x="118021" y="797316"/>
                  <a:pt x="121324" y="796051"/>
                  <a:pt x="145656" y="804162"/>
                </a:cubicBezTo>
                <a:cubicBezTo>
                  <a:pt x="153748" y="809557"/>
                  <a:pt x="160792" y="817022"/>
                  <a:pt x="169932" y="820346"/>
                </a:cubicBezTo>
                <a:cubicBezTo>
                  <a:pt x="190836" y="827947"/>
                  <a:pt x="213567" y="829496"/>
                  <a:pt x="234669" y="836530"/>
                </a:cubicBezTo>
                <a:lnTo>
                  <a:pt x="258945" y="844622"/>
                </a:lnTo>
                <a:cubicBezTo>
                  <a:pt x="332797" y="893857"/>
                  <a:pt x="247775" y="843165"/>
                  <a:pt x="445062" y="868898"/>
                </a:cubicBezTo>
                <a:cubicBezTo>
                  <a:pt x="454706" y="870156"/>
                  <a:pt x="460399" y="881251"/>
                  <a:pt x="469338" y="885082"/>
                </a:cubicBezTo>
                <a:cubicBezTo>
                  <a:pt x="479560" y="889463"/>
                  <a:pt x="490682" y="891704"/>
                  <a:pt x="501706" y="893174"/>
                </a:cubicBezTo>
                <a:cubicBezTo>
                  <a:pt x="659588" y="914225"/>
                  <a:pt x="526693" y="889549"/>
                  <a:pt x="655455" y="909358"/>
                </a:cubicBezTo>
                <a:cubicBezTo>
                  <a:pt x="687835" y="914340"/>
                  <a:pt x="730911" y="926199"/>
                  <a:pt x="760651" y="933634"/>
                </a:cubicBezTo>
                <a:cubicBezTo>
                  <a:pt x="786949" y="940209"/>
                  <a:pt x="814701" y="938143"/>
                  <a:pt x="841571" y="941726"/>
                </a:cubicBezTo>
                <a:cubicBezTo>
                  <a:pt x="855204" y="943544"/>
                  <a:pt x="868545" y="947121"/>
                  <a:pt x="882032" y="949818"/>
                </a:cubicBezTo>
                <a:cubicBezTo>
                  <a:pt x="900913" y="957910"/>
                  <a:pt x="918574" y="969862"/>
                  <a:pt x="938676" y="974094"/>
                </a:cubicBezTo>
                <a:cubicBezTo>
                  <a:pt x="1016603" y="990500"/>
                  <a:pt x="1135487" y="977438"/>
                  <a:pt x="1205713" y="974094"/>
                </a:cubicBezTo>
                <a:cubicBezTo>
                  <a:pt x="1232686" y="968699"/>
                  <a:pt x="1260342" y="966000"/>
                  <a:pt x="1286633" y="957910"/>
                </a:cubicBezTo>
                <a:cubicBezTo>
                  <a:pt x="1295928" y="955050"/>
                  <a:pt x="1302465" y="946551"/>
                  <a:pt x="1310909" y="941726"/>
                </a:cubicBezTo>
                <a:cubicBezTo>
                  <a:pt x="1321383" y="935741"/>
                  <a:pt x="1331834" y="929357"/>
                  <a:pt x="1343278" y="925542"/>
                </a:cubicBezTo>
                <a:cubicBezTo>
                  <a:pt x="1356326" y="921193"/>
                  <a:pt x="1370251" y="920147"/>
                  <a:pt x="1383738" y="917450"/>
                </a:cubicBezTo>
                <a:cubicBezTo>
                  <a:pt x="1391830" y="912055"/>
                  <a:pt x="1399315" y="905615"/>
                  <a:pt x="1408014" y="901266"/>
                </a:cubicBezTo>
                <a:cubicBezTo>
                  <a:pt x="1420949" y="894799"/>
                  <a:pt x="1452559" y="888539"/>
                  <a:pt x="1464658" y="885082"/>
                </a:cubicBezTo>
                <a:cubicBezTo>
                  <a:pt x="1532710" y="865639"/>
                  <a:pt x="1431075" y="881812"/>
                  <a:pt x="1586039" y="868898"/>
                </a:cubicBezTo>
                <a:cubicBezTo>
                  <a:pt x="1599526" y="866201"/>
                  <a:pt x="1613230" y="864425"/>
                  <a:pt x="1626499" y="860806"/>
                </a:cubicBezTo>
                <a:cubicBezTo>
                  <a:pt x="1642957" y="856317"/>
                  <a:pt x="1658501" y="848760"/>
                  <a:pt x="1675051" y="844622"/>
                </a:cubicBezTo>
                <a:lnTo>
                  <a:pt x="1707419" y="836530"/>
                </a:lnTo>
                <a:cubicBezTo>
                  <a:pt x="1776991" y="790149"/>
                  <a:pt x="1688966" y="845756"/>
                  <a:pt x="1755971" y="812254"/>
                </a:cubicBezTo>
                <a:cubicBezTo>
                  <a:pt x="1789179" y="795650"/>
                  <a:pt x="1771343" y="799956"/>
                  <a:pt x="1796432" y="779885"/>
                </a:cubicBezTo>
                <a:cubicBezTo>
                  <a:pt x="1804026" y="773810"/>
                  <a:pt x="1812616" y="769096"/>
                  <a:pt x="1820708" y="763701"/>
                </a:cubicBezTo>
                <a:cubicBezTo>
                  <a:pt x="1850379" y="719195"/>
                  <a:pt x="1820708" y="756958"/>
                  <a:pt x="1861168" y="723241"/>
                </a:cubicBezTo>
                <a:cubicBezTo>
                  <a:pt x="1923474" y="671320"/>
                  <a:pt x="1849447" y="722963"/>
                  <a:pt x="1909720" y="682781"/>
                </a:cubicBezTo>
                <a:cubicBezTo>
                  <a:pt x="1917812" y="666597"/>
                  <a:pt x="1924879" y="649858"/>
                  <a:pt x="1933996" y="634229"/>
                </a:cubicBezTo>
                <a:cubicBezTo>
                  <a:pt x="1951064" y="604969"/>
                  <a:pt x="1965347" y="582478"/>
                  <a:pt x="1990640" y="561400"/>
                </a:cubicBezTo>
                <a:cubicBezTo>
                  <a:pt x="1998111" y="555174"/>
                  <a:pt x="2006824" y="550611"/>
                  <a:pt x="2014916" y="545216"/>
                </a:cubicBezTo>
                <a:cubicBezTo>
                  <a:pt x="2020311" y="534427"/>
                  <a:pt x="2025116" y="523322"/>
                  <a:pt x="2031101" y="512848"/>
                </a:cubicBezTo>
                <a:cubicBezTo>
                  <a:pt x="2035926" y="504404"/>
                  <a:pt x="2042936" y="497271"/>
                  <a:pt x="2047285" y="488572"/>
                </a:cubicBezTo>
                <a:cubicBezTo>
                  <a:pt x="2080787" y="421567"/>
                  <a:pt x="2025180" y="509592"/>
                  <a:pt x="2071561" y="440020"/>
                </a:cubicBezTo>
                <a:cubicBezTo>
                  <a:pt x="2072320" y="433944"/>
                  <a:pt x="2078834" y="360738"/>
                  <a:pt x="2087745" y="342916"/>
                </a:cubicBezTo>
                <a:cubicBezTo>
                  <a:pt x="2091157" y="336092"/>
                  <a:pt x="2098534" y="332126"/>
                  <a:pt x="2103929" y="326731"/>
                </a:cubicBezTo>
                <a:cubicBezTo>
                  <a:pt x="2106626" y="318639"/>
                  <a:pt x="2107789" y="309861"/>
                  <a:pt x="2112021" y="302455"/>
                </a:cubicBezTo>
                <a:cubicBezTo>
                  <a:pt x="2118712" y="290745"/>
                  <a:pt x="2131688" y="282762"/>
                  <a:pt x="2136297" y="270087"/>
                </a:cubicBezTo>
                <a:cubicBezTo>
                  <a:pt x="2155747" y="216601"/>
                  <a:pt x="2125059" y="218238"/>
                  <a:pt x="2168665" y="189167"/>
                </a:cubicBezTo>
                <a:cubicBezTo>
                  <a:pt x="2175762" y="184436"/>
                  <a:pt x="2184849" y="183772"/>
                  <a:pt x="2192941" y="181075"/>
                </a:cubicBezTo>
                <a:cubicBezTo>
                  <a:pt x="2198336" y="172983"/>
                  <a:pt x="2204300" y="165243"/>
                  <a:pt x="2209125" y="156799"/>
                </a:cubicBezTo>
                <a:cubicBezTo>
                  <a:pt x="2215110" y="146326"/>
                  <a:pt x="2217587" y="133698"/>
                  <a:pt x="2225309" y="124431"/>
                </a:cubicBezTo>
                <a:cubicBezTo>
                  <a:pt x="2231535" y="116960"/>
                  <a:pt x="2242114" y="114473"/>
                  <a:pt x="2249585" y="108247"/>
                </a:cubicBezTo>
                <a:cubicBezTo>
                  <a:pt x="2258377" y="100921"/>
                  <a:pt x="2265770" y="92062"/>
                  <a:pt x="2273862" y="83970"/>
                </a:cubicBezTo>
                <a:cubicBezTo>
                  <a:pt x="2276559" y="73181"/>
                  <a:pt x="2275007" y="60286"/>
                  <a:pt x="2281954" y="51602"/>
                </a:cubicBezTo>
                <a:cubicBezTo>
                  <a:pt x="2287282" y="44941"/>
                  <a:pt x="2298028" y="45853"/>
                  <a:pt x="2306230" y="43510"/>
                </a:cubicBezTo>
                <a:cubicBezTo>
                  <a:pt x="2316923" y="40455"/>
                  <a:pt x="2327946" y="38614"/>
                  <a:pt x="2338598" y="35418"/>
                </a:cubicBezTo>
                <a:cubicBezTo>
                  <a:pt x="2354938" y="30516"/>
                  <a:pt x="2387150" y="19234"/>
                  <a:pt x="2387150" y="19234"/>
                </a:cubicBezTo>
                <a:cubicBezTo>
                  <a:pt x="2431625" y="-10416"/>
                  <a:pt x="2401701" y="3050"/>
                  <a:pt x="2484255" y="305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431023" y="936545"/>
            <a:ext cx="1448474" cy="431009"/>
          </a:xfrm>
          <a:custGeom>
            <a:avLst/>
            <a:gdLst>
              <a:gd name="connsiteX0" fmla="*/ 1448474 w 1448474"/>
              <a:gd name="connsiteY0" fmla="*/ 431009 h 431009"/>
              <a:gd name="connsiteX1" fmla="*/ 1408014 w 1448474"/>
              <a:gd name="connsiteY1" fmla="*/ 414825 h 431009"/>
              <a:gd name="connsiteX2" fmla="*/ 1359462 w 1448474"/>
              <a:gd name="connsiteY2" fmla="*/ 390549 h 431009"/>
              <a:gd name="connsiteX3" fmla="*/ 1254265 w 1448474"/>
              <a:gd name="connsiteY3" fmla="*/ 382457 h 431009"/>
              <a:gd name="connsiteX4" fmla="*/ 1173345 w 1448474"/>
              <a:gd name="connsiteY4" fmla="*/ 366273 h 431009"/>
              <a:gd name="connsiteX5" fmla="*/ 1149069 w 1448474"/>
              <a:gd name="connsiteY5" fmla="*/ 341997 h 431009"/>
              <a:gd name="connsiteX6" fmla="*/ 1124793 w 1448474"/>
              <a:gd name="connsiteY6" fmla="*/ 325813 h 431009"/>
              <a:gd name="connsiteX7" fmla="*/ 1068149 w 1448474"/>
              <a:gd name="connsiteY7" fmla="*/ 269168 h 431009"/>
              <a:gd name="connsiteX8" fmla="*/ 1043873 w 1448474"/>
              <a:gd name="connsiteY8" fmla="*/ 261076 h 431009"/>
              <a:gd name="connsiteX9" fmla="*/ 1019596 w 1448474"/>
              <a:gd name="connsiteY9" fmla="*/ 244892 h 431009"/>
              <a:gd name="connsiteX10" fmla="*/ 946768 w 1448474"/>
              <a:gd name="connsiteY10" fmla="*/ 220616 h 431009"/>
              <a:gd name="connsiteX11" fmla="*/ 938676 w 1448474"/>
              <a:gd name="connsiteY11" fmla="*/ 196340 h 431009"/>
              <a:gd name="connsiteX12" fmla="*/ 890124 w 1448474"/>
              <a:gd name="connsiteY12" fmla="*/ 180156 h 431009"/>
              <a:gd name="connsiteX13" fmla="*/ 841572 w 1448474"/>
              <a:gd name="connsiteY13" fmla="*/ 115420 h 431009"/>
              <a:gd name="connsiteX14" fmla="*/ 825388 w 1448474"/>
              <a:gd name="connsiteY14" fmla="*/ 91143 h 431009"/>
              <a:gd name="connsiteX15" fmla="*/ 752559 w 1448474"/>
              <a:gd name="connsiteY15" fmla="*/ 34499 h 431009"/>
              <a:gd name="connsiteX16" fmla="*/ 679731 w 1448474"/>
              <a:gd name="connsiteY16" fmla="*/ 18315 h 431009"/>
              <a:gd name="connsiteX17" fmla="*/ 655455 w 1448474"/>
              <a:gd name="connsiteY17" fmla="*/ 10223 h 431009"/>
              <a:gd name="connsiteX18" fmla="*/ 420786 w 1448474"/>
              <a:gd name="connsiteY18" fmla="*/ 18315 h 431009"/>
              <a:gd name="connsiteX19" fmla="*/ 372234 w 1448474"/>
              <a:gd name="connsiteY19" fmla="*/ 26407 h 431009"/>
              <a:gd name="connsiteX20" fmla="*/ 291313 w 1448474"/>
              <a:gd name="connsiteY20" fmla="*/ 34499 h 431009"/>
              <a:gd name="connsiteX21" fmla="*/ 258945 w 1448474"/>
              <a:gd name="connsiteY21" fmla="*/ 50683 h 431009"/>
              <a:gd name="connsiteX22" fmla="*/ 226577 w 1448474"/>
              <a:gd name="connsiteY22" fmla="*/ 58775 h 431009"/>
              <a:gd name="connsiteX23" fmla="*/ 169933 w 1448474"/>
              <a:gd name="connsiteY23" fmla="*/ 83051 h 431009"/>
              <a:gd name="connsiteX24" fmla="*/ 113289 w 1448474"/>
              <a:gd name="connsiteY24" fmla="*/ 115420 h 431009"/>
              <a:gd name="connsiteX25" fmla="*/ 80920 w 1448474"/>
              <a:gd name="connsiteY25" fmla="*/ 131604 h 431009"/>
              <a:gd name="connsiteX26" fmla="*/ 72828 w 1448474"/>
              <a:gd name="connsiteY26" fmla="*/ 155880 h 431009"/>
              <a:gd name="connsiteX27" fmla="*/ 56644 w 1448474"/>
              <a:gd name="connsiteY27" fmla="*/ 220616 h 431009"/>
              <a:gd name="connsiteX28" fmla="*/ 32368 w 1448474"/>
              <a:gd name="connsiteY28" fmla="*/ 228708 h 431009"/>
              <a:gd name="connsiteX29" fmla="*/ 8092 w 1448474"/>
              <a:gd name="connsiteY29" fmla="*/ 317720 h 431009"/>
              <a:gd name="connsiteX30" fmla="*/ 0 w 1448474"/>
              <a:gd name="connsiteY30" fmla="*/ 414825 h 431009"/>
              <a:gd name="connsiteX0" fmla="*/ 1448474 w 1448474"/>
              <a:gd name="connsiteY0" fmla="*/ 431009 h 431009"/>
              <a:gd name="connsiteX1" fmla="*/ 1408014 w 1448474"/>
              <a:gd name="connsiteY1" fmla="*/ 414825 h 431009"/>
              <a:gd name="connsiteX2" fmla="*/ 1359462 w 1448474"/>
              <a:gd name="connsiteY2" fmla="*/ 390549 h 431009"/>
              <a:gd name="connsiteX3" fmla="*/ 1254265 w 1448474"/>
              <a:gd name="connsiteY3" fmla="*/ 382457 h 431009"/>
              <a:gd name="connsiteX4" fmla="*/ 1173345 w 1448474"/>
              <a:gd name="connsiteY4" fmla="*/ 366273 h 431009"/>
              <a:gd name="connsiteX5" fmla="*/ 1149069 w 1448474"/>
              <a:gd name="connsiteY5" fmla="*/ 341997 h 431009"/>
              <a:gd name="connsiteX6" fmla="*/ 1124793 w 1448474"/>
              <a:gd name="connsiteY6" fmla="*/ 325813 h 431009"/>
              <a:gd name="connsiteX7" fmla="*/ 1068149 w 1448474"/>
              <a:gd name="connsiteY7" fmla="*/ 269168 h 431009"/>
              <a:gd name="connsiteX8" fmla="*/ 1043873 w 1448474"/>
              <a:gd name="connsiteY8" fmla="*/ 261076 h 431009"/>
              <a:gd name="connsiteX9" fmla="*/ 1019596 w 1448474"/>
              <a:gd name="connsiteY9" fmla="*/ 244892 h 431009"/>
              <a:gd name="connsiteX10" fmla="*/ 946768 w 1448474"/>
              <a:gd name="connsiteY10" fmla="*/ 220616 h 431009"/>
              <a:gd name="connsiteX11" fmla="*/ 938676 w 1448474"/>
              <a:gd name="connsiteY11" fmla="*/ 196340 h 431009"/>
              <a:gd name="connsiteX12" fmla="*/ 890124 w 1448474"/>
              <a:gd name="connsiteY12" fmla="*/ 180156 h 431009"/>
              <a:gd name="connsiteX13" fmla="*/ 841572 w 1448474"/>
              <a:gd name="connsiteY13" fmla="*/ 115420 h 431009"/>
              <a:gd name="connsiteX14" fmla="*/ 825388 w 1448474"/>
              <a:gd name="connsiteY14" fmla="*/ 91143 h 431009"/>
              <a:gd name="connsiteX15" fmla="*/ 752559 w 1448474"/>
              <a:gd name="connsiteY15" fmla="*/ 34499 h 431009"/>
              <a:gd name="connsiteX16" fmla="*/ 679731 w 1448474"/>
              <a:gd name="connsiteY16" fmla="*/ 18315 h 431009"/>
              <a:gd name="connsiteX17" fmla="*/ 655455 w 1448474"/>
              <a:gd name="connsiteY17" fmla="*/ 10223 h 431009"/>
              <a:gd name="connsiteX18" fmla="*/ 420786 w 1448474"/>
              <a:gd name="connsiteY18" fmla="*/ 18315 h 431009"/>
              <a:gd name="connsiteX19" fmla="*/ 372234 w 1448474"/>
              <a:gd name="connsiteY19" fmla="*/ 26407 h 431009"/>
              <a:gd name="connsiteX20" fmla="*/ 291313 w 1448474"/>
              <a:gd name="connsiteY20" fmla="*/ 34499 h 431009"/>
              <a:gd name="connsiteX21" fmla="*/ 258945 w 1448474"/>
              <a:gd name="connsiteY21" fmla="*/ 50683 h 431009"/>
              <a:gd name="connsiteX22" fmla="*/ 226577 w 1448474"/>
              <a:gd name="connsiteY22" fmla="*/ 58775 h 431009"/>
              <a:gd name="connsiteX23" fmla="*/ 169933 w 1448474"/>
              <a:gd name="connsiteY23" fmla="*/ 83051 h 431009"/>
              <a:gd name="connsiteX24" fmla="*/ 113289 w 1448474"/>
              <a:gd name="connsiteY24" fmla="*/ 115420 h 431009"/>
              <a:gd name="connsiteX25" fmla="*/ 80920 w 1448474"/>
              <a:gd name="connsiteY25" fmla="*/ 131604 h 431009"/>
              <a:gd name="connsiteX26" fmla="*/ 72828 w 1448474"/>
              <a:gd name="connsiteY26" fmla="*/ 155880 h 431009"/>
              <a:gd name="connsiteX27" fmla="*/ 49024 w 1448474"/>
              <a:gd name="connsiteY27" fmla="*/ 195851 h 431009"/>
              <a:gd name="connsiteX28" fmla="*/ 32368 w 1448474"/>
              <a:gd name="connsiteY28" fmla="*/ 228708 h 431009"/>
              <a:gd name="connsiteX29" fmla="*/ 8092 w 1448474"/>
              <a:gd name="connsiteY29" fmla="*/ 317720 h 431009"/>
              <a:gd name="connsiteX30" fmla="*/ 0 w 1448474"/>
              <a:gd name="connsiteY30" fmla="*/ 414825 h 43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8474" h="431009">
                <a:moveTo>
                  <a:pt x="1448474" y="431009"/>
                </a:moveTo>
                <a:cubicBezTo>
                  <a:pt x="1434987" y="425614"/>
                  <a:pt x="1421006" y="421321"/>
                  <a:pt x="1408014" y="414825"/>
                </a:cubicBezTo>
                <a:cubicBezTo>
                  <a:pt x="1383919" y="402777"/>
                  <a:pt x="1386581" y="393939"/>
                  <a:pt x="1359462" y="390549"/>
                </a:cubicBezTo>
                <a:cubicBezTo>
                  <a:pt x="1324564" y="386187"/>
                  <a:pt x="1289331" y="385154"/>
                  <a:pt x="1254265" y="382457"/>
                </a:cubicBezTo>
                <a:cubicBezTo>
                  <a:pt x="1251312" y="381965"/>
                  <a:pt x="1183286" y="371954"/>
                  <a:pt x="1173345" y="366273"/>
                </a:cubicBezTo>
                <a:cubicBezTo>
                  <a:pt x="1163409" y="360595"/>
                  <a:pt x="1157860" y="349323"/>
                  <a:pt x="1149069" y="341997"/>
                </a:cubicBezTo>
                <a:cubicBezTo>
                  <a:pt x="1141598" y="335771"/>
                  <a:pt x="1132022" y="332319"/>
                  <a:pt x="1124793" y="325813"/>
                </a:cubicBezTo>
                <a:cubicBezTo>
                  <a:pt x="1104945" y="307950"/>
                  <a:pt x="1087030" y="288050"/>
                  <a:pt x="1068149" y="269168"/>
                </a:cubicBezTo>
                <a:cubicBezTo>
                  <a:pt x="1062118" y="263137"/>
                  <a:pt x="1051502" y="264891"/>
                  <a:pt x="1043873" y="261076"/>
                </a:cubicBezTo>
                <a:cubicBezTo>
                  <a:pt x="1035174" y="256727"/>
                  <a:pt x="1028574" y="248633"/>
                  <a:pt x="1019596" y="244892"/>
                </a:cubicBezTo>
                <a:cubicBezTo>
                  <a:pt x="995975" y="235050"/>
                  <a:pt x="946768" y="220616"/>
                  <a:pt x="946768" y="220616"/>
                </a:cubicBezTo>
                <a:cubicBezTo>
                  <a:pt x="944071" y="212524"/>
                  <a:pt x="945617" y="201298"/>
                  <a:pt x="938676" y="196340"/>
                </a:cubicBezTo>
                <a:cubicBezTo>
                  <a:pt x="924794" y="186424"/>
                  <a:pt x="890124" y="180156"/>
                  <a:pt x="890124" y="180156"/>
                </a:cubicBezTo>
                <a:cubicBezTo>
                  <a:pt x="860649" y="121206"/>
                  <a:pt x="890650" y="172679"/>
                  <a:pt x="841572" y="115420"/>
                </a:cubicBezTo>
                <a:cubicBezTo>
                  <a:pt x="835243" y="108036"/>
                  <a:pt x="831614" y="98615"/>
                  <a:pt x="825388" y="91143"/>
                </a:cubicBezTo>
                <a:cubicBezTo>
                  <a:pt x="809276" y="71808"/>
                  <a:pt x="773381" y="41440"/>
                  <a:pt x="752559" y="34499"/>
                </a:cubicBezTo>
                <a:cubicBezTo>
                  <a:pt x="712718" y="21219"/>
                  <a:pt x="736697" y="27809"/>
                  <a:pt x="679731" y="18315"/>
                </a:cubicBezTo>
                <a:cubicBezTo>
                  <a:pt x="671639" y="15618"/>
                  <a:pt x="663730" y="12292"/>
                  <a:pt x="655455" y="10223"/>
                </a:cubicBezTo>
                <a:cubicBezTo>
                  <a:pt x="566920" y="-11911"/>
                  <a:pt x="554908" y="7138"/>
                  <a:pt x="420786" y="18315"/>
                </a:cubicBezTo>
                <a:cubicBezTo>
                  <a:pt x="404602" y="21012"/>
                  <a:pt x="388515" y="24372"/>
                  <a:pt x="372234" y="26407"/>
                </a:cubicBezTo>
                <a:cubicBezTo>
                  <a:pt x="345335" y="29769"/>
                  <a:pt x="317819" y="28819"/>
                  <a:pt x="291313" y="34499"/>
                </a:cubicBezTo>
                <a:cubicBezTo>
                  <a:pt x="279518" y="37026"/>
                  <a:pt x="270240" y="46447"/>
                  <a:pt x="258945" y="50683"/>
                </a:cubicBezTo>
                <a:cubicBezTo>
                  <a:pt x="248532" y="54588"/>
                  <a:pt x="237366" y="56078"/>
                  <a:pt x="226577" y="58775"/>
                </a:cubicBezTo>
                <a:cubicBezTo>
                  <a:pt x="177378" y="91574"/>
                  <a:pt x="229655" y="60654"/>
                  <a:pt x="169933" y="83051"/>
                </a:cubicBezTo>
                <a:cubicBezTo>
                  <a:pt x="134366" y="96389"/>
                  <a:pt x="143168" y="98346"/>
                  <a:pt x="113289" y="115420"/>
                </a:cubicBezTo>
                <a:cubicBezTo>
                  <a:pt x="102815" y="121405"/>
                  <a:pt x="91710" y="126209"/>
                  <a:pt x="80920" y="131604"/>
                </a:cubicBezTo>
                <a:cubicBezTo>
                  <a:pt x="78223" y="139696"/>
                  <a:pt x="78144" y="145172"/>
                  <a:pt x="72828" y="155880"/>
                </a:cubicBezTo>
                <a:cubicBezTo>
                  <a:pt x="67512" y="166588"/>
                  <a:pt x="59826" y="176407"/>
                  <a:pt x="49024" y="195851"/>
                </a:cubicBezTo>
                <a:cubicBezTo>
                  <a:pt x="44882" y="203307"/>
                  <a:pt x="40460" y="226011"/>
                  <a:pt x="32368" y="228708"/>
                </a:cubicBezTo>
                <a:cubicBezTo>
                  <a:pt x="11835" y="290308"/>
                  <a:pt x="19530" y="260532"/>
                  <a:pt x="8092" y="317720"/>
                </a:cubicBezTo>
                <a:lnTo>
                  <a:pt x="0" y="414825"/>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390563" y="1901628"/>
            <a:ext cx="1456566" cy="687823"/>
          </a:xfrm>
          <a:custGeom>
            <a:avLst/>
            <a:gdLst>
              <a:gd name="connsiteX0" fmla="*/ 0 w 1456566"/>
              <a:gd name="connsiteY0" fmla="*/ 8092 h 687823"/>
              <a:gd name="connsiteX1" fmla="*/ 32368 w 1456566"/>
              <a:gd name="connsiteY1" fmla="*/ 64737 h 687823"/>
              <a:gd name="connsiteX2" fmla="*/ 48552 w 1456566"/>
              <a:gd name="connsiteY2" fmla="*/ 89013 h 687823"/>
              <a:gd name="connsiteX3" fmla="*/ 56644 w 1456566"/>
              <a:gd name="connsiteY3" fmla="*/ 202301 h 687823"/>
              <a:gd name="connsiteX4" fmla="*/ 72828 w 1456566"/>
              <a:gd name="connsiteY4" fmla="*/ 258945 h 687823"/>
              <a:gd name="connsiteX5" fmla="*/ 80920 w 1456566"/>
              <a:gd name="connsiteY5" fmla="*/ 299406 h 687823"/>
              <a:gd name="connsiteX6" fmla="*/ 97104 w 1456566"/>
              <a:gd name="connsiteY6" fmla="*/ 347958 h 687823"/>
              <a:gd name="connsiteX7" fmla="*/ 121380 w 1456566"/>
              <a:gd name="connsiteY7" fmla="*/ 445062 h 687823"/>
              <a:gd name="connsiteX8" fmla="*/ 137564 w 1456566"/>
              <a:gd name="connsiteY8" fmla="*/ 477430 h 687823"/>
              <a:gd name="connsiteX9" fmla="*/ 145656 w 1456566"/>
              <a:gd name="connsiteY9" fmla="*/ 501707 h 687823"/>
              <a:gd name="connsiteX10" fmla="*/ 161841 w 1456566"/>
              <a:gd name="connsiteY10" fmla="*/ 542167 h 687823"/>
              <a:gd name="connsiteX11" fmla="*/ 169933 w 1456566"/>
              <a:gd name="connsiteY11" fmla="*/ 574535 h 687823"/>
              <a:gd name="connsiteX12" fmla="*/ 186117 w 1456566"/>
              <a:gd name="connsiteY12" fmla="*/ 606903 h 687823"/>
              <a:gd name="connsiteX13" fmla="*/ 226577 w 1456566"/>
              <a:gd name="connsiteY13" fmla="*/ 614995 h 687823"/>
              <a:gd name="connsiteX14" fmla="*/ 283221 w 1456566"/>
              <a:gd name="connsiteY14" fmla="*/ 631179 h 687823"/>
              <a:gd name="connsiteX15" fmla="*/ 331773 w 1456566"/>
              <a:gd name="connsiteY15" fmla="*/ 663547 h 687823"/>
              <a:gd name="connsiteX16" fmla="*/ 388418 w 1456566"/>
              <a:gd name="connsiteY16" fmla="*/ 687823 h 687823"/>
              <a:gd name="connsiteX17" fmla="*/ 453154 w 1456566"/>
              <a:gd name="connsiteY17" fmla="*/ 679731 h 687823"/>
              <a:gd name="connsiteX18" fmla="*/ 485522 w 1456566"/>
              <a:gd name="connsiteY18" fmla="*/ 663547 h 687823"/>
              <a:gd name="connsiteX19" fmla="*/ 574534 w 1456566"/>
              <a:gd name="connsiteY19" fmla="*/ 647363 h 687823"/>
              <a:gd name="connsiteX20" fmla="*/ 606902 w 1456566"/>
              <a:gd name="connsiteY20" fmla="*/ 623087 h 687823"/>
              <a:gd name="connsiteX21" fmla="*/ 631179 w 1456566"/>
              <a:gd name="connsiteY21" fmla="*/ 614995 h 687823"/>
              <a:gd name="connsiteX22" fmla="*/ 655455 w 1456566"/>
              <a:gd name="connsiteY22" fmla="*/ 590719 h 687823"/>
              <a:gd name="connsiteX23" fmla="*/ 695915 w 1456566"/>
              <a:gd name="connsiteY23" fmla="*/ 582627 h 687823"/>
              <a:gd name="connsiteX24" fmla="*/ 720191 w 1456566"/>
              <a:gd name="connsiteY24" fmla="*/ 574535 h 687823"/>
              <a:gd name="connsiteX25" fmla="*/ 736375 w 1456566"/>
              <a:gd name="connsiteY25" fmla="*/ 550259 h 687823"/>
              <a:gd name="connsiteX26" fmla="*/ 760651 w 1456566"/>
              <a:gd name="connsiteY26" fmla="*/ 542167 h 687823"/>
              <a:gd name="connsiteX27" fmla="*/ 793019 w 1456566"/>
              <a:gd name="connsiteY27" fmla="*/ 525983 h 687823"/>
              <a:gd name="connsiteX28" fmla="*/ 833479 w 1456566"/>
              <a:gd name="connsiteY28" fmla="*/ 485522 h 687823"/>
              <a:gd name="connsiteX29" fmla="*/ 849664 w 1456566"/>
              <a:gd name="connsiteY29" fmla="*/ 469338 h 687823"/>
              <a:gd name="connsiteX30" fmla="*/ 882032 w 1456566"/>
              <a:gd name="connsiteY30" fmla="*/ 436970 h 687823"/>
              <a:gd name="connsiteX31" fmla="*/ 914400 w 1456566"/>
              <a:gd name="connsiteY31" fmla="*/ 420786 h 687823"/>
              <a:gd name="connsiteX32" fmla="*/ 946768 w 1456566"/>
              <a:gd name="connsiteY32" fmla="*/ 396510 h 687823"/>
              <a:gd name="connsiteX33" fmla="*/ 995320 w 1456566"/>
              <a:gd name="connsiteY33" fmla="*/ 388418 h 687823"/>
              <a:gd name="connsiteX34" fmla="*/ 1043872 w 1456566"/>
              <a:gd name="connsiteY34" fmla="*/ 372234 h 687823"/>
              <a:gd name="connsiteX35" fmla="*/ 1068149 w 1456566"/>
              <a:gd name="connsiteY35" fmla="*/ 347958 h 687823"/>
              <a:gd name="connsiteX36" fmla="*/ 1124793 w 1456566"/>
              <a:gd name="connsiteY36" fmla="*/ 323682 h 687823"/>
              <a:gd name="connsiteX37" fmla="*/ 1157161 w 1456566"/>
              <a:gd name="connsiteY37" fmla="*/ 299406 h 687823"/>
              <a:gd name="connsiteX38" fmla="*/ 1189529 w 1456566"/>
              <a:gd name="connsiteY38" fmla="*/ 283222 h 687823"/>
              <a:gd name="connsiteX39" fmla="*/ 1238081 w 1456566"/>
              <a:gd name="connsiteY39" fmla="*/ 250853 h 687823"/>
              <a:gd name="connsiteX40" fmla="*/ 1302818 w 1456566"/>
              <a:gd name="connsiteY40" fmla="*/ 202301 h 687823"/>
              <a:gd name="connsiteX41" fmla="*/ 1327094 w 1456566"/>
              <a:gd name="connsiteY41" fmla="*/ 178025 h 687823"/>
              <a:gd name="connsiteX42" fmla="*/ 1351370 w 1456566"/>
              <a:gd name="connsiteY42" fmla="*/ 129473 h 687823"/>
              <a:gd name="connsiteX43" fmla="*/ 1383738 w 1456566"/>
              <a:gd name="connsiteY43" fmla="*/ 80921 h 687823"/>
              <a:gd name="connsiteX44" fmla="*/ 1391830 w 1456566"/>
              <a:gd name="connsiteY44" fmla="*/ 48553 h 687823"/>
              <a:gd name="connsiteX45" fmla="*/ 1416106 w 1456566"/>
              <a:gd name="connsiteY45" fmla="*/ 32368 h 687823"/>
              <a:gd name="connsiteX46" fmla="*/ 1456566 w 1456566"/>
              <a:gd name="connsiteY46" fmla="*/ 0 h 68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56566" h="687823">
                <a:moveTo>
                  <a:pt x="0" y="8092"/>
                </a:moveTo>
                <a:cubicBezTo>
                  <a:pt x="10789" y="26974"/>
                  <a:pt x="21179" y="46089"/>
                  <a:pt x="32368" y="64737"/>
                </a:cubicBezTo>
                <a:cubicBezTo>
                  <a:pt x="37372" y="73076"/>
                  <a:pt x="46862" y="79436"/>
                  <a:pt x="48552" y="89013"/>
                </a:cubicBezTo>
                <a:cubicBezTo>
                  <a:pt x="55131" y="126296"/>
                  <a:pt x="51290" y="164823"/>
                  <a:pt x="56644" y="202301"/>
                </a:cubicBezTo>
                <a:cubicBezTo>
                  <a:pt x="59421" y="221741"/>
                  <a:pt x="68065" y="239894"/>
                  <a:pt x="72828" y="258945"/>
                </a:cubicBezTo>
                <a:cubicBezTo>
                  <a:pt x="76164" y="272288"/>
                  <a:pt x="77301" y="286137"/>
                  <a:pt x="80920" y="299406"/>
                </a:cubicBezTo>
                <a:cubicBezTo>
                  <a:pt x="85409" y="315864"/>
                  <a:pt x="92708" y="331475"/>
                  <a:pt x="97104" y="347958"/>
                </a:cubicBezTo>
                <a:cubicBezTo>
                  <a:pt x="102794" y="369297"/>
                  <a:pt x="109658" y="417710"/>
                  <a:pt x="121380" y="445062"/>
                </a:cubicBezTo>
                <a:cubicBezTo>
                  <a:pt x="126132" y="456150"/>
                  <a:pt x="132812" y="466342"/>
                  <a:pt x="137564" y="477430"/>
                </a:cubicBezTo>
                <a:cubicBezTo>
                  <a:pt x="140924" y="485270"/>
                  <a:pt x="142661" y="493720"/>
                  <a:pt x="145656" y="501707"/>
                </a:cubicBezTo>
                <a:cubicBezTo>
                  <a:pt x="150756" y="515308"/>
                  <a:pt x="157247" y="528387"/>
                  <a:pt x="161841" y="542167"/>
                </a:cubicBezTo>
                <a:cubicBezTo>
                  <a:pt x="165358" y="552718"/>
                  <a:pt x="166028" y="564122"/>
                  <a:pt x="169933" y="574535"/>
                </a:cubicBezTo>
                <a:cubicBezTo>
                  <a:pt x="174169" y="585830"/>
                  <a:pt x="176301" y="599892"/>
                  <a:pt x="186117" y="606903"/>
                </a:cubicBezTo>
                <a:cubicBezTo>
                  <a:pt x="197309" y="614897"/>
                  <a:pt x="213151" y="612011"/>
                  <a:pt x="226577" y="614995"/>
                </a:cubicBezTo>
                <a:cubicBezTo>
                  <a:pt x="257059" y="621769"/>
                  <a:pt x="256187" y="622168"/>
                  <a:pt x="283221" y="631179"/>
                </a:cubicBezTo>
                <a:cubicBezTo>
                  <a:pt x="299405" y="641968"/>
                  <a:pt x="314376" y="654848"/>
                  <a:pt x="331773" y="663547"/>
                </a:cubicBezTo>
                <a:cubicBezTo>
                  <a:pt x="436292" y="715806"/>
                  <a:pt x="300043" y="628909"/>
                  <a:pt x="388418" y="687823"/>
                </a:cubicBezTo>
                <a:cubicBezTo>
                  <a:pt x="409997" y="685126"/>
                  <a:pt x="432057" y="685005"/>
                  <a:pt x="453154" y="679731"/>
                </a:cubicBezTo>
                <a:cubicBezTo>
                  <a:pt x="464857" y="676805"/>
                  <a:pt x="474078" y="667362"/>
                  <a:pt x="485522" y="663547"/>
                </a:cubicBezTo>
                <a:cubicBezTo>
                  <a:pt x="496832" y="659777"/>
                  <a:pt x="566382" y="648722"/>
                  <a:pt x="574534" y="647363"/>
                </a:cubicBezTo>
                <a:cubicBezTo>
                  <a:pt x="585323" y="639271"/>
                  <a:pt x="595192" y="629778"/>
                  <a:pt x="606902" y="623087"/>
                </a:cubicBezTo>
                <a:cubicBezTo>
                  <a:pt x="614308" y="618855"/>
                  <a:pt x="624082" y="619727"/>
                  <a:pt x="631179" y="614995"/>
                </a:cubicBezTo>
                <a:cubicBezTo>
                  <a:pt x="640701" y="608647"/>
                  <a:pt x="645219" y="595837"/>
                  <a:pt x="655455" y="590719"/>
                </a:cubicBezTo>
                <a:cubicBezTo>
                  <a:pt x="667757" y="584568"/>
                  <a:pt x="682572" y="585963"/>
                  <a:pt x="695915" y="582627"/>
                </a:cubicBezTo>
                <a:cubicBezTo>
                  <a:pt x="704190" y="580558"/>
                  <a:pt x="712099" y="577232"/>
                  <a:pt x="720191" y="574535"/>
                </a:cubicBezTo>
                <a:cubicBezTo>
                  <a:pt x="725586" y="566443"/>
                  <a:pt x="728781" y="556334"/>
                  <a:pt x="736375" y="550259"/>
                </a:cubicBezTo>
                <a:cubicBezTo>
                  <a:pt x="743036" y="544931"/>
                  <a:pt x="752811" y="545527"/>
                  <a:pt x="760651" y="542167"/>
                </a:cubicBezTo>
                <a:cubicBezTo>
                  <a:pt x="771739" y="537415"/>
                  <a:pt x="783497" y="533389"/>
                  <a:pt x="793019" y="525983"/>
                </a:cubicBezTo>
                <a:cubicBezTo>
                  <a:pt x="808074" y="514273"/>
                  <a:pt x="819992" y="499009"/>
                  <a:pt x="833479" y="485522"/>
                </a:cubicBezTo>
                <a:lnTo>
                  <a:pt x="849664" y="469338"/>
                </a:lnTo>
                <a:cubicBezTo>
                  <a:pt x="860453" y="458549"/>
                  <a:pt x="868384" y="443794"/>
                  <a:pt x="882032" y="436970"/>
                </a:cubicBezTo>
                <a:cubicBezTo>
                  <a:pt x="892821" y="431575"/>
                  <a:pt x="904171" y="427179"/>
                  <a:pt x="914400" y="420786"/>
                </a:cubicBezTo>
                <a:cubicBezTo>
                  <a:pt x="925837" y="413638"/>
                  <a:pt x="934246" y="401519"/>
                  <a:pt x="946768" y="396510"/>
                </a:cubicBezTo>
                <a:cubicBezTo>
                  <a:pt x="962002" y="390417"/>
                  <a:pt x="979136" y="391115"/>
                  <a:pt x="995320" y="388418"/>
                </a:cubicBezTo>
                <a:lnTo>
                  <a:pt x="1043872" y="372234"/>
                </a:lnTo>
                <a:cubicBezTo>
                  <a:pt x="1054729" y="368615"/>
                  <a:pt x="1058837" y="354610"/>
                  <a:pt x="1068149" y="347958"/>
                </a:cubicBezTo>
                <a:cubicBezTo>
                  <a:pt x="1085648" y="335459"/>
                  <a:pt x="1104982" y="330286"/>
                  <a:pt x="1124793" y="323682"/>
                </a:cubicBezTo>
                <a:cubicBezTo>
                  <a:pt x="1135582" y="315590"/>
                  <a:pt x="1145724" y="306554"/>
                  <a:pt x="1157161" y="299406"/>
                </a:cubicBezTo>
                <a:cubicBezTo>
                  <a:pt x="1167390" y="293013"/>
                  <a:pt x="1179713" y="290233"/>
                  <a:pt x="1189529" y="283222"/>
                </a:cubicBezTo>
                <a:cubicBezTo>
                  <a:pt x="1242568" y="245336"/>
                  <a:pt x="1186006" y="268211"/>
                  <a:pt x="1238081" y="250853"/>
                </a:cubicBezTo>
                <a:cubicBezTo>
                  <a:pt x="1295426" y="193508"/>
                  <a:pt x="1222380" y="262628"/>
                  <a:pt x="1302818" y="202301"/>
                </a:cubicBezTo>
                <a:cubicBezTo>
                  <a:pt x="1311973" y="195435"/>
                  <a:pt x="1319002" y="186117"/>
                  <a:pt x="1327094" y="178025"/>
                </a:cubicBezTo>
                <a:cubicBezTo>
                  <a:pt x="1347433" y="117007"/>
                  <a:pt x="1319997" y="192219"/>
                  <a:pt x="1351370" y="129473"/>
                </a:cubicBezTo>
                <a:cubicBezTo>
                  <a:pt x="1374792" y="82630"/>
                  <a:pt x="1337719" y="126940"/>
                  <a:pt x="1383738" y="80921"/>
                </a:cubicBezTo>
                <a:cubicBezTo>
                  <a:pt x="1386435" y="70132"/>
                  <a:pt x="1385661" y="57807"/>
                  <a:pt x="1391830" y="48553"/>
                </a:cubicBezTo>
                <a:cubicBezTo>
                  <a:pt x="1397225" y="40461"/>
                  <a:pt x="1408635" y="38594"/>
                  <a:pt x="1416106" y="32368"/>
                </a:cubicBezTo>
                <a:cubicBezTo>
                  <a:pt x="1458915" y="-3307"/>
                  <a:pt x="1422627" y="16970"/>
                  <a:pt x="1456566"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523448" y="712099"/>
            <a:ext cx="323681" cy="1173345"/>
          </a:xfrm>
          <a:custGeom>
            <a:avLst/>
            <a:gdLst>
              <a:gd name="connsiteX0" fmla="*/ 323681 w 323681"/>
              <a:gd name="connsiteY0" fmla="*/ 1149069 h 1173345"/>
              <a:gd name="connsiteX1" fmla="*/ 161840 w 323681"/>
              <a:gd name="connsiteY1" fmla="*/ 1173345 h 1173345"/>
              <a:gd name="connsiteX2" fmla="*/ 97104 w 323681"/>
              <a:gd name="connsiteY2" fmla="*/ 1165253 h 1173345"/>
              <a:gd name="connsiteX3" fmla="*/ 48552 w 323681"/>
              <a:gd name="connsiteY3" fmla="*/ 1149069 h 1173345"/>
              <a:gd name="connsiteX4" fmla="*/ 0 w 323681"/>
              <a:gd name="connsiteY4" fmla="*/ 1068149 h 1173345"/>
              <a:gd name="connsiteX5" fmla="*/ 8092 w 323681"/>
              <a:gd name="connsiteY5" fmla="*/ 598811 h 1173345"/>
              <a:gd name="connsiteX6" fmla="*/ 16184 w 323681"/>
              <a:gd name="connsiteY6" fmla="*/ 574535 h 1173345"/>
              <a:gd name="connsiteX7" fmla="*/ 24276 w 323681"/>
              <a:gd name="connsiteY7" fmla="*/ 542166 h 1173345"/>
              <a:gd name="connsiteX8" fmla="*/ 32368 w 323681"/>
              <a:gd name="connsiteY8" fmla="*/ 372234 h 1173345"/>
              <a:gd name="connsiteX9" fmla="*/ 48552 w 323681"/>
              <a:gd name="connsiteY9" fmla="*/ 267037 h 1173345"/>
              <a:gd name="connsiteX10" fmla="*/ 56644 w 323681"/>
              <a:gd name="connsiteY10" fmla="*/ 242761 h 1173345"/>
              <a:gd name="connsiteX11" fmla="*/ 80920 w 323681"/>
              <a:gd name="connsiteY11" fmla="*/ 226577 h 1173345"/>
              <a:gd name="connsiteX12" fmla="*/ 97104 w 323681"/>
              <a:gd name="connsiteY12" fmla="*/ 202301 h 1173345"/>
              <a:gd name="connsiteX13" fmla="*/ 105196 w 323681"/>
              <a:gd name="connsiteY13" fmla="*/ 161841 h 1173345"/>
              <a:gd name="connsiteX14" fmla="*/ 113288 w 323681"/>
              <a:gd name="connsiteY14" fmla="*/ 129473 h 1173345"/>
              <a:gd name="connsiteX15" fmla="*/ 129472 w 323681"/>
              <a:gd name="connsiteY15" fmla="*/ 48552 h 1173345"/>
              <a:gd name="connsiteX16" fmla="*/ 145656 w 323681"/>
              <a:gd name="connsiteY16" fmla="*/ 24276 h 1173345"/>
              <a:gd name="connsiteX17" fmla="*/ 169933 w 323681"/>
              <a:gd name="connsiteY17" fmla="*/ 0 h 117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681" h="1173345">
                <a:moveTo>
                  <a:pt x="323681" y="1149069"/>
                </a:moveTo>
                <a:cubicBezTo>
                  <a:pt x="315236" y="1150477"/>
                  <a:pt x="186166" y="1173345"/>
                  <a:pt x="161840" y="1173345"/>
                </a:cubicBezTo>
                <a:cubicBezTo>
                  <a:pt x="140093" y="1173345"/>
                  <a:pt x="118683" y="1167950"/>
                  <a:pt x="97104" y="1165253"/>
                </a:cubicBezTo>
                <a:cubicBezTo>
                  <a:pt x="80920" y="1159858"/>
                  <a:pt x="58015" y="1163263"/>
                  <a:pt x="48552" y="1149069"/>
                </a:cubicBezTo>
                <a:cubicBezTo>
                  <a:pt x="9493" y="1090480"/>
                  <a:pt x="24883" y="1117914"/>
                  <a:pt x="0" y="1068149"/>
                </a:cubicBezTo>
                <a:cubicBezTo>
                  <a:pt x="2697" y="911703"/>
                  <a:pt x="2965" y="755196"/>
                  <a:pt x="8092" y="598811"/>
                </a:cubicBezTo>
                <a:cubicBezTo>
                  <a:pt x="8372" y="590286"/>
                  <a:pt x="13841" y="582737"/>
                  <a:pt x="16184" y="574535"/>
                </a:cubicBezTo>
                <a:cubicBezTo>
                  <a:pt x="19239" y="563841"/>
                  <a:pt x="21579" y="552956"/>
                  <a:pt x="24276" y="542166"/>
                </a:cubicBezTo>
                <a:cubicBezTo>
                  <a:pt x="26973" y="485522"/>
                  <a:pt x="28466" y="428808"/>
                  <a:pt x="32368" y="372234"/>
                </a:cubicBezTo>
                <a:cubicBezTo>
                  <a:pt x="34240" y="345092"/>
                  <a:pt x="41208" y="296413"/>
                  <a:pt x="48552" y="267037"/>
                </a:cubicBezTo>
                <a:cubicBezTo>
                  <a:pt x="50621" y="258762"/>
                  <a:pt x="51316" y="249422"/>
                  <a:pt x="56644" y="242761"/>
                </a:cubicBezTo>
                <a:cubicBezTo>
                  <a:pt x="62719" y="235167"/>
                  <a:pt x="72828" y="231972"/>
                  <a:pt x="80920" y="226577"/>
                </a:cubicBezTo>
                <a:cubicBezTo>
                  <a:pt x="86315" y="218485"/>
                  <a:pt x="93689" y="211407"/>
                  <a:pt x="97104" y="202301"/>
                </a:cubicBezTo>
                <a:cubicBezTo>
                  <a:pt x="101933" y="189423"/>
                  <a:pt x="102212" y="175267"/>
                  <a:pt x="105196" y="161841"/>
                </a:cubicBezTo>
                <a:cubicBezTo>
                  <a:pt x="107609" y="150984"/>
                  <a:pt x="111107" y="140378"/>
                  <a:pt x="113288" y="129473"/>
                </a:cubicBezTo>
                <a:cubicBezTo>
                  <a:pt x="115798" y="116922"/>
                  <a:pt x="122423" y="64999"/>
                  <a:pt x="129472" y="48552"/>
                </a:cubicBezTo>
                <a:cubicBezTo>
                  <a:pt x="133303" y="39613"/>
                  <a:pt x="138779" y="31153"/>
                  <a:pt x="145656" y="24276"/>
                </a:cubicBezTo>
                <a:cubicBezTo>
                  <a:pt x="172177" y="-2245"/>
                  <a:pt x="169933" y="20270"/>
                  <a:pt x="169933"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192942" y="80892"/>
            <a:ext cx="2840304" cy="2237003"/>
          </a:xfrm>
          <a:custGeom>
            <a:avLst/>
            <a:gdLst>
              <a:gd name="connsiteX0" fmla="*/ 0 w 2840304"/>
              <a:gd name="connsiteY0" fmla="*/ 1820736 h 2237003"/>
              <a:gd name="connsiteX1" fmla="*/ 8092 w 2840304"/>
              <a:gd name="connsiteY1" fmla="*/ 2055405 h 2237003"/>
              <a:gd name="connsiteX2" fmla="*/ 24276 w 2840304"/>
              <a:gd name="connsiteY2" fmla="*/ 2079681 h 2237003"/>
              <a:gd name="connsiteX3" fmla="*/ 72828 w 2840304"/>
              <a:gd name="connsiteY3" fmla="*/ 2176786 h 2237003"/>
              <a:gd name="connsiteX4" fmla="*/ 121380 w 2840304"/>
              <a:gd name="connsiteY4" fmla="*/ 2209154 h 2237003"/>
              <a:gd name="connsiteX5" fmla="*/ 169932 w 2840304"/>
              <a:gd name="connsiteY5" fmla="*/ 2225338 h 2237003"/>
              <a:gd name="connsiteX6" fmla="*/ 380325 w 2840304"/>
              <a:gd name="connsiteY6" fmla="*/ 2233430 h 2237003"/>
              <a:gd name="connsiteX7" fmla="*/ 550258 w 2840304"/>
              <a:gd name="connsiteY7" fmla="*/ 2217246 h 2237003"/>
              <a:gd name="connsiteX8" fmla="*/ 582626 w 2840304"/>
              <a:gd name="connsiteY8" fmla="*/ 2201062 h 2237003"/>
              <a:gd name="connsiteX9" fmla="*/ 631178 w 2840304"/>
              <a:gd name="connsiteY9" fmla="*/ 2184878 h 2237003"/>
              <a:gd name="connsiteX10" fmla="*/ 679731 w 2840304"/>
              <a:gd name="connsiteY10" fmla="*/ 2152510 h 2237003"/>
              <a:gd name="connsiteX11" fmla="*/ 720191 w 2840304"/>
              <a:gd name="connsiteY11" fmla="*/ 2103958 h 2237003"/>
              <a:gd name="connsiteX12" fmla="*/ 736375 w 2840304"/>
              <a:gd name="connsiteY12" fmla="*/ 2063497 h 2237003"/>
              <a:gd name="connsiteX13" fmla="*/ 793019 w 2840304"/>
              <a:gd name="connsiteY13" fmla="*/ 2023037 h 2237003"/>
              <a:gd name="connsiteX14" fmla="*/ 817295 w 2840304"/>
              <a:gd name="connsiteY14" fmla="*/ 1942117 h 2237003"/>
              <a:gd name="connsiteX15" fmla="*/ 825387 w 2840304"/>
              <a:gd name="connsiteY15" fmla="*/ 1917841 h 2237003"/>
              <a:gd name="connsiteX16" fmla="*/ 833479 w 2840304"/>
              <a:gd name="connsiteY16" fmla="*/ 1780276 h 2237003"/>
              <a:gd name="connsiteX17" fmla="*/ 841571 w 2840304"/>
              <a:gd name="connsiteY17" fmla="*/ 1747908 h 2237003"/>
              <a:gd name="connsiteX18" fmla="*/ 865847 w 2840304"/>
              <a:gd name="connsiteY18" fmla="*/ 1602251 h 2237003"/>
              <a:gd name="connsiteX19" fmla="*/ 873939 w 2840304"/>
              <a:gd name="connsiteY19" fmla="*/ 1391858 h 2237003"/>
              <a:gd name="connsiteX20" fmla="*/ 882031 w 2840304"/>
              <a:gd name="connsiteY20" fmla="*/ 1367582 h 2237003"/>
              <a:gd name="connsiteX21" fmla="*/ 890123 w 2840304"/>
              <a:gd name="connsiteY21" fmla="*/ 1327122 h 2237003"/>
              <a:gd name="connsiteX22" fmla="*/ 898216 w 2840304"/>
              <a:gd name="connsiteY22" fmla="*/ 1294754 h 2237003"/>
              <a:gd name="connsiteX23" fmla="*/ 914400 w 2840304"/>
              <a:gd name="connsiteY23" fmla="*/ 1213834 h 2237003"/>
              <a:gd name="connsiteX24" fmla="*/ 922492 w 2840304"/>
              <a:gd name="connsiteY24" fmla="*/ 1181466 h 2237003"/>
              <a:gd name="connsiteX25" fmla="*/ 946768 w 2840304"/>
              <a:gd name="connsiteY25" fmla="*/ 1132913 h 2237003"/>
              <a:gd name="connsiteX26" fmla="*/ 962952 w 2840304"/>
              <a:gd name="connsiteY26" fmla="*/ 1084361 h 2237003"/>
              <a:gd name="connsiteX27" fmla="*/ 979136 w 2840304"/>
              <a:gd name="connsiteY27" fmla="*/ 1011533 h 2237003"/>
              <a:gd name="connsiteX28" fmla="*/ 1027688 w 2840304"/>
              <a:gd name="connsiteY28" fmla="*/ 946796 h 2237003"/>
              <a:gd name="connsiteX29" fmla="*/ 1060056 w 2840304"/>
              <a:gd name="connsiteY29" fmla="*/ 906336 h 2237003"/>
              <a:gd name="connsiteX30" fmla="*/ 1068148 w 2840304"/>
              <a:gd name="connsiteY30" fmla="*/ 873968 h 2237003"/>
              <a:gd name="connsiteX31" fmla="*/ 1124793 w 2840304"/>
              <a:gd name="connsiteY31" fmla="*/ 825416 h 2237003"/>
              <a:gd name="connsiteX32" fmla="*/ 1157161 w 2840304"/>
              <a:gd name="connsiteY32" fmla="*/ 793048 h 2237003"/>
              <a:gd name="connsiteX33" fmla="*/ 1173345 w 2840304"/>
              <a:gd name="connsiteY33" fmla="*/ 768772 h 2237003"/>
              <a:gd name="connsiteX34" fmla="*/ 1229989 w 2840304"/>
              <a:gd name="connsiteY34" fmla="*/ 736404 h 2237003"/>
              <a:gd name="connsiteX35" fmla="*/ 1254265 w 2840304"/>
              <a:gd name="connsiteY35" fmla="*/ 712127 h 2237003"/>
              <a:gd name="connsiteX36" fmla="*/ 1262357 w 2840304"/>
              <a:gd name="connsiteY36" fmla="*/ 687851 h 2237003"/>
              <a:gd name="connsiteX37" fmla="*/ 1319001 w 2840304"/>
              <a:gd name="connsiteY37" fmla="*/ 639299 h 2237003"/>
              <a:gd name="connsiteX38" fmla="*/ 1343277 w 2840304"/>
              <a:gd name="connsiteY38" fmla="*/ 615023 h 2237003"/>
              <a:gd name="connsiteX39" fmla="*/ 1351370 w 2840304"/>
              <a:gd name="connsiteY39" fmla="*/ 590747 h 2237003"/>
              <a:gd name="connsiteX40" fmla="*/ 1391830 w 2840304"/>
              <a:gd name="connsiteY40" fmla="*/ 574563 h 2237003"/>
              <a:gd name="connsiteX41" fmla="*/ 1424198 w 2840304"/>
              <a:gd name="connsiteY41" fmla="*/ 550287 h 2237003"/>
              <a:gd name="connsiteX42" fmla="*/ 1440382 w 2840304"/>
              <a:gd name="connsiteY42" fmla="*/ 526011 h 2237003"/>
              <a:gd name="connsiteX43" fmla="*/ 1505118 w 2840304"/>
              <a:gd name="connsiteY43" fmla="*/ 485550 h 2237003"/>
              <a:gd name="connsiteX44" fmla="*/ 1545578 w 2840304"/>
              <a:gd name="connsiteY44" fmla="*/ 461274 h 2237003"/>
              <a:gd name="connsiteX45" fmla="*/ 1569854 w 2840304"/>
              <a:gd name="connsiteY45" fmla="*/ 445090 h 2237003"/>
              <a:gd name="connsiteX46" fmla="*/ 1594131 w 2840304"/>
              <a:gd name="connsiteY46" fmla="*/ 436998 h 2237003"/>
              <a:gd name="connsiteX47" fmla="*/ 1699327 w 2840304"/>
              <a:gd name="connsiteY47" fmla="*/ 388446 h 2237003"/>
              <a:gd name="connsiteX48" fmla="*/ 1731695 w 2840304"/>
              <a:gd name="connsiteY48" fmla="*/ 396538 h 2237003"/>
              <a:gd name="connsiteX49" fmla="*/ 1755971 w 2840304"/>
              <a:gd name="connsiteY49" fmla="*/ 380354 h 2237003"/>
              <a:gd name="connsiteX50" fmla="*/ 1820708 w 2840304"/>
              <a:gd name="connsiteY50" fmla="*/ 356078 h 2237003"/>
              <a:gd name="connsiteX51" fmla="*/ 1885444 w 2840304"/>
              <a:gd name="connsiteY51" fmla="*/ 299434 h 2237003"/>
              <a:gd name="connsiteX52" fmla="*/ 1917812 w 2840304"/>
              <a:gd name="connsiteY52" fmla="*/ 275158 h 2237003"/>
              <a:gd name="connsiteX53" fmla="*/ 1950180 w 2840304"/>
              <a:gd name="connsiteY53" fmla="*/ 226605 h 2237003"/>
              <a:gd name="connsiteX54" fmla="*/ 2006824 w 2840304"/>
              <a:gd name="connsiteY54" fmla="*/ 194237 h 2237003"/>
              <a:gd name="connsiteX55" fmla="*/ 2063469 w 2840304"/>
              <a:gd name="connsiteY55" fmla="*/ 161869 h 2237003"/>
              <a:gd name="connsiteX56" fmla="*/ 2160573 w 2840304"/>
              <a:gd name="connsiteY56" fmla="*/ 113317 h 2237003"/>
              <a:gd name="connsiteX57" fmla="*/ 2257677 w 2840304"/>
              <a:gd name="connsiteY57" fmla="*/ 72857 h 2237003"/>
              <a:gd name="connsiteX58" fmla="*/ 2370966 w 2840304"/>
              <a:gd name="connsiteY58" fmla="*/ 64765 h 2237003"/>
              <a:gd name="connsiteX59" fmla="*/ 2613727 w 2840304"/>
              <a:gd name="connsiteY59" fmla="*/ 64765 h 2237003"/>
              <a:gd name="connsiteX60" fmla="*/ 2638003 w 2840304"/>
              <a:gd name="connsiteY60" fmla="*/ 56673 h 2237003"/>
              <a:gd name="connsiteX61" fmla="*/ 2662279 w 2840304"/>
              <a:gd name="connsiteY61" fmla="*/ 40489 h 2237003"/>
              <a:gd name="connsiteX62" fmla="*/ 2710831 w 2840304"/>
              <a:gd name="connsiteY62" fmla="*/ 24304 h 2237003"/>
              <a:gd name="connsiteX63" fmla="*/ 2727016 w 2840304"/>
              <a:gd name="connsiteY63" fmla="*/ 8120 h 2237003"/>
              <a:gd name="connsiteX64" fmla="*/ 2791752 w 2840304"/>
              <a:gd name="connsiteY64" fmla="*/ 16212 h 2237003"/>
              <a:gd name="connsiteX65" fmla="*/ 2824120 w 2840304"/>
              <a:gd name="connsiteY65" fmla="*/ 56673 h 2237003"/>
              <a:gd name="connsiteX66" fmla="*/ 2840304 w 2840304"/>
              <a:gd name="connsiteY66" fmla="*/ 48581 h 223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840304" h="2237003">
                <a:moveTo>
                  <a:pt x="0" y="1820736"/>
                </a:moveTo>
                <a:cubicBezTo>
                  <a:pt x="2697" y="1898959"/>
                  <a:pt x="786" y="1977477"/>
                  <a:pt x="8092" y="2055405"/>
                </a:cubicBezTo>
                <a:cubicBezTo>
                  <a:pt x="9000" y="2065088"/>
                  <a:pt x="20326" y="2070794"/>
                  <a:pt x="24276" y="2079681"/>
                </a:cubicBezTo>
                <a:cubicBezTo>
                  <a:pt x="37881" y="2110293"/>
                  <a:pt x="40950" y="2155534"/>
                  <a:pt x="72828" y="2176786"/>
                </a:cubicBezTo>
                <a:lnTo>
                  <a:pt x="121380" y="2209154"/>
                </a:lnTo>
                <a:cubicBezTo>
                  <a:pt x="135574" y="2218617"/>
                  <a:pt x="153748" y="2219943"/>
                  <a:pt x="169932" y="2225338"/>
                </a:cubicBezTo>
                <a:cubicBezTo>
                  <a:pt x="236513" y="2247532"/>
                  <a:pt x="310194" y="2230733"/>
                  <a:pt x="380325" y="2233430"/>
                </a:cubicBezTo>
                <a:cubicBezTo>
                  <a:pt x="436969" y="2228035"/>
                  <a:pt x="494072" y="2226236"/>
                  <a:pt x="550258" y="2217246"/>
                </a:cubicBezTo>
                <a:cubicBezTo>
                  <a:pt x="562169" y="2215340"/>
                  <a:pt x="571426" y="2205542"/>
                  <a:pt x="582626" y="2201062"/>
                </a:cubicBezTo>
                <a:cubicBezTo>
                  <a:pt x="598465" y="2194726"/>
                  <a:pt x="631178" y="2184878"/>
                  <a:pt x="631178" y="2184878"/>
                </a:cubicBezTo>
                <a:cubicBezTo>
                  <a:pt x="647362" y="2174089"/>
                  <a:pt x="668942" y="2168694"/>
                  <a:pt x="679731" y="2152510"/>
                </a:cubicBezTo>
                <a:cubicBezTo>
                  <a:pt x="702263" y="2118712"/>
                  <a:pt x="689038" y="2135111"/>
                  <a:pt x="720191" y="2103958"/>
                </a:cubicBezTo>
                <a:cubicBezTo>
                  <a:pt x="725586" y="2090471"/>
                  <a:pt x="727660" y="2075118"/>
                  <a:pt x="736375" y="2063497"/>
                </a:cubicBezTo>
                <a:cubicBezTo>
                  <a:pt x="741393" y="2056806"/>
                  <a:pt x="782854" y="2029814"/>
                  <a:pt x="793019" y="2023037"/>
                </a:cubicBezTo>
                <a:cubicBezTo>
                  <a:pt x="805249" y="1974119"/>
                  <a:pt x="797594" y="2001220"/>
                  <a:pt x="817295" y="1942117"/>
                </a:cubicBezTo>
                <a:lnTo>
                  <a:pt x="825387" y="1917841"/>
                </a:lnTo>
                <a:cubicBezTo>
                  <a:pt x="828084" y="1871986"/>
                  <a:pt x="829124" y="1826003"/>
                  <a:pt x="833479" y="1780276"/>
                </a:cubicBezTo>
                <a:cubicBezTo>
                  <a:pt x="834533" y="1769205"/>
                  <a:pt x="839582" y="1758850"/>
                  <a:pt x="841571" y="1747908"/>
                </a:cubicBezTo>
                <a:cubicBezTo>
                  <a:pt x="850376" y="1699480"/>
                  <a:pt x="865847" y="1602251"/>
                  <a:pt x="865847" y="1602251"/>
                </a:cubicBezTo>
                <a:cubicBezTo>
                  <a:pt x="868544" y="1532120"/>
                  <a:pt x="869110" y="1461875"/>
                  <a:pt x="873939" y="1391858"/>
                </a:cubicBezTo>
                <a:cubicBezTo>
                  <a:pt x="874526" y="1383348"/>
                  <a:pt x="879962" y="1375857"/>
                  <a:pt x="882031" y="1367582"/>
                </a:cubicBezTo>
                <a:cubicBezTo>
                  <a:pt x="885367" y="1354239"/>
                  <a:pt x="887139" y="1340548"/>
                  <a:pt x="890123" y="1327122"/>
                </a:cubicBezTo>
                <a:cubicBezTo>
                  <a:pt x="892536" y="1316265"/>
                  <a:pt x="895886" y="1305629"/>
                  <a:pt x="898216" y="1294754"/>
                </a:cubicBezTo>
                <a:cubicBezTo>
                  <a:pt x="903980" y="1267857"/>
                  <a:pt x="908636" y="1240731"/>
                  <a:pt x="914400" y="1213834"/>
                </a:cubicBezTo>
                <a:cubicBezTo>
                  <a:pt x="916730" y="1202959"/>
                  <a:pt x="918362" y="1191792"/>
                  <a:pt x="922492" y="1181466"/>
                </a:cubicBezTo>
                <a:cubicBezTo>
                  <a:pt x="929212" y="1164666"/>
                  <a:pt x="939809" y="1149616"/>
                  <a:pt x="946768" y="1132913"/>
                </a:cubicBezTo>
                <a:cubicBezTo>
                  <a:pt x="953329" y="1117166"/>
                  <a:pt x="958556" y="1100844"/>
                  <a:pt x="962952" y="1084361"/>
                </a:cubicBezTo>
                <a:cubicBezTo>
                  <a:pt x="969360" y="1060332"/>
                  <a:pt x="968547" y="1034034"/>
                  <a:pt x="979136" y="1011533"/>
                </a:cubicBezTo>
                <a:cubicBezTo>
                  <a:pt x="990621" y="987127"/>
                  <a:pt x="1011242" y="968176"/>
                  <a:pt x="1027688" y="946796"/>
                </a:cubicBezTo>
                <a:cubicBezTo>
                  <a:pt x="1038218" y="933106"/>
                  <a:pt x="1060056" y="906336"/>
                  <a:pt x="1060056" y="906336"/>
                </a:cubicBezTo>
                <a:cubicBezTo>
                  <a:pt x="1062753" y="895547"/>
                  <a:pt x="1062630" y="883624"/>
                  <a:pt x="1068148" y="873968"/>
                </a:cubicBezTo>
                <a:cubicBezTo>
                  <a:pt x="1078013" y="856705"/>
                  <a:pt x="1111493" y="837054"/>
                  <a:pt x="1124793" y="825416"/>
                </a:cubicBezTo>
                <a:cubicBezTo>
                  <a:pt x="1136276" y="815368"/>
                  <a:pt x="1147231" y="804633"/>
                  <a:pt x="1157161" y="793048"/>
                </a:cubicBezTo>
                <a:cubicBezTo>
                  <a:pt x="1163490" y="785664"/>
                  <a:pt x="1166468" y="775649"/>
                  <a:pt x="1173345" y="768772"/>
                </a:cubicBezTo>
                <a:cubicBezTo>
                  <a:pt x="1197840" y="744277"/>
                  <a:pt x="1202214" y="745662"/>
                  <a:pt x="1229989" y="736404"/>
                </a:cubicBezTo>
                <a:cubicBezTo>
                  <a:pt x="1238081" y="728312"/>
                  <a:pt x="1247917" y="721649"/>
                  <a:pt x="1254265" y="712127"/>
                </a:cubicBezTo>
                <a:cubicBezTo>
                  <a:pt x="1258996" y="705030"/>
                  <a:pt x="1257399" y="694792"/>
                  <a:pt x="1262357" y="687851"/>
                </a:cubicBezTo>
                <a:cubicBezTo>
                  <a:pt x="1290960" y="647806"/>
                  <a:pt x="1288812" y="664457"/>
                  <a:pt x="1319001" y="639299"/>
                </a:cubicBezTo>
                <a:cubicBezTo>
                  <a:pt x="1327792" y="631973"/>
                  <a:pt x="1335185" y="623115"/>
                  <a:pt x="1343277" y="615023"/>
                </a:cubicBezTo>
                <a:cubicBezTo>
                  <a:pt x="1345975" y="606931"/>
                  <a:pt x="1344817" y="596208"/>
                  <a:pt x="1351370" y="590747"/>
                </a:cubicBezTo>
                <a:cubicBezTo>
                  <a:pt x="1362529" y="581448"/>
                  <a:pt x="1379132" y="581617"/>
                  <a:pt x="1391830" y="574563"/>
                </a:cubicBezTo>
                <a:cubicBezTo>
                  <a:pt x="1403619" y="568013"/>
                  <a:pt x="1414661" y="559824"/>
                  <a:pt x="1424198" y="550287"/>
                </a:cubicBezTo>
                <a:cubicBezTo>
                  <a:pt x="1431075" y="543410"/>
                  <a:pt x="1433505" y="532888"/>
                  <a:pt x="1440382" y="526011"/>
                </a:cubicBezTo>
                <a:cubicBezTo>
                  <a:pt x="1464972" y="501421"/>
                  <a:pt x="1476276" y="501574"/>
                  <a:pt x="1505118" y="485550"/>
                </a:cubicBezTo>
                <a:cubicBezTo>
                  <a:pt x="1518867" y="477912"/>
                  <a:pt x="1532241" y="469610"/>
                  <a:pt x="1545578" y="461274"/>
                </a:cubicBezTo>
                <a:cubicBezTo>
                  <a:pt x="1553825" y="456120"/>
                  <a:pt x="1561155" y="449439"/>
                  <a:pt x="1569854" y="445090"/>
                </a:cubicBezTo>
                <a:cubicBezTo>
                  <a:pt x="1577484" y="441275"/>
                  <a:pt x="1586039" y="439695"/>
                  <a:pt x="1594131" y="436998"/>
                </a:cubicBezTo>
                <a:cubicBezTo>
                  <a:pt x="1630217" y="412941"/>
                  <a:pt x="1646304" y="399808"/>
                  <a:pt x="1699327" y="388446"/>
                </a:cubicBezTo>
                <a:cubicBezTo>
                  <a:pt x="1710202" y="386116"/>
                  <a:pt x="1720906" y="393841"/>
                  <a:pt x="1731695" y="396538"/>
                </a:cubicBezTo>
                <a:cubicBezTo>
                  <a:pt x="1739787" y="391143"/>
                  <a:pt x="1747032" y="384185"/>
                  <a:pt x="1755971" y="380354"/>
                </a:cubicBezTo>
                <a:cubicBezTo>
                  <a:pt x="1805785" y="359005"/>
                  <a:pt x="1772162" y="388442"/>
                  <a:pt x="1820708" y="356078"/>
                </a:cubicBezTo>
                <a:cubicBezTo>
                  <a:pt x="1876827" y="318666"/>
                  <a:pt x="1844501" y="334528"/>
                  <a:pt x="1885444" y="299434"/>
                </a:cubicBezTo>
                <a:cubicBezTo>
                  <a:pt x="1895684" y="290657"/>
                  <a:pt x="1907023" y="283250"/>
                  <a:pt x="1917812" y="275158"/>
                </a:cubicBezTo>
                <a:cubicBezTo>
                  <a:pt x="1928601" y="258974"/>
                  <a:pt x="1935787" y="239689"/>
                  <a:pt x="1950180" y="226605"/>
                </a:cubicBezTo>
                <a:cubicBezTo>
                  <a:pt x="1966271" y="211977"/>
                  <a:pt x="1988477" y="205912"/>
                  <a:pt x="2006824" y="194237"/>
                </a:cubicBezTo>
                <a:cubicBezTo>
                  <a:pt x="2060712" y="159945"/>
                  <a:pt x="2017104" y="177324"/>
                  <a:pt x="2063469" y="161869"/>
                </a:cubicBezTo>
                <a:cubicBezTo>
                  <a:pt x="2151681" y="103061"/>
                  <a:pt x="2071234" y="150542"/>
                  <a:pt x="2160573" y="113317"/>
                </a:cubicBezTo>
                <a:cubicBezTo>
                  <a:pt x="2186907" y="102345"/>
                  <a:pt x="2227293" y="75027"/>
                  <a:pt x="2257677" y="72857"/>
                </a:cubicBezTo>
                <a:lnTo>
                  <a:pt x="2370966" y="64765"/>
                </a:lnTo>
                <a:cubicBezTo>
                  <a:pt x="2485883" y="69761"/>
                  <a:pt x="2523331" y="82844"/>
                  <a:pt x="2613727" y="64765"/>
                </a:cubicBezTo>
                <a:cubicBezTo>
                  <a:pt x="2622091" y="63092"/>
                  <a:pt x="2629911" y="59370"/>
                  <a:pt x="2638003" y="56673"/>
                </a:cubicBezTo>
                <a:cubicBezTo>
                  <a:pt x="2646095" y="51278"/>
                  <a:pt x="2653392" y="44439"/>
                  <a:pt x="2662279" y="40489"/>
                </a:cubicBezTo>
                <a:cubicBezTo>
                  <a:pt x="2677868" y="33560"/>
                  <a:pt x="2710831" y="24304"/>
                  <a:pt x="2710831" y="24304"/>
                </a:cubicBezTo>
                <a:cubicBezTo>
                  <a:pt x="2716226" y="18909"/>
                  <a:pt x="2720474" y="12045"/>
                  <a:pt x="2727016" y="8120"/>
                </a:cubicBezTo>
                <a:cubicBezTo>
                  <a:pt x="2754924" y="-8625"/>
                  <a:pt x="2760654" y="3773"/>
                  <a:pt x="2791752" y="16212"/>
                </a:cubicBezTo>
                <a:cubicBezTo>
                  <a:pt x="2798333" y="35957"/>
                  <a:pt x="2797975" y="51444"/>
                  <a:pt x="2824120" y="56673"/>
                </a:cubicBezTo>
                <a:cubicBezTo>
                  <a:pt x="2830034" y="57856"/>
                  <a:pt x="2834909" y="51278"/>
                  <a:pt x="2840304" y="48581"/>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322414" y="751405"/>
            <a:ext cx="3155894" cy="672793"/>
          </a:xfrm>
          <a:custGeom>
            <a:avLst/>
            <a:gdLst>
              <a:gd name="connsiteX0" fmla="*/ 0 w 3155894"/>
              <a:gd name="connsiteY0" fmla="*/ 73983 h 672793"/>
              <a:gd name="connsiteX1" fmla="*/ 56644 w 3155894"/>
              <a:gd name="connsiteY1" fmla="*/ 154903 h 672793"/>
              <a:gd name="connsiteX2" fmla="*/ 72828 w 3155894"/>
              <a:gd name="connsiteY2" fmla="*/ 179179 h 672793"/>
              <a:gd name="connsiteX3" fmla="*/ 97105 w 3155894"/>
              <a:gd name="connsiteY3" fmla="*/ 187271 h 672793"/>
              <a:gd name="connsiteX4" fmla="*/ 275129 w 3155894"/>
              <a:gd name="connsiteY4" fmla="*/ 195363 h 672793"/>
              <a:gd name="connsiteX5" fmla="*/ 307498 w 3155894"/>
              <a:gd name="connsiteY5" fmla="*/ 171087 h 672793"/>
              <a:gd name="connsiteX6" fmla="*/ 372234 w 3155894"/>
              <a:gd name="connsiteY6" fmla="*/ 154903 h 672793"/>
              <a:gd name="connsiteX7" fmla="*/ 445062 w 3155894"/>
              <a:gd name="connsiteY7" fmla="*/ 138719 h 672793"/>
              <a:gd name="connsiteX8" fmla="*/ 574535 w 3155894"/>
              <a:gd name="connsiteY8" fmla="*/ 146811 h 672793"/>
              <a:gd name="connsiteX9" fmla="*/ 655455 w 3155894"/>
              <a:gd name="connsiteY9" fmla="*/ 138719 h 672793"/>
              <a:gd name="connsiteX10" fmla="*/ 679731 w 3155894"/>
              <a:gd name="connsiteY10" fmla="*/ 130627 h 672793"/>
              <a:gd name="connsiteX11" fmla="*/ 744467 w 3155894"/>
              <a:gd name="connsiteY11" fmla="*/ 114443 h 672793"/>
              <a:gd name="connsiteX12" fmla="*/ 784928 w 3155894"/>
              <a:gd name="connsiteY12" fmla="*/ 90167 h 672793"/>
              <a:gd name="connsiteX13" fmla="*/ 809204 w 3155894"/>
              <a:gd name="connsiteY13" fmla="*/ 73983 h 672793"/>
              <a:gd name="connsiteX14" fmla="*/ 833480 w 3155894"/>
              <a:gd name="connsiteY14" fmla="*/ 65891 h 672793"/>
              <a:gd name="connsiteX15" fmla="*/ 971044 w 3155894"/>
              <a:gd name="connsiteY15" fmla="*/ 41614 h 672793"/>
              <a:gd name="connsiteX16" fmla="*/ 1149069 w 3155894"/>
              <a:gd name="connsiteY16" fmla="*/ 17338 h 672793"/>
              <a:gd name="connsiteX17" fmla="*/ 1335186 w 3155894"/>
              <a:gd name="connsiteY17" fmla="*/ 25430 h 672793"/>
              <a:gd name="connsiteX18" fmla="*/ 1464659 w 3155894"/>
              <a:gd name="connsiteY18" fmla="*/ 33522 h 672793"/>
              <a:gd name="connsiteX19" fmla="*/ 1618407 w 3155894"/>
              <a:gd name="connsiteY19" fmla="*/ 25430 h 672793"/>
              <a:gd name="connsiteX20" fmla="*/ 1634591 w 3155894"/>
              <a:gd name="connsiteY20" fmla="*/ 1154 h 672793"/>
              <a:gd name="connsiteX21" fmla="*/ 1731696 w 3155894"/>
              <a:gd name="connsiteY21" fmla="*/ 9246 h 672793"/>
              <a:gd name="connsiteX22" fmla="*/ 1869260 w 3155894"/>
              <a:gd name="connsiteY22" fmla="*/ 17338 h 672793"/>
              <a:gd name="connsiteX23" fmla="*/ 1925905 w 3155894"/>
              <a:gd name="connsiteY23" fmla="*/ 33522 h 672793"/>
              <a:gd name="connsiteX24" fmla="*/ 1958273 w 3155894"/>
              <a:gd name="connsiteY24" fmla="*/ 41614 h 672793"/>
              <a:gd name="connsiteX25" fmla="*/ 1982549 w 3155894"/>
              <a:gd name="connsiteY25" fmla="*/ 49707 h 672793"/>
              <a:gd name="connsiteX26" fmla="*/ 2087745 w 3155894"/>
              <a:gd name="connsiteY26" fmla="*/ 57799 h 672793"/>
              <a:gd name="connsiteX27" fmla="*/ 2152482 w 3155894"/>
              <a:gd name="connsiteY27" fmla="*/ 90167 h 672793"/>
              <a:gd name="connsiteX28" fmla="*/ 2176758 w 3155894"/>
              <a:gd name="connsiteY28" fmla="*/ 106351 h 672793"/>
              <a:gd name="connsiteX29" fmla="*/ 2217218 w 3155894"/>
              <a:gd name="connsiteY29" fmla="*/ 114443 h 672793"/>
              <a:gd name="connsiteX30" fmla="*/ 2314322 w 3155894"/>
              <a:gd name="connsiteY30" fmla="*/ 138719 h 672793"/>
              <a:gd name="connsiteX31" fmla="*/ 2362874 w 3155894"/>
              <a:gd name="connsiteY31" fmla="*/ 154903 h 672793"/>
              <a:gd name="connsiteX32" fmla="*/ 2379059 w 3155894"/>
              <a:gd name="connsiteY32" fmla="*/ 171087 h 672793"/>
              <a:gd name="connsiteX33" fmla="*/ 2411427 w 3155894"/>
              <a:gd name="connsiteY33" fmla="*/ 179179 h 672793"/>
              <a:gd name="connsiteX34" fmla="*/ 2435703 w 3155894"/>
              <a:gd name="connsiteY34" fmla="*/ 187271 h 672793"/>
              <a:gd name="connsiteX35" fmla="*/ 2459979 w 3155894"/>
              <a:gd name="connsiteY35" fmla="*/ 211547 h 672793"/>
              <a:gd name="connsiteX36" fmla="*/ 2694648 w 3155894"/>
              <a:gd name="connsiteY36" fmla="*/ 195363 h 672793"/>
              <a:gd name="connsiteX37" fmla="*/ 2767476 w 3155894"/>
              <a:gd name="connsiteY37" fmla="*/ 203455 h 672793"/>
              <a:gd name="connsiteX38" fmla="*/ 2775568 w 3155894"/>
              <a:gd name="connsiteY38" fmla="*/ 227731 h 672793"/>
              <a:gd name="connsiteX39" fmla="*/ 2824121 w 3155894"/>
              <a:gd name="connsiteY39" fmla="*/ 235823 h 672793"/>
              <a:gd name="connsiteX40" fmla="*/ 2848397 w 3155894"/>
              <a:gd name="connsiteY40" fmla="*/ 243915 h 672793"/>
              <a:gd name="connsiteX41" fmla="*/ 2896949 w 3155894"/>
              <a:gd name="connsiteY41" fmla="*/ 252007 h 672793"/>
              <a:gd name="connsiteX42" fmla="*/ 2921225 w 3155894"/>
              <a:gd name="connsiteY42" fmla="*/ 268191 h 672793"/>
              <a:gd name="connsiteX43" fmla="*/ 2945501 w 3155894"/>
              <a:gd name="connsiteY43" fmla="*/ 276283 h 672793"/>
              <a:gd name="connsiteX44" fmla="*/ 3002145 w 3155894"/>
              <a:gd name="connsiteY44" fmla="*/ 300560 h 672793"/>
              <a:gd name="connsiteX45" fmla="*/ 3050698 w 3155894"/>
              <a:gd name="connsiteY45" fmla="*/ 341020 h 672793"/>
              <a:gd name="connsiteX46" fmla="*/ 3074974 w 3155894"/>
              <a:gd name="connsiteY46" fmla="*/ 349112 h 672793"/>
              <a:gd name="connsiteX47" fmla="*/ 3123526 w 3155894"/>
              <a:gd name="connsiteY47" fmla="*/ 381480 h 672793"/>
              <a:gd name="connsiteX48" fmla="*/ 3139710 w 3155894"/>
              <a:gd name="connsiteY48" fmla="*/ 430032 h 672793"/>
              <a:gd name="connsiteX49" fmla="*/ 3155894 w 3155894"/>
              <a:gd name="connsiteY49" fmla="*/ 502860 h 672793"/>
              <a:gd name="connsiteX50" fmla="*/ 3147802 w 3155894"/>
              <a:gd name="connsiteY50" fmla="*/ 543321 h 672793"/>
              <a:gd name="connsiteX51" fmla="*/ 3123526 w 3155894"/>
              <a:gd name="connsiteY51" fmla="*/ 608057 h 672793"/>
              <a:gd name="connsiteX52" fmla="*/ 3091158 w 3155894"/>
              <a:gd name="connsiteY52" fmla="*/ 664701 h 672793"/>
              <a:gd name="connsiteX53" fmla="*/ 3074974 w 3155894"/>
              <a:gd name="connsiteY53" fmla="*/ 672793 h 67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155894" h="672793">
                <a:moveTo>
                  <a:pt x="0" y="73983"/>
                </a:moveTo>
                <a:cubicBezTo>
                  <a:pt x="65447" y="188515"/>
                  <a:pt x="2572" y="90016"/>
                  <a:pt x="56644" y="154903"/>
                </a:cubicBezTo>
                <a:cubicBezTo>
                  <a:pt x="62870" y="162374"/>
                  <a:pt x="65234" y="173104"/>
                  <a:pt x="72828" y="179179"/>
                </a:cubicBezTo>
                <a:cubicBezTo>
                  <a:pt x="79489" y="184508"/>
                  <a:pt x="89013" y="184574"/>
                  <a:pt x="97105" y="187271"/>
                </a:cubicBezTo>
                <a:cubicBezTo>
                  <a:pt x="159613" y="228943"/>
                  <a:pt x="135253" y="219689"/>
                  <a:pt x="275129" y="195363"/>
                </a:cubicBezTo>
                <a:cubicBezTo>
                  <a:pt x="288416" y="193052"/>
                  <a:pt x="295049" y="176274"/>
                  <a:pt x="307498" y="171087"/>
                </a:cubicBezTo>
                <a:cubicBezTo>
                  <a:pt x="328030" y="162532"/>
                  <a:pt x="350655" y="160298"/>
                  <a:pt x="372234" y="154903"/>
                </a:cubicBezTo>
                <a:cubicBezTo>
                  <a:pt x="451917" y="134982"/>
                  <a:pt x="311460" y="160986"/>
                  <a:pt x="445062" y="138719"/>
                </a:cubicBezTo>
                <a:cubicBezTo>
                  <a:pt x="488220" y="141416"/>
                  <a:pt x="531293" y="146811"/>
                  <a:pt x="574535" y="146811"/>
                </a:cubicBezTo>
                <a:cubicBezTo>
                  <a:pt x="601643" y="146811"/>
                  <a:pt x="628662" y="142841"/>
                  <a:pt x="655455" y="138719"/>
                </a:cubicBezTo>
                <a:cubicBezTo>
                  <a:pt x="663886" y="137422"/>
                  <a:pt x="671502" y="132871"/>
                  <a:pt x="679731" y="130627"/>
                </a:cubicBezTo>
                <a:cubicBezTo>
                  <a:pt x="701190" y="124775"/>
                  <a:pt x="722888" y="119838"/>
                  <a:pt x="744467" y="114443"/>
                </a:cubicBezTo>
                <a:cubicBezTo>
                  <a:pt x="757954" y="106351"/>
                  <a:pt x="771590" y="98503"/>
                  <a:pt x="784928" y="90167"/>
                </a:cubicBezTo>
                <a:cubicBezTo>
                  <a:pt x="793175" y="85013"/>
                  <a:pt x="800505" y="78332"/>
                  <a:pt x="809204" y="73983"/>
                </a:cubicBezTo>
                <a:cubicBezTo>
                  <a:pt x="816833" y="70168"/>
                  <a:pt x="825278" y="68234"/>
                  <a:pt x="833480" y="65891"/>
                </a:cubicBezTo>
                <a:cubicBezTo>
                  <a:pt x="889228" y="49963"/>
                  <a:pt x="890071" y="57038"/>
                  <a:pt x="971044" y="41614"/>
                </a:cubicBezTo>
                <a:cubicBezTo>
                  <a:pt x="1123233" y="12625"/>
                  <a:pt x="927261" y="33181"/>
                  <a:pt x="1149069" y="17338"/>
                </a:cubicBezTo>
                <a:lnTo>
                  <a:pt x="1335186" y="25430"/>
                </a:lnTo>
                <a:cubicBezTo>
                  <a:pt x="1378371" y="27645"/>
                  <a:pt x="1421417" y="33522"/>
                  <a:pt x="1464659" y="33522"/>
                </a:cubicBezTo>
                <a:cubicBezTo>
                  <a:pt x="1515979" y="33522"/>
                  <a:pt x="1567158" y="28127"/>
                  <a:pt x="1618407" y="25430"/>
                </a:cubicBezTo>
                <a:cubicBezTo>
                  <a:pt x="1623802" y="17338"/>
                  <a:pt x="1624963" y="2529"/>
                  <a:pt x="1634591" y="1154"/>
                </a:cubicBezTo>
                <a:cubicBezTo>
                  <a:pt x="1666745" y="-3439"/>
                  <a:pt x="1699292" y="7011"/>
                  <a:pt x="1731696" y="9246"/>
                </a:cubicBezTo>
                <a:cubicBezTo>
                  <a:pt x="1777521" y="12406"/>
                  <a:pt x="1823405" y="14641"/>
                  <a:pt x="1869260" y="17338"/>
                </a:cubicBezTo>
                <a:cubicBezTo>
                  <a:pt x="1970445" y="42634"/>
                  <a:pt x="1844642" y="10304"/>
                  <a:pt x="1925905" y="33522"/>
                </a:cubicBezTo>
                <a:cubicBezTo>
                  <a:pt x="1936598" y="36577"/>
                  <a:pt x="1947580" y="38559"/>
                  <a:pt x="1958273" y="41614"/>
                </a:cubicBezTo>
                <a:cubicBezTo>
                  <a:pt x="1966475" y="43957"/>
                  <a:pt x="1974085" y="48649"/>
                  <a:pt x="1982549" y="49707"/>
                </a:cubicBezTo>
                <a:cubicBezTo>
                  <a:pt x="2017446" y="54069"/>
                  <a:pt x="2052680" y="55102"/>
                  <a:pt x="2087745" y="57799"/>
                </a:cubicBezTo>
                <a:cubicBezTo>
                  <a:pt x="2117954" y="103112"/>
                  <a:pt x="2086029" y="68016"/>
                  <a:pt x="2152482" y="90167"/>
                </a:cubicBezTo>
                <a:cubicBezTo>
                  <a:pt x="2161708" y="93242"/>
                  <a:pt x="2167652" y="102936"/>
                  <a:pt x="2176758" y="106351"/>
                </a:cubicBezTo>
                <a:cubicBezTo>
                  <a:pt x="2189636" y="111180"/>
                  <a:pt x="2203949" y="110824"/>
                  <a:pt x="2217218" y="114443"/>
                </a:cubicBezTo>
                <a:cubicBezTo>
                  <a:pt x="2317974" y="141922"/>
                  <a:pt x="2213705" y="121949"/>
                  <a:pt x="2314322" y="138719"/>
                </a:cubicBezTo>
                <a:cubicBezTo>
                  <a:pt x="2330506" y="144114"/>
                  <a:pt x="2350811" y="142841"/>
                  <a:pt x="2362874" y="154903"/>
                </a:cubicBezTo>
                <a:cubicBezTo>
                  <a:pt x="2368269" y="160298"/>
                  <a:pt x="2372235" y="167675"/>
                  <a:pt x="2379059" y="171087"/>
                </a:cubicBezTo>
                <a:cubicBezTo>
                  <a:pt x="2389006" y="176061"/>
                  <a:pt x="2400734" y="176124"/>
                  <a:pt x="2411427" y="179179"/>
                </a:cubicBezTo>
                <a:cubicBezTo>
                  <a:pt x="2419629" y="181522"/>
                  <a:pt x="2427611" y="184574"/>
                  <a:pt x="2435703" y="187271"/>
                </a:cubicBezTo>
                <a:cubicBezTo>
                  <a:pt x="2443795" y="195363"/>
                  <a:pt x="2448578" y="210556"/>
                  <a:pt x="2459979" y="211547"/>
                </a:cubicBezTo>
                <a:cubicBezTo>
                  <a:pt x="2517440" y="216544"/>
                  <a:pt x="2626368" y="202950"/>
                  <a:pt x="2694648" y="195363"/>
                </a:cubicBezTo>
                <a:cubicBezTo>
                  <a:pt x="2718924" y="198060"/>
                  <a:pt x="2744798" y="194384"/>
                  <a:pt x="2767476" y="203455"/>
                </a:cubicBezTo>
                <a:cubicBezTo>
                  <a:pt x="2775396" y="206623"/>
                  <a:pt x="2768162" y="223499"/>
                  <a:pt x="2775568" y="227731"/>
                </a:cubicBezTo>
                <a:cubicBezTo>
                  <a:pt x="2789814" y="235871"/>
                  <a:pt x="2807937" y="233126"/>
                  <a:pt x="2824121" y="235823"/>
                </a:cubicBezTo>
                <a:cubicBezTo>
                  <a:pt x="2832213" y="238520"/>
                  <a:pt x="2840070" y="242065"/>
                  <a:pt x="2848397" y="243915"/>
                </a:cubicBezTo>
                <a:cubicBezTo>
                  <a:pt x="2864414" y="247474"/>
                  <a:pt x="2881384" y="246819"/>
                  <a:pt x="2896949" y="252007"/>
                </a:cubicBezTo>
                <a:cubicBezTo>
                  <a:pt x="2906175" y="255082"/>
                  <a:pt x="2912526" y="263842"/>
                  <a:pt x="2921225" y="268191"/>
                </a:cubicBezTo>
                <a:cubicBezTo>
                  <a:pt x="2928854" y="272006"/>
                  <a:pt x="2937409" y="273586"/>
                  <a:pt x="2945501" y="276283"/>
                </a:cubicBezTo>
                <a:cubicBezTo>
                  <a:pt x="3006443" y="316914"/>
                  <a:pt x="2928995" y="269210"/>
                  <a:pt x="3002145" y="300560"/>
                </a:cubicBezTo>
                <a:cubicBezTo>
                  <a:pt x="3039208" y="316444"/>
                  <a:pt x="3015703" y="317690"/>
                  <a:pt x="3050698" y="341020"/>
                </a:cubicBezTo>
                <a:cubicBezTo>
                  <a:pt x="3057795" y="345751"/>
                  <a:pt x="3066882" y="346415"/>
                  <a:pt x="3074974" y="349112"/>
                </a:cubicBezTo>
                <a:lnTo>
                  <a:pt x="3123526" y="381480"/>
                </a:lnTo>
                <a:cubicBezTo>
                  <a:pt x="3137720" y="390943"/>
                  <a:pt x="3134315" y="413848"/>
                  <a:pt x="3139710" y="430032"/>
                </a:cubicBezTo>
                <a:cubicBezTo>
                  <a:pt x="3147574" y="453624"/>
                  <a:pt x="3150499" y="478584"/>
                  <a:pt x="3155894" y="502860"/>
                </a:cubicBezTo>
                <a:cubicBezTo>
                  <a:pt x="3153197" y="516347"/>
                  <a:pt x="3151138" y="529978"/>
                  <a:pt x="3147802" y="543321"/>
                </a:cubicBezTo>
                <a:cubicBezTo>
                  <a:pt x="3143210" y="561688"/>
                  <a:pt x="3129095" y="593207"/>
                  <a:pt x="3123526" y="608057"/>
                </a:cubicBezTo>
                <a:cubicBezTo>
                  <a:pt x="3112416" y="637684"/>
                  <a:pt x="3118581" y="637278"/>
                  <a:pt x="3091158" y="664701"/>
                </a:cubicBezTo>
                <a:cubicBezTo>
                  <a:pt x="3086893" y="668966"/>
                  <a:pt x="3080369" y="670096"/>
                  <a:pt x="3074974" y="67279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888857" y="1909720"/>
            <a:ext cx="2492347" cy="1035781"/>
          </a:xfrm>
          <a:custGeom>
            <a:avLst/>
            <a:gdLst>
              <a:gd name="connsiteX0" fmla="*/ 2492347 w 2492347"/>
              <a:gd name="connsiteY0" fmla="*/ 0 h 1035781"/>
              <a:gd name="connsiteX1" fmla="*/ 2484255 w 2492347"/>
              <a:gd name="connsiteY1" fmla="*/ 89013 h 1035781"/>
              <a:gd name="connsiteX2" fmla="*/ 2468070 w 2492347"/>
              <a:gd name="connsiteY2" fmla="*/ 121381 h 1035781"/>
              <a:gd name="connsiteX3" fmla="*/ 2459978 w 2492347"/>
              <a:gd name="connsiteY3" fmla="*/ 145657 h 1035781"/>
              <a:gd name="connsiteX4" fmla="*/ 2419518 w 2492347"/>
              <a:gd name="connsiteY4" fmla="*/ 250853 h 1035781"/>
              <a:gd name="connsiteX5" fmla="*/ 2387150 w 2492347"/>
              <a:gd name="connsiteY5" fmla="*/ 315590 h 1035781"/>
              <a:gd name="connsiteX6" fmla="*/ 2370966 w 2492347"/>
              <a:gd name="connsiteY6" fmla="*/ 339866 h 1035781"/>
              <a:gd name="connsiteX7" fmla="*/ 2322414 w 2492347"/>
              <a:gd name="connsiteY7" fmla="*/ 420786 h 1035781"/>
              <a:gd name="connsiteX8" fmla="*/ 2306230 w 2492347"/>
              <a:gd name="connsiteY8" fmla="*/ 445062 h 1035781"/>
              <a:gd name="connsiteX9" fmla="*/ 2265770 w 2492347"/>
              <a:gd name="connsiteY9" fmla="*/ 485522 h 1035781"/>
              <a:gd name="connsiteX10" fmla="*/ 2233401 w 2492347"/>
              <a:gd name="connsiteY10" fmla="*/ 493615 h 1035781"/>
              <a:gd name="connsiteX11" fmla="*/ 2192941 w 2492347"/>
              <a:gd name="connsiteY11" fmla="*/ 525983 h 1035781"/>
              <a:gd name="connsiteX12" fmla="*/ 2144389 w 2492347"/>
              <a:gd name="connsiteY12" fmla="*/ 566443 h 1035781"/>
              <a:gd name="connsiteX13" fmla="*/ 2047285 w 2492347"/>
              <a:gd name="connsiteY13" fmla="*/ 639271 h 1035781"/>
              <a:gd name="connsiteX14" fmla="*/ 1982548 w 2492347"/>
              <a:gd name="connsiteY14" fmla="*/ 687823 h 1035781"/>
              <a:gd name="connsiteX15" fmla="*/ 1917812 w 2492347"/>
              <a:gd name="connsiteY15" fmla="*/ 720192 h 1035781"/>
              <a:gd name="connsiteX16" fmla="*/ 1820708 w 2492347"/>
              <a:gd name="connsiteY16" fmla="*/ 768744 h 1035781"/>
              <a:gd name="connsiteX17" fmla="*/ 1723603 w 2492347"/>
              <a:gd name="connsiteY17" fmla="*/ 825388 h 1035781"/>
              <a:gd name="connsiteX18" fmla="*/ 1691235 w 2492347"/>
              <a:gd name="connsiteY18" fmla="*/ 849664 h 1035781"/>
              <a:gd name="connsiteX19" fmla="*/ 1642683 w 2492347"/>
              <a:gd name="connsiteY19" fmla="*/ 865848 h 1035781"/>
              <a:gd name="connsiteX20" fmla="*/ 1569855 w 2492347"/>
              <a:gd name="connsiteY20" fmla="*/ 898216 h 1035781"/>
              <a:gd name="connsiteX21" fmla="*/ 1497026 w 2492347"/>
              <a:gd name="connsiteY21" fmla="*/ 946768 h 1035781"/>
              <a:gd name="connsiteX22" fmla="*/ 1472750 w 2492347"/>
              <a:gd name="connsiteY22" fmla="*/ 954861 h 1035781"/>
              <a:gd name="connsiteX23" fmla="*/ 1424198 w 2492347"/>
              <a:gd name="connsiteY23" fmla="*/ 987229 h 1035781"/>
              <a:gd name="connsiteX24" fmla="*/ 1375646 w 2492347"/>
              <a:gd name="connsiteY24" fmla="*/ 1019597 h 1035781"/>
              <a:gd name="connsiteX25" fmla="*/ 1181437 w 2492347"/>
              <a:gd name="connsiteY25" fmla="*/ 1035781 h 1035781"/>
              <a:gd name="connsiteX26" fmla="*/ 946768 w 2492347"/>
              <a:gd name="connsiteY26" fmla="*/ 1011505 h 1035781"/>
              <a:gd name="connsiteX27" fmla="*/ 906308 w 2492347"/>
              <a:gd name="connsiteY27" fmla="*/ 995321 h 1035781"/>
              <a:gd name="connsiteX28" fmla="*/ 882031 w 2492347"/>
              <a:gd name="connsiteY28" fmla="*/ 971045 h 1035781"/>
              <a:gd name="connsiteX29" fmla="*/ 865847 w 2492347"/>
              <a:gd name="connsiteY29" fmla="*/ 946768 h 1035781"/>
              <a:gd name="connsiteX30" fmla="*/ 809203 w 2492347"/>
              <a:gd name="connsiteY30" fmla="*/ 930584 h 1035781"/>
              <a:gd name="connsiteX31" fmla="*/ 760651 w 2492347"/>
              <a:gd name="connsiteY31" fmla="*/ 898216 h 1035781"/>
              <a:gd name="connsiteX32" fmla="*/ 712099 w 2492347"/>
              <a:gd name="connsiteY32" fmla="*/ 890124 h 1035781"/>
              <a:gd name="connsiteX33" fmla="*/ 534074 w 2492347"/>
              <a:gd name="connsiteY33" fmla="*/ 882032 h 1035781"/>
              <a:gd name="connsiteX34" fmla="*/ 453154 w 2492347"/>
              <a:gd name="connsiteY34" fmla="*/ 873940 h 1035781"/>
              <a:gd name="connsiteX35" fmla="*/ 428878 w 2492347"/>
              <a:gd name="connsiteY35" fmla="*/ 857756 h 1035781"/>
              <a:gd name="connsiteX36" fmla="*/ 404601 w 2492347"/>
              <a:gd name="connsiteY36" fmla="*/ 849664 h 1035781"/>
              <a:gd name="connsiteX37" fmla="*/ 380325 w 2492347"/>
              <a:gd name="connsiteY37" fmla="*/ 825388 h 1035781"/>
              <a:gd name="connsiteX38" fmla="*/ 113288 w 2492347"/>
              <a:gd name="connsiteY38" fmla="*/ 801112 h 1035781"/>
              <a:gd name="connsiteX39" fmla="*/ 0 w 2492347"/>
              <a:gd name="connsiteY39" fmla="*/ 809204 h 10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492347" h="1035781">
                <a:moveTo>
                  <a:pt x="2492347" y="0"/>
                </a:moveTo>
                <a:cubicBezTo>
                  <a:pt x="2489650" y="29671"/>
                  <a:pt x="2490098" y="59798"/>
                  <a:pt x="2484255" y="89013"/>
                </a:cubicBezTo>
                <a:cubicBezTo>
                  <a:pt x="2481889" y="100842"/>
                  <a:pt x="2472822" y="110293"/>
                  <a:pt x="2468070" y="121381"/>
                </a:cubicBezTo>
                <a:cubicBezTo>
                  <a:pt x="2464710" y="129221"/>
                  <a:pt x="2462675" y="137565"/>
                  <a:pt x="2459978" y="145657"/>
                </a:cubicBezTo>
                <a:cubicBezTo>
                  <a:pt x="2447130" y="235595"/>
                  <a:pt x="2464511" y="172114"/>
                  <a:pt x="2419518" y="250853"/>
                </a:cubicBezTo>
                <a:cubicBezTo>
                  <a:pt x="2407548" y="271800"/>
                  <a:pt x="2398703" y="294410"/>
                  <a:pt x="2387150" y="315590"/>
                </a:cubicBezTo>
                <a:cubicBezTo>
                  <a:pt x="2382493" y="324128"/>
                  <a:pt x="2375791" y="331422"/>
                  <a:pt x="2370966" y="339866"/>
                </a:cubicBezTo>
                <a:cubicBezTo>
                  <a:pt x="2321201" y="426955"/>
                  <a:pt x="2401595" y="302014"/>
                  <a:pt x="2322414" y="420786"/>
                </a:cubicBezTo>
                <a:lnTo>
                  <a:pt x="2306230" y="445062"/>
                </a:lnTo>
                <a:cubicBezTo>
                  <a:pt x="2291844" y="466641"/>
                  <a:pt x="2290945" y="474732"/>
                  <a:pt x="2265770" y="485522"/>
                </a:cubicBezTo>
                <a:cubicBezTo>
                  <a:pt x="2255547" y="489903"/>
                  <a:pt x="2244191" y="490917"/>
                  <a:pt x="2233401" y="493615"/>
                </a:cubicBezTo>
                <a:cubicBezTo>
                  <a:pt x="2183837" y="567961"/>
                  <a:pt x="2251570" y="477125"/>
                  <a:pt x="2192941" y="525983"/>
                </a:cubicBezTo>
                <a:cubicBezTo>
                  <a:pt x="2134153" y="574973"/>
                  <a:pt x="2200050" y="547889"/>
                  <a:pt x="2144389" y="566443"/>
                </a:cubicBezTo>
                <a:cubicBezTo>
                  <a:pt x="1960268" y="727549"/>
                  <a:pt x="2151706" y="569658"/>
                  <a:pt x="2047285" y="639271"/>
                </a:cubicBezTo>
                <a:cubicBezTo>
                  <a:pt x="2015004" y="660792"/>
                  <a:pt x="2012313" y="671587"/>
                  <a:pt x="1982548" y="687823"/>
                </a:cubicBezTo>
                <a:cubicBezTo>
                  <a:pt x="1961368" y="699376"/>
                  <a:pt x="1938106" y="707146"/>
                  <a:pt x="1917812" y="720192"/>
                </a:cubicBezTo>
                <a:cubicBezTo>
                  <a:pt x="1832195" y="775232"/>
                  <a:pt x="1909091" y="754014"/>
                  <a:pt x="1820708" y="768744"/>
                </a:cubicBezTo>
                <a:cubicBezTo>
                  <a:pt x="1764619" y="796788"/>
                  <a:pt x="1776610" y="788283"/>
                  <a:pt x="1723603" y="825388"/>
                </a:cubicBezTo>
                <a:cubicBezTo>
                  <a:pt x="1712554" y="833122"/>
                  <a:pt x="1703298" y="843633"/>
                  <a:pt x="1691235" y="849664"/>
                </a:cubicBezTo>
                <a:cubicBezTo>
                  <a:pt x="1675977" y="857293"/>
                  <a:pt x="1658867" y="860453"/>
                  <a:pt x="1642683" y="865848"/>
                </a:cubicBezTo>
                <a:cubicBezTo>
                  <a:pt x="1569232" y="920936"/>
                  <a:pt x="1654216" y="864472"/>
                  <a:pt x="1569855" y="898216"/>
                </a:cubicBezTo>
                <a:cubicBezTo>
                  <a:pt x="1523921" y="916589"/>
                  <a:pt x="1536753" y="924066"/>
                  <a:pt x="1497026" y="946768"/>
                </a:cubicBezTo>
                <a:cubicBezTo>
                  <a:pt x="1489620" y="951000"/>
                  <a:pt x="1480206" y="950718"/>
                  <a:pt x="1472750" y="954861"/>
                </a:cubicBezTo>
                <a:cubicBezTo>
                  <a:pt x="1455747" y="964307"/>
                  <a:pt x="1439551" y="975287"/>
                  <a:pt x="1424198" y="987229"/>
                </a:cubicBezTo>
                <a:cubicBezTo>
                  <a:pt x="1399500" y="1006439"/>
                  <a:pt x="1406598" y="1016158"/>
                  <a:pt x="1375646" y="1019597"/>
                </a:cubicBezTo>
                <a:cubicBezTo>
                  <a:pt x="1311083" y="1026771"/>
                  <a:pt x="1181437" y="1035781"/>
                  <a:pt x="1181437" y="1035781"/>
                </a:cubicBezTo>
                <a:cubicBezTo>
                  <a:pt x="1164134" y="1034397"/>
                  <a:pt x="1012529" y="1033425"/>
                  <a:pt x="946768" y="1011505"/>
                </a:cubicBezTo>
                <a:cubicBezTo>
                  <a:pt x="932988" y="1006912"/>
                  <a:pt x="919795" y="1000716"/>
                  <a:pt x="906308" y="995321"/>
                </a:cubicBezTo>
                <a:cubicBezTo>
                  <a:pt x="898216" y="987229"/>
                  <a:pt x="889357" y="979837"/>
                  <a:pt x="882031" y="971045"/>
                </a:cubicBezTo>
                <a:cubicBezTo>
                  <a:pt x="875805" y="963574"/>
                  <a:pt x="873441" y="952844"/>
                  <a:pt x="865847" y="946768"/>
                </a:cubicBezTo>
                <a:cubicBezTo>
                  <a:pt x="860570" y="942547"/>
                  <a:pt x="811317" y="931113"/>
                  <a:pt x="809203" y="930584"/>
                </a:cubicBezTo>
                <a:lnTo>
                  <a:pt x="760651" y="898216"/>
                </a:lnTo>
                <a:cubicBezTo>
                  <a:pt x="746999" y="889115"/>
                  <a:pt x="728465" y="891293"/>
                  <a:pt x="712099" y="890124"/>
                </a:cubicBezTo>
                <a:cubicBezTo>
                  <a:pt x="652847" y="885892"/>
                  <a:pt x="593416" y="884729"/>
                  <a:pt x="534074" y="882032"/>
                </a:cubicBezTo>
                <a:cubicBezTo>
                  <a:pt x="507101" y="879335"/>
                  <a:pt x="479568" y="880035"/>
                  <a:pt x="453154" y="873940"/>
                </a:cubicBezTo>
                <a:cubicBezTo>
                  <a:pt x="443678" y="871753"/>
                  <a:pt x="437577" y="862105"/>
                  <a:pt x="428878" y="857756"/>
                </a:cubicBezTo>
                <a:cubicBezTo>
                  <a:pt x="421248" y="853941"/>
                  <a:pt x="412693" y="852361"/>
                  <a:pt x="404601" y="849664"/>
                </a:cubicBezTo>
                <a:cubicBezTo>
                  <a:pt x="396509" y="841572"/>
                  <a:pt x="390329" y="830946"/>
                  <a:pt x="380325" y="825388"/>
                </a:cubicBezTo>
                <a:cubicBezTo>
                  <a:pt x="313073" y="788026"/>
                  <a:pt x="133345" y="801855"/>
                  <a:pt x="113288" y="801112"/>
                </a:cubicBezTo>
                <a:cubicBezTo>
                  <a:pt x="21632" y="810278"/>
                  <a:pt x="59476" y="809204"/>
                  <a:pt x="0" y="809204"/>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1626499" y="736375"/>
            <a:ext cx="2435703" cy="5696793"/>
          </a:xfrm>
          <a:custGeom>
            <a:avLst/>
            <a:gdLst>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113289 w 2435703"/>
              <a:gd name="connsiteY26" fmla="*/ 2638004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32368 w 2435703"/>
              <a:gd name="connsiteY30" fmla="*/ 2807937 h 5696793"/>
              <a:gd name="connsiteX31" fmla="*/ 40460 w 2435703"/>
              <a:gd name="connsiteY31" fmla="*/ 2888857 h 5696793"/>
              <a:gd name="connsiteX32" fmla="*/ 56644 w 2435703"/>
              <a:gd name="connsiteY32" fmla="*/ 3018329 h 5696793"/>
              <a:gd name="connsiteX33" fmla="*/ 80920 w 2435703"/>
              <a:gd name="connsiteY33" fmla="*/ 3317735 h 5696793"/>
              <a:gd name="connsiteX34" fmla="*/ 72828 w 2435703"/>
              <a:gd name="connsiteY34" fmla="*/ 3762797 h 5696793"/>
              <a:gd name="connsiteX35" fmla="*/ 40460 w 2435703"/>
              <a:gd name="connsiteY35" fmla="*/ 3859901 h 5696793"/>
              <a:gd name="connsiteX36" fmla="*/ 0 w 2435703"/>
              <a:gd name="connsiteY36" fmla="*/ 4029834 h 5696793"/>
              <a:gd name="connsiteX37" fmla="*/ 16184 w 2435703"/>
              <a:gd name="connsiteY37" fmla="*/ 4782393 h 5696793"/>
              <a:gd name="connsiteX38" fmla="*/ 24276 w 2435703"/>
              <a:gd name="connsiteY38" fmla="*/ 4887590 h 5696793"/>
              <a:gd name="connsiteX39" fmla="*/ 64736 w 2435703"/>
              <a:gd name="connsiteY39" fmla="*/ 5081798 h 5696793"/>
              <a:gd name="connsiteX40" fmla="*/ 97105 w 2435703"/>
              <a:gd name="connsiteY40" fmla="*/ 5138443 h 5696793"/>
              <a:gd name="connsiteX41" fmla="*/ 145657 w 2435703"/>
              <a:gd name="connsiteY41" fmla="*/ 5154627 h 5696793"/>
              <a:gd name="connsiteX42" fmla="*/ 178025 w 2435703"/>
              <a:gd name="connsiteY42" fmla="*/ 5170811 h 5696793"/>
              <a:gd name="connsiteX43" fmla="*/ 202301 w 2435703"/>
              <a:gd name="connsiteY43" fmla="*/ 5195087 h 5696793"/>
              <a:gd name="connsiteX44" fmla="*/ 250853 w 2435703"/>
              <a:gd name="connsiteY44" fmla="*/ 5203179 h 5696793"/>
              <a:gd name="connsiteX45" fmla="*/ 461246 w 2435703"/>
              <a:gd name="connsiteY45" fmla="*/ 5195087 h 5696793"/>
              <a:gd name="connsiteX46" fmla="*/ 647363 w 2435703"/>
              <a:gd name="connsiteY46" fmla="*/ 5178903 h 5696793"/>
              <a:gd name="connsiteX47" fmla="*/ 671639 w 2435703"/>
              <a:gd name="connsiteY47" fmla="*/ 5162719 h 5696793"/>
              <a:gd name="connsiteX48" fmla="*/ 695915 w 2435703"/>
              <a:gd name="connsiteY48" fmla="*/ 5130351 h 5696793"/>
              <a:gd name="connsiteX49" fmla="*/ 833480 w 2435703"/>
              <a:gd name="connsiteY49" fmla="*/ 5122259 h 5696793"/>
              <a:gd name="connsiteX50" fmla="*/ 865848 w 2435703"/>
              <a:gd name="connsiteY50" fmla="*/ 5106075 h 5696793"/>
              <a:gd name="connsiteX51" fmla="*/ 906308 w 2435703"/>
              <a:gd name="connsiteY51" fmla="*/ 5097983 h 5696793"/>
              <a:gd name="connsiteX52" fmla="*/ 922492 w 2435703"/>
              <a:gd name="connsiteY52" fmla="*/ 5073706 h 5696793"/>
              <a:gd name="connsiteX53" fmla="*/ 954860 w 2435703"/>
              <a:gd name="connsiteY53" fmla="*/ 5049430 h 5696793"/>
              <a:gd name="connsiteX54" fmla="*/ 1003413 w 2435703"/>
              <a:gd name="connsiteY54" fmla="*/ 5033246 h 5696793"/>
              <a:gd name="connsiteX55" fmla="*/ 1068149 w 2435703"/>
              <a:gd name="connsiteY55" fmla="*/ 5017062 h 5696793"/>
              <a:gd name="connsiteX56" fmla="*/ 1116701 w 2435703"/>
              <a:gd name="connsiteY56" fmla="*/ 4984694 h 5696793"/>
              <a:gd name="connsiteX57" fmla="*/ 1140977 w 2435703"/>
              <a:gd name="connsiteY57" fmla="*/ 4952326 h 5696793"/>
              <a:gd name="connsiteX58" fmla="*/ 1165253 w 2435703"/>
              <a:gd name="connsiteY58" fmla="*/ 4944234 h 5696793"/>
              <a:gd name="connsiteX59" fmla="*/ 1262358 w 2435703"/>
              <a:gd name="connsiteY59" fmla="*/ 4928050 h 5696793"/>
              <a:gd name="connsiteX60" fmla="*/ 1286634 w 2435703"/>
              <a:gd name="connsiteY60" fmla="*/ 4911866 h 5696793"/>
              <a:gd name="connsiteX61" fmla="*/ 1310910 w 2435703"/>
              <a:gd name="connsiteY61" fmla="*/ 4903774 h 5696793"/>
              <a:gd name="connsiteX62" fmla="*/ 1343278 w 2435703"/>
              <a:gd name="connsiteY62" fmla="*/ 4887590 h 5696793"/>
              <a:gd name="connsiteX63" fmla="*/ 1683143 w 2435703"/>
              <a:gd name="connsiteY63" fmla="*/ 4903774 h 5696793"/>
              <a:gd name="connsiteX64" fmla="*/ 1731696 w 2435703"/>
              <a:gd name="connsiteY64" fmla="*/ 4928050 h 5696793"/>
              <a:gd name="connsiteX65" fmla="*/ 1780248 w 2435703"/>
              <a:gd name="connsiteY65" fmla="*/ 4936142 h 5696793"/>
              <a:gd name="connsiteX66" fmla="*/ 1820708 w 2435703"/>
              <a:gd name="connsiteY66" fmla="*/ 4952326 h 5696793"/>
              <a:gd name="connsiteX67" fmla="*/ 1836892 w 2435703"/>
              <a:gd name="connsiteY67" fmla="*/ 4976602 h 5696793"/>
              <a:gd name="connsiteX68" fmla="*/ 1901628 w 2435703"/>
              <a:gd name="connsiteY68" fmla="*/ 4992786 h 5696793"/>
              <a:gd name="connsiteX69" fmla="*/ 1942089 w 2435703"/>
              <a:gd name="connsiteY69" fmla="*/ 5041338 h 5696793"/>
              <a:gd name="connsiteX70" fmla="*/ 1958273 w 2435703"/>
              <a:gd name="connsiteY70" fmla="*/ 5065614 h 5696793"/>
              <a:gd name="connsiteX71" fmla="*/ 1982549 w 2435703"/>
              <a:gd name="connsiteY71" fmla="*/ 5081798 h 5696793"/>
              <a:gd name="connsiteX72" fmla="*/ 2023009 w 2435703"/>
              <a:gd name="connsiteY72" fmla="*/ 5122259 h 5696793"/>
              <a:gd name="connsiteX73" fmla="*/ 2079653 w 2435703"/>
              <a:gd name="connsiteY73" fmla="*/ 5170811 h 5696793"/>
              <a:gd name="connsiteX74" fmla="*/ 2160574 w 2435703"/>
              <a:gd name="connsiteY74" fmla="*/ 5251731 h 5696793"/>
              <a:gd name="connsiteX75" fmla="*/ 2233402 w 2435703"/>
              <a:gd name="connsiteY75" fmla="*/ 5324560 h 5696793"/>
              <a:gd name="connsiteX76" fmla="*/ 2249586 w 2435703"/>
              <a:gd name="connsiteY76" fmla="*/ 5348836 h 5696793"/>
              <a:gd name="connsiteX77" fmla="*/ 2273862 w 2435703"/>
              <a:gd name="connsiteY77" fmla="*/ 5373112 h 5696793"/>
              <a:gd name="connsiteX78" fmla="*/ 2338598 w 2435703"/>
              <a:gd name="connsiteY78" fmla="*/ 5389296 h 5696793"/>
              <a:gd name="connsiteX79" fmla="*/ 2354782 w 2435703"/>
              <a:gd name="connsiteY79" fmla="*/ 5413572 h 5696793"/>
              <a:gd name="connsiteX80" fmla="*/ 2411427 w 2435703"/>
              <a:gd name="connsiteY80" fmla="*/ 5462124 h 5696793"/>
              <a:gd name="connsiteX81" fmla="*/ 2419519 w 2435703"/>
              <a:gd name="connsiteY81" fmla="*/ 5486400 h 5696793"/>
              <a:gd name="connsiteX82" fmla="*/ 2435703 w 2435703"/>
              <a:gd name="connsiteY82" fmla="*/ 5599689 h 5696793"/>
              <a:gd name="connsiteX83" fmla="*/ 2427611 w 2435703"/>
              <a:gd name="connsiteY83" fmla="*/ 5656333 h 5696793"/>
              <a:gd name="connsiteX84" fmla="*/ 2419519 w 2435703"/>
              <a:gd name="connsiteY84"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32368 w 2435703"/>
              <a:gd name="connsiteY30" fmla="*/ 2807937 h 5696793"/>
              <a:gd name="connsiteX31" fmla="*/ 40460 w 2435703"/>
              <a:gd name="connsiteY31" fmla="*/ 2888857 h 5696793"/>
              <a:gd name="connsiteX32" fmla="*/ 56644 w 2435703"/>
              <a:gd name="connsiteY32" fmla="*/ 3018329 h 5696793"/>
              <a:gd name="connsiteX33" fmla="*/ 80920 w 2435703"/>
              <a:gd name="connsiteY33" fmla="*/ 3317735 h 5696793"/>
              <a:gd name="connsiteX34" fmla="*/ 72828 w 2435703"/>
              <a:gd name="connsiteY34" fmla="*/ 3762797 h 5696793"/>
              <a:gd name="connsiteX35" fmla="*/ 40460 w 2435703"/>
              <a:gd name="connsiteY35" fmla="*/ 3859901 h 5696793"/>
              <a:gd name="connsiteX36" fmla="*/ 0 w 2435703"/>
              <a:gd name="connsiteY36" fmla="*/ 4029834 h 5696793"/>
              <a:gd name="connsiteX37" fmla="*/ 16184 w 2435703"/>
              <a:gd name="connsiteY37" fmla="*/ 4782393 h 5696793"/>
              <a:gd name="connsiteX38" fmla="*/ 24276 w 2435703"/>
              <a:gd name="connsiteY38" fmla="*/ 4887590 h 5696793"/>
              <a:gd name="connsiteX39" fmla="*/ 64736 w 2435703"/>
              <a:gd name="connsiteY39" fmla="*/ 5081798 h 5696793"/>
              <a:gd name="connsiteX40" fmla="*/ 97105 w 2435703"/>
              <a:gd name="connsiteY40" fmla="*/ 5138443 h 5696793"/>
              <a:gd name="connsiteX41" fmla="*/ 145657 w 2435703"/>
              <a:gd name="connsiteY41" fmla="*/ 5154627 h 5696793"/>
              <a:gd name="connsiteX42" fmla="*/ 178025 w 2435703"/>
              <a:gd name="connsiteY42" fmla="*/ 5170811 h 5696793"/>
              <a:gd name="connsiteX43" fmla="*/ 202301 w 2435703"/>
              <a:gd name="connsiteY43" fmla="*/ 5195087 h 5696793"/>
              <a:gd name="connsiteX44" fmla="*/ 250853 w 2435703"/>
              <a:gd name="connsiteY44" fmla="*/ 5203179 h 5696793"/>
              <a:gd name="connsiteX45" fmla="*/ 461246 w 2435703"/>
              <a:gd name="connsiteY45" fmla="*/ 5195087 h 5696793"/>
              <a:gd name="connsiteX46" fmla="*/ 647363 w 2435703"/>
              <a:gd name="connsiteY46" fmla="*/ 5178903 h 5696793"/>
              <a:gd name="connsiteX47" fmla="*/ 671639 w 2435703"/>
              <a:gd name="connsiteY47" fmla="*/ 5162719 h 5696793"/>
              <a:gd name="connsiteX48" fmla="*/ 695915 w 2435703"/>
              <a:gd name="connsiteY48" fmla="*/ 5130351 h 5696793"/>
              <a:gd name="connsiteX49" fmla="*/ 833480 w 2435703"/>
              <a:gd name="connsiteY49" fmla="*/ 5122259 h 5696793"/>
              <a:gd name="connsiteX50" fmla="*/ 865848 w 2435703"/>
              <a:gd name="connsiteY50" fmla="*/ 5106075 h 5696793"/>
              <a:gd name="connsiteX51" fmla="*/ 906308 w 2435703"/>
              <a:gd name="connsiteY51" fmla="*/ 5097983 h 5696793"/>
              <a:gd name="connsiteX52" fmla="*/ 922492 w 2435703"/>
              <a:gd name="connsiteY52" fmla="*/ 5073706 h 5696793"/>
              <a:gd name="connsiteX53" fmla="*/ 954860 w 2435703"/>
              <a:gd name="connsiteY53" fmla="*/ 5049430 h 5696793"/>
              <a:gd name="connsiteX54" fmla="*/ 1003413 w 2435703"/>
              <a:gd name="connsiteY54" fmla="*/ 5033246 h 5696793"/>
              <a:gd name="connsiteX55" fmla="*/ 1068149 w 2435703"/>
              <a:gd name="connsiteY55" fmla="*/ 5017062 h 5696793"/>
              <a:gd name="connsiteX56" fmla="*/ 1116701 w 2435703"/>
              <a:gd name="connsiteY56" fmla="*/ 4984694 h 5696793"/>
              <a:gd name="connsiteX57" fmla="*/ 1140977 w 2435703"/>
              <a:gd name="connsiteY57" fmla="*/ 4952326 h 5696793"/>
              <a:gd name="connsiteX58" fmla="*/ 1165253 w 2435703"/>
              <a:gd name="connsiteY58" fmla="*/ 4944234 h 5696793"/>
              <a:gd name="connsiteX59" fmla="*/ 1262358 w 2435703"/>
              <a:gd name="connsiteY59" fmla="*/ 4928050 h 5696793"/>
              <a:gd name="connsiteX60" fmla="*/ 1286634 w 2435703"/>
              <a:gd name="connsiteY60" fmla="*/ 4911866 h 5696793"/>
              <a:gd name="connsiteX61" fmla="*/ 1310910 w 2435703"/>
              <a:gd name="connsiteY61" fmla="*/ 4903774 h 5696793"/>
              <a:gd name="connsiteX62" fmla="*/ 1343278 w 2435703"/>
              <a:gd name="connsiteY62" fmla="*/ 4887590 h 5696793"/>
              <a:gd name="connsiteX63" fmla="*/ 1683143 w 2435703"/>
              <a:gd name="connsiteY63" fmla="*/ 4903774 h 5696793"/>
              <a:gd name="connsiteX64" fmla="*/ 1731696 w 2435703"/>
              <a:gd name="connsiteY64" fmla="*/ 4928050 h 5696793"/>
              <a:gd name="connsiteX65" fmla="*/ 1780248 w 2435703"/>
              <a:gd name="connsiteY65" fmla="*/ 4936142 h 5696793"/>
              <a:gd name="connsiteX66" fmla="*/ 1820708 w 2435703"/>
              <a:gd name="connsiteY66" fmla="*/ 4952326 h 5696793"/>
              <a:gd name="connsiteX67" fmla="*/ 1836892 w 2435703"/>
              <a:gd name="connsiteY67" fmla="*/ 4976602 h 5696793"/>
              <a:gd name="connsiteX68" fmla="*/ 1901628 w 2435703"/>
              <a:gd name="connsiteY68" fmla="*/ 4992786 h 5696793"/>
              <a:gd name="connsiteX69" fmla="*/ 1942089 w 2435703"/>
              <a:gd name="connsiteY69" fmla="*/ 5041338 h 5696793"/>
              <a:gd name="connsiteX70" fmla="*/ 1958273 w 2435703"/>
              <a:gd name="connsiteY70" fmla="*/ 5065614 h 5696793"/>
              <a:gd name="connsiteX71" fmla="*/ 1982549 w 2435703"/>
              <a:gd name="connsiteY71" fmla="*/ 5081798 h 5696793"/>
              <a:gd name="connsiteX72" fmla="*/ 2023009 w 2435703"/>
              <a:gd name="connsiteY72" fmla="*/ 5122259 h 5696793"/>
              <a:gd name="connsiteX73" fmla="*/ 2079653 w 2435703"/>
              <a:gd name="connsiteY73" fmla="*/ 5170811 h 5696793"/>
              <a:gd name="connsiteX74" fmla="*/ 2160574 w 2435703"/>
              <a:gd name="connsiteY74" fmla="*/ 5251731 h 5696793"/>
              <a:gd name="connsiteX75" fmla="*/ 2233402 w 2435703"/>
              <a:gd name="connsiteY75" fmla="*/ 5324560 h 5696793"/>
              <a:gd name="connsiteX76" fmla="*/ 2249586 w 2435703"/>
              <a:gd name="connsiteY76" fmla="*/ 5348836 h 5696793"/>
              <a:gd name="connsiteX77" fmla="*/ 2273862 w 2435703"/>
              <a:gd name="connsiteY77" fmla="*/ 5373112 h 5696793"/>
              <a:gd name="connsiteX78" fmla="*/ 2338598 w 2435703"/>
              <a:gd name="connsiteY78" fmla="*/ 5389296 h 5696793"/>
              <a:gd name="connsiteX79" fmla="*/ 2354782 w 2435703"/>
              <a:gd name="connsiteY79" fmla="*/ 5413572 h 5696793"/>
              <a:gd name="connsiteX80" fmla="*/ 2411427 w 2435703"/>
              <a:gd name="connsiteY80" fmla="*/ 5462124 h 5696793"/>
              <a:gd name="connsiteX81" fmla="*/ 2419519 w 2435703"/>
              <a:gd name="connsiteY81" fmla="*/ 5486400 h 5696793"/>
              <a:gd name="connsiteX82" fmla="*/ 2435703 w 2435703"/>
              <a:gd name="connsiteY82" fmla="*/ 5599689 h 5696793"/>
              <a:gd name="connsiteX83" fmla="*/ 2427611 w 2435703"/>
              <a:gd name="connsiteY83" fmla="*/ 5656333 h 5696793"/>
              <a:gd name="connsiteX84" fmla="*/ 2419519 w 2435703"/>
              <a:gd name="connsiteY84"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32368 w 2435703"/>
              <a:gd name="connsiteY30" fmla="*/ 2807937 h 5696793"/>
              <a:gd name="connsiteX31" fmla="*/ 55700 w 2435703"/>
              <a:gd name="connsiteY31" fmla="*/ 2894572 h 5696793"/>
              <a:gd name="connsiteX32" fmla="*/ 56644 w 2435703"/>
              <a:gd name="connsiteY32" fmla="*/ 3018329 h 5696793"/>
              <a:gd name="connsiteX33" fmla="*/ 80920 w 2435703"/>
              <a:gd name="connsiteY33" fmla="*/ 3317735 h 5696793"/>
              <a:gd name="connsiteX34" fmla="*/ 72828 w 2435703"/>
              <a:gd name="connsiteY34" fmla="*/ 3762797 h 5696793"/>
              <a:gd name="connsiteX35" fmla="*/ 40460 w 2435703"/>
              <a:gd name="connsiteY35" fmla="*/ 3859901 h 5696793"/>
              <a:gd name="connsiteX36" fmla="*/ 0 w 2435703"/>
              <a:gd name="connsiteY36" fmla="*/ 4029834 h 5696793"/>
              <a:gd name="connsiteX37" fmla="*/ 16184 w 2435703"/>
              <a:gd name="connsiteY37" fmla="*/ 4782393 h 5696793"/>
              <a:gd name="connsiteX38" fmla="*/ 24276 w 2435703"/>
              <a:gd name="connsiteY38" fmla="*/ 4887590 h 5696793"/>
              <a:gd name="connsiteX39" fmla="*/ 64736 w 2435703"/>
              <a:gd name="connsiteY39" fmla="*/ 5081798 h 5696793"/>
              <a:gd name="connsiteX40" fmla="*/ 97105 w 2435703"/>
              <a:gd name="connsiteY40" fmla="*/ 5138443 h 5696793"/>
              <a:gd name="connsiteX41" fmla="*/ 145657 w 2435703"/>
              <a:gd name="connsiteY41" fmla="*/ 5154627 h 5696793"/>
              <a:gd name="connsiteX42" fmla="*/ 178025 w 2435703"/>
              <a:gd name="connsiteY42" fmla="*/ 5170811 h 5696793"/>
              <a:gd name="connsiteX43" fmla="*/ 202301 w 2435703"/>
              <a:gd name="connsiteY43" fmla="*/ 5195087 h 5696793"/>
              <a:gd name="connsiteX44" fmla="*/ 250853 w 2435703"/>
              <a:gd name="connsiteY44" fmla="*/ 5203179 h 5696793"/>
              <a:gd name="connsiteX45" fmla="*/ 461246 w 2435703"/>
              <a:gd name="connsiteY45" fmla="*/ 5195087 h 5696793"/>
              <a:gd name="connsiteX46" fmla="*/ 647363 w 2435703"/>
              <a:gd name="connsiteY46" fmla="*/ 5178903 h 5696793"/>
              <a:gd name="connsiteX47" fmla="*/ 671639 w 2435703"/>
              <a:gd name="connsiteY47" fmla="*/ 5162719 h 5696793"/>
              <a:gd name="connsiteX48" fmla="*/ 695915 w 2435703"/>
              <a:gd name="connsiteY48" fmla="*/ 5130351 h 5696793"/>
              <a:gd name="connsiteX49" fmla="*/ 833480 w 2435703"/>
              <a:gd name="connsiteY49" fmla="*/ 5122259 h 5696793"/>
              <a:gd name="connsiteX50" fmla="*/ 865848 w 2435703"/>
              <a:gd name="connsiteY50" fmla="*/ 5106075 h 5696793"/>
              <a:gd name="connsiteX51" fmla="*/ 906308 w 2435703"/>
              <a:gd name="connsiteY51" fmla="*/ 5097983 h 5696793"/>
              <a:gd name="connsiteX52" fmla="*/ 922492 w 2435703"/>
              <a:gd name="connsiteY52" fmla="*/ 5073706 h 5696793"/>
              <a:gd name="connsiteX53" fmla="*/ 954860 w 2435703"/>
              <a:gd name="connsiteY53" fmla="*/ 5049430 h 5696793"/>
              <a:gd name="connsiteX54" fmla="*/ 1003413 w 2435703"/>
              <a:gd name="connsiteY54" fmla="*/ 5033246 h 5696793"/>
              <a:gd name="connsiteX55" fmla="*/ 1068149 w 2435703"/>
              <a:gd name="connsiteY55" fmla="*/ 5017062 h 5696793"/>
              <a:gd name="connsiteX56" fmla="*/ 1116701 w 2435703"/>
              <a:gd name="connsiteY56" fmla="*/ 4984694 h 5696793"/>
              <a:gd name="connsiteX57" fmla="*/ 1140977 w 2435703"/>
              <a:gd name="connsiteY57" fmla="*/ 4952326 h 5696793"/>
              <a:gd name="connsiteX58" fmla="*/ 1165253 w 2435703"/>
              <a:gd name="connsiteY58" fmla="*/ 4944234 h 5696793"/>
              <a:gd name="connsiteX59" fmla="*/ 1262358 w 2435703"/>
              <a:gd name="connsiteY59" fmla="*/ 4928050 h 5696793"/>
              <a:gd name="connsiteX60" fmla="*/ 1286634 w 2435703"/>
              <a:gd name="connsiteY60" fmla="*/ 4911866 h 5696793"/>
              <a:gd name="connsiteX61" fmla="*/ 1310910 w 2435703"/>
              <a:gd name="connsiteY61" fmla="*/ 4903774 h 5696793"/>
              <a:gd name="connsiteX62" fmla="*/ 1343278 w 2435703"/>
              <a:gd name="connsiteY62" fmla="*/ 4887590 h 5696793"/>
              <a:gd name="connsiteX63" fmla="*/ 1683143 w 2435703"/>
              <a:gd name="connsiteY63" fmla="*/ 4903774 h 5696793"/>
              <a:gd name="connsiteX64" fmla="*/ 1731696 w 2435703"/>
              <a:gd name="connsiteY64" fmla="*/ 4928050 h 5696793"/>
              <a:gd name="connsiteX65" fmla="*/ 1780248 w 2435703"/>
              <a:gd name="connsiteY65" fmla="*/ 4936142 h 5696793"/>
              <a:gd name="connsiteX66" fmla="*/ 1820708 w 2435703"/>
              <a:gd name="connsiteY66" fmla="*/ 4952326 h 5696793"/>
              <a:gd name="connsiteX67" fmla="*/ 1836892 w 2435703"/>
              <a:gd name="connsiteY67" fmla="*/ 4976602 h 5696793"/>
              <a:gd name="connsiteX68" fmla="*/ 1901628 w 2435703"/>
              <a:gd name="connsiteY68" fmla="*/ 4992786 h 5696793"/>
              <a:gd name="connsiteX69" fmla="*/ 1942089 w 2435703"/>
              <a:gd name="connsiteY69" fmla="*/ 5041338 h 5696793"/>
              <a:gd name="connsiteX70" fmla="*/ 1958273 w 2435703"/>
              <a:gd name="connsiteY70" fmla="*/ 5065614 h 5696793"/>
              <a:gd name="connsiteX71" fmla="*/ 1982549 w 2435703"/>
              <a:gd name="connsiteY71" fmla="*/ 5081798 h 5696793"/>
              <a:gd name="connsiteX72" fmla="*/ 2023009 w 2435703"/>
              <a:gd name="connsiteY72" fmla="*/ 5122259 h 5696793"/>
              <a:gd name="connsiteX73" fmla="*/ 2079653 w 2435703"/>
              <a:gd name="connsiteY73" fmla="*/ 5170811 h 5696793"/>
              <a:gd name="connsiteX74" fmla="*/ 2160574 w 2435703"/>
              <a:gd name="connsiteY74" fmla="*/ 5251731 h 5696793"/>
              <a:gd name="connsiteX75" fmla="*/ 2233402 w 2435703"/>
              <a:gd name="connsiteY75" fmla="*/ 5324560 h 5696793"/>
              <a:gd name="connsiteX76" fmla="*/ 2249586 w 2435703"/>
              <a:gd name="connsiteY76" fmla="*/ 5348836 h 5696793"/>
              <a:gd name="connsiteX77" fmla="*/ 2273862 w 2435703"/>
              <a:gd name="connsiteY77" fmla="*/ 5373112 h 5696793"/>
              <a:gd name="connsiteX78" fmla="*/ 2338598 w 2435703"/>
              <a:gd name="connsiteY78" fmla="*/ 5389296 h 5696793"/>
              <a:gd name="connsiteX79" fmla="*/ 2354782 w 2435703"/>
              <a:gd name="connsiteY79" fmla="*/ 5413572 h 5696793"/>
              <a:gd name="connsiteX80" fmla="*/ 2411427 w 2435703"/>
              <a:gd name="connsiteY80" fmla="*/ 5462124 h 5696793"/>
              <a:gd name="connsiteX81" fmla="*/ 2419519 w 2435703"/>
              <a:gd name="connsiteY81" fmla="*/ 5486400 h 5696793"/>
              <a:gd name="connsiteX82" fmla="*/ 2435703 w 2435703"/>
              <a:gd name="connsiteY82" fmla="*/ 5599689 h 5696793"/>
              <a:gd name="connsiteX83" fmla="*/ 2427611 w 2435703"/>
              <a:gd name="connsiteY83" fmla="*/ 5656333 h 5696793"/>
              <a:gd name="connsiteX84" fmla="*/ 2419519 w 2435703"/>
              <a:gd name="connsiteY84"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86096 w 2435703"/>
              <a:gd name="connsiteY30" fmla="*/ 2803115 h 5696793"/>
              <a:gd name="connsiteX31" fmla="*/ 32368 w 2435703"/>
              <a:gd name="connsiteY31" fmla="*/ 2807937 h 5696793"/>
              <a:gd name="connsiteX32" fmla="*/ 55700 w 2435703"/>
              <a:gd name="connsiteY32" fmla="*/ 2894572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86096 w 2435703"/>
              <a:gd name="connsiteY30" fmla="*/ 2803115 h 5696793"/>
              <a:gd name="connsiteX31" fmla="*/ 78088 w 2435703"/>
              <a:gd name="connsiteY31" fmla="*/ 2842227 h 5696793"/>
              <a:gd name="connsiteX32" fmla="*/ 55700 w 2435703"/>
              <a:gd name="connsiteY32" fmla="*/ 2894572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48552 w 2435703"/>
              <a:gd name="connsiteY29" fmla="*/ 274320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105197 w 2435703"/>
              <a:gd name="connsiteY27" fmla="*/ 2702740 h 5696793"/>
              <a:gd name="connsiteX28" fmla="*/ 80920 w 2435703"/>
              <a:gd name="connsiteY28" fmla="*/ 2718924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80920 w 2435703"/>
              <a:gd name="connsiteY28" fmla="*/ 2718924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103780 w 2435703"/>
              <a:gd name="connsiteY28" fmla="*/ 2692254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94255 w 2435703"/>
              <a:gd name="connsiteY28" fmla="*/ 2686539 h 5696793"/>
              <a:gd name="connsiteX29" fmla="*/ 96177 w 2435703"/>
              <a:gd name="connsiteY29" fmla="*/ 2750820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9482 w 2435703"/>
              <a:gd name="connsiteY27" fmla="*/ 2624635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24276 w 2435703"/>
              <a:gd name="connsiteY39" fmla="*/ 48875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1421 w 2435703"/>
              <a:gd name="connsiteY39" fmla="*/ 487616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4736 w 2435703"/>
              <a:gd name="connsiteY40" fmla="*/ 508179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8546 w 2435703"/>
              <a:gd name="connsiteY40" fmla="*/ 503226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 name="connsiteX0" fmla="*/ 712099 w 2435703"/>
              <a:gd name="connsiteY0" fmla="*/ 0 h 5696793"/>
              <a:gd name="connsiteX1" fmla="*/ 687823 w 2435703"/>
              <a:gd name="connsiteY1" fmla="*/ 72829 h 5696793"/>
              <a:gd name="connsiteX2" fmla="*/ 663547 w 2435703"/>
              <a:gd name="connsiteY2" fmla="*/ 80921 h 5696793"/>
              <a:gd name="connsiteX3" fmla="*/ 639271 w 2435703"/>
              <a:gd name="connsiteY3" fmla="*/ 97105 h 5696793"/>
              <a:gd name="connsiteX4" fmla="*/ 598811 w 2435703"/>
              <a:gd name="connsiteY4" fmla="*/ 161841 h 5696793"/>
              <a:gd name="connsiteX5" fmla="*/ 566443 w 2435703"/>
              <a:gd name="connsiteY5" fmla="*/ 169933 h 5696793"/>
              <a:gd name="connsiteX6" fmla="*/ 493614 w 2435703"/>
              <a:gd name="connsiteY6" fmla="*/ 194209 h 5696793"/>
              <a:gd name="connsiteX7" fmla="*/ 453154 w 2435703"/>
              <a:gd name="connsiteY7" fmla="*/ 202301 h 5696793"/>
              <a:gd name="connsiteX8" fmla="*/ 380326 w 2435703"/>
              <a:gd name="connsiteY8" fmla="*/ 250853 h 5696793"/>
              <a:gd name="connsiteX9" fmla="*/ 339866 w 2435703"/>
              <a:gd name="connsiteY9" fmla="*/ 267037 h 5696793"/>
              <a:gd name="connsiteX10" fmla="*/ 275129 w 2435703"/>
              <a:gd name="connsiteY10" fmla="*/ 299406 h 5696793"/>
              <a:gd name="connsiteX11" fmla="*/ 178025 w 2435703"/>
              <a:gd name="connsiteY11" fmla="*/ 420786 h 5696793"/>
              <a:gd name="connsiteX12" fmla="*/ 129473 w 2435703"/>
              <a:gd name="connsiteY12" fmla="*/ 517890 h 5696793"/>
              <a:gd name="connsiteX13" fmla="*/ 89013 w 2435703"/>
              <a:gd name="connsiteY13" fmla="*/ 606903 h 5696793"/>
              <a:gd name="connsiteX14" fmla="*/ 64736 w 2435703"/>
              <a:gd name="connsiteY14" fmla="*/ 663547 h 5696793"/>
              <a:gd name="connsiteX15" fmla="*/ 56644 w 2435703"/>
              <a:gd name="connsiteY15" fmla="*/ 712099 h 5696793"/>
              <a:gd name="connsiteX16" fmla="*/ 48552 w 2435703"/>
              <a:gd name="connsiteY16" fmla="*/ 744467 h 5696793"/>
              <a:gd name="connsiteX17" fmla="*/ 40460 w 2435703"/>
              <a:gd name="connsiteY17" fmla="*/ 1165253 h 5696793"/>
              <a:gd name="connsiteX18" fmla="*/ 16184 w 2435703"/>
              <a:gd name="connsiteY18" fmla="*/ 1634591 h 5696793"/>
              <a:gd name="connsiteX19" fmla="*/ 24276 w 2435703"/>
              <a:gd name="connsiteY19" fmla="*/ 1723604 h 5696793"/>
              <a:gd name="connsiteX20" fmla="*/ 32368 w 2435703"/>
              <a:gd name="connsiteY20" fmla="*/ 1966365 h 5696793"/>
              <a:gd name="connsiteX21" fmla="*/ 56644 w 2435703"/>
              <a:gd name="connsiteY21" fmla="*/ 2031101 h 5696793"/>
              <a:gd name="connsiteX22" fmla="*/ 64736 w 2435703"/>
              <a:gd name="connsiteY22" fmla="*/ 2055377 h 5696793"/>
              <a:gd name="connsiteX23" fmla="*/ 72828 w 2435703"/>
              <a:gd name="connsiteY23" fmla="*/ 2136298 h 5696793"/>
              <a:gd name="connsiteX24" fmla="*/ 80920 w 2435703"/>
              <a:gd name="connsiteY24" fmla="*/ 2176758 h 5696793"/>
              <a:gd name="connsiteX25" fmla="*/ 89013 w 2435703"/>
              <a:gd name="connsiteY25" fmla="*/ 2241494 h 5696793"/>
              <a:gd name="connsiteX26" fmla="*/ 80904 w 2435703"/>
              <a:gd name="connsiteY26" fmla="*/ 2525609 h 5696793"/>
              <a:gd name="connsiteX27" fmla="*/ 93767 w 2435703"/>
              <a:gd name="connsiteY27" fmla="*/ 2626540 h 5696793"/>
              <a:gd name="connsiteX28" fmla="*/ 94255 w 2435703"/>
              <a:gd name="connsiteY28" fmla="*/ 2686539 h 5696793"/>
              <a:gd name="connsiteX29" fmla="*/ 90462 w 2435703"/>
              <a:gd name="connsiteY29" fmla="*/ 2745105 h 5696793"/>
              <a:gd name="connsiteX30" fmla="*/ 86096 w 2435703"/>
              <a:gd name="connsiteY30" fmla="*/ 2803115 h 5696793"/>
              <a:gd name="connsiteX31" fmla="*/ 78088 w 2435703"/>
              <a:gd name="connsiteY31" fmla="*/ 2842227 h 5696793"/>
              <a:gd name="connsiteX32" fmla="*/ 67130 w 2435703"/>
              <a:gd name="connsiteY32" fmla="*/ 2896477 h 5696793"/>
              <a:gd name="connsiteX33" fmla="*/ 56644 w 2435703"/>
              <a:gd name="connsiteY33" fmla="*/ 3018329 h 5696793"/>
              <a:gd name="connsiteX34" fmla="*/ 80920 w 2435703"/>
              <a:gd name="connsiteY34" fmla="*/ 3317735 h 5696793"/>
              <a:gd name="connsiteX35" fmla="*/ 72828 w 2435703"/>
              <a:gd name="connsiteY35" fmla="*/ 3762797 h 5696793"/>
              <a:gd name="connsiteX36" fmla="*/ 40460 w 2435703"/>
              <a:gd name="connsiteY36" fmla="*/ 3859901 h 5696793"/>
              <a:gd name="connsiteX37" fmla="*/ 0 w 2435703"/>
              <a:gd name="connsiteY37" fmla="*/ 4029834 h 5696793"/>
              <a:gd name="connsiteX38" fmla="*/ 16184 w 2435703"/>
              <a:gd name="connsiteY38" fmla="*/ 4782393 h 5696793"/>
              <a:gd name="connsiteX39" fmla="*/ 43326 w 2435703"/>
              <a:gd name="connsiteY39" fmla="*/ 4925690 h 5696793"/>
              <a:gd name="connsiteX40" fmla="*/ 68546 w 2435703"/>
              <a:gd name="connsiteY40" fmla="*/ 5032268 h 5696793"/>
              <a:gd name="connsiteX41" fmla="*/ 97105 w 2435703"/>
              <a:gd name="connsiteY41" fmla="*/ 5138443 h 5696793"/>
              <a:gd name="connsiteX42" fmla="*/ 145657 w 2435703"/>
              <a:gd name="connsiteY42" fmla="*/ 5154627 h 5696793"/>
              <a:gd name="connsiteX43" fmla="*/ 178025 w 2435703"/>
              <a:gd name="connsiteY43" fmla="*/ 5170811 h 5696793"/>
              <a:gd name="connsiteX44" fmla="*/ 202301 w 2435703"/>
              <a:gd name="connsiteY44" fmla="*/ 5195087 h 5696793"/>
              <a:gd name="connsiteX45" fmla="*/ 250853 w 2435703"/>
              <a:gd name="connsiteY45" fmla="*/ 5203179 h 5696793"/>
              <a:gd name="connsiteX46" fmla="*/ 461246 w 2435703"/>
              <a:gd name="connsiteY46" fmla="*/ 5195087 h 5696793"/>
              <a:gd name="connsiteX47" fmla="*/ 647363 w 2435703"/>
              <a:gd name="connsiteY47" fmla="*/ 5178903 h 5696793"/>
              <a:gd name="connsiteX48" fmla="*/ 671639 w 2435703"/>
              <a:gd name="connsiteY48" fmla="*/ 5162719 h 5696793"/>
              <a:gd name="connsiteX49" fmla="*/ 695915 w 2435703"/>
              <a:gd name="connsiteY49" fmla="*/ 5130351 h 5696793"/>
              <a:gd name="connsiteX50" fmla="*/ 833480 w 2435703"/>
              <a:gd name="connsiteY50" fmla="*/ 5122259 h 5696793"/>
              <a:gd name="connsiteX51" fmla="*/ 865848 w 2435703"/>
              <a:gd name="connsiteY51" fmla="*/ 5106075 h 5696793"/>
              <a:gd name="connsiteX52" fmla="*/ 906308 w 2435703"/>
              <a:gd name="connsiteY52" fmla="*/ 5097983 h 5696793"/>
              <a:gd name="connsiteX53" fmla="*/ 922492 w 2435703"/>
              <a:gd name="connsiteY53" fmla="*/ 5073706 h 5696793"/>
              <a:gd name="connsiteX54" fmla="*/ 954860 w 2435703"/>
              <a:gd name="connsiteY54" fmla="*/ 5049430 h 5696793"/>
              <a:gd name="connsiteX55" fmla="*/ 1003413 w 2435703"/>
              <a:gd name="connsiteY55" fmla="*/ 5033246 h 5696793"/>
              <a:gd name="connsiteX56" fmla="*/ 1068149 w 2435703"/>
              <a:gd name="connsiteY56" fmla="*/ 5017062 h 5696793"/>
              <a:gd name="connsiteX57" fmla="*/ 1116701 w 2435703"/>
              <a:gd name="connsiteY57" fmla="*/ 4984694 h 5696793"/>
              <a:gd name="connsiteX58" fmla="*/ 1140977 w 2435703"/>
              <a:gd name="connsiteY58" fmla="*/ 4952326 h 5696793"/>
              <a:gd name="connsiteX59" fmla="*/ 1165253 w 2435703"/>
              <a:gd name="connsiteY59" fmla="*/ 4944234 h 5696793"/>
              <a:gd name="connsiteX60" fmla="*/ 1262358 w 2435703"/>
              <a:gd name="connsiteY60" fmla="*/ 4928050 h 5696793"/>
              <a:gd name="connsiteX61" fmla="*/ 1286634 w 2435703"/>
              <a:gd name="connsiteY61" fmla="*/ 4911866 h 5696793"/>
              <a:gd name="connsiteX62" fmla="*/ 1310910 w 2435703"/>
              <a:gd name="connsiteY62" fmla="*/ 4903774 h 5696793"/>
              <a:gd name="connsiteX63" fmla="*/ 1343278 w 2435703"/>
              <a:gd name="connsiteY63" fmla="*/ 4887590 h 5696793"/>
              <a:gd name="connsiteX64" fmla="*/ 1683143 w 2435703"/>
              <a:gd name="connsiteY64" fmla="*/ 4903774 h 5696793"/>
              <a:gd name="connsiteX65" fmla="*/ 1731696 w 2435703"/>
              <a:gd name="connsiteY65" fmla="*/ 4928050 h 5696793"/>
              <a:gd name="connsiteX66" fmla="*/ 1780248 w 2435703"/>
              <a:gd name="connsiteY66" fmla="*/ 4936142 h 5696793"/>
              <a:gd name="connsiteX67" fmla="*/ 1820708 w 2435703"/>
              <a:gd name="connsiteY67" fmla="*/ 4952326 h 5696793"/>
              <a:gd name="connsiteX68" fmla="*/ 1836892 w 2435703"/>
              <a:gd name="connsiteY68" fmla="*/ 4976602 h 5696793"/>
              <a:gd name="connsiteX69" fmla="*/ 1901628 w 2435703"/>
              <a:gd name="connsiteY69" fmla="*/ 4992786 h 5696793"/>
              <a:gd name="connsiteX70" fmla="*/ 1942089 w 2435703"/>
              <a:gd name="connsiteY70" fmla="*/ 5041338 h 5696793"/>
              <a:gd name="connsiteX71" fmla="*/ 1958273 w 2435703"/>
              <a:gd name="connsiteY71" fmla="*/ 5065614 h 5696793"/>
              <a:gd name="connsiteX72" fmla="*/ 1982549 w 2435703"/>
              <a:gd name="connsiteY72" fmla="*/ 5081798 h 5696793"/>
              <a:gd name="connsiteX73" fmla="*/ 2023009 w 2435703"/>
              <a:gd name="connsiteY73" fmla="*/ 5122259 h 5696793"/>
              <a:gd name="connsiteX74" fmla="*/ 2079653 w 2435703"/>
              <a:gd name="connsiteY74" fmla="*/ 5170811 h 5696793"/>
              <a:gd name="connsiteX75" fmla="*/ 2160574 w 2435703"/>
              <a:gd name="connsiteY75" fmla="*/ 5251731 h 5696793"/>
              <a:gd name="connsiteX76" fmla="*/ 2233402 w 2435703"/>
              <a:gd name="connsiteY76" fmla="*/ 5324560 h 5696793"/>
              <a:gd name="connsiteX77" fmla="*/ 2249586 w 2435703"/>
              <a:gd name="connsiteY77" fmla="*/ 5348836 h 5696793"/>
              <a:gd name="connsiteX78" fmla="*/ 2273862 w 2435703"/>
              <a:gd name="connsiteY78" fmla="*/ 5373112 h 5696793"/>
              <a:gd name="connsiteX79" fmla="*/ 2338598 w 2435703"/>
              <a:gd name="connsiteY79" fmla="*/ 5389296 h 5696793"/>
              <a:gd name="connsiteX80" fmla="*/ 2354782 w 2435703"/>
              <a:gd name="connsiteY80" fmla="*/ 5413572 h 5696793"/>
              <a:gd name="connsiteX81" fmla="*/ 2411427 w 2435703"/>
              <a:gd name="connsiteY81" fmla="*/ 5462124 h 5696793"/>
              <a:gd name="connsiteX82" fmla="*/ 2419519 w 2435703"/>
              <a:gd name="connsiteY82" fmla="*/ 5486400 h 5696793"/>
              <a:gd name="connsiteX83" fmla="*/ 2435703 w 2435703"/>
              <a:gd name="connsiteY83" fmla="*/ 5599689 h 5696793"/>
              <a:gd name="connsiteX84" fmla="*/ 2427611 w 2435703"/>
              <a:gd name="connsiteY84" fmla="*/ 5656333 h 5696793"/>
              <a:gd name="connsiteX85" fmla="*/ 2419519 w 2435703"/>
              <a:gd name="connsiteY85" fmla="*/ 5696793 h 569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435703" h="5696793">
                <a:moveTo>
                  <a:pt x="712099" y="0"/>
                </a:moveTo>
                <a:cubicBezTo>
                  <a:pt x="707564" y="31743"/>
                  <a:pt x="715639" y="56139"/>
                  <a:pt x="687823" y="72829"/>
                </a:cubicBezTo>
                <a:cubicBezTo>
                  <a:pt x="680509" y="77218"/>
                  <a:pt x="671639" y="78224"/>
                  <a:pt x="663547" y="80921"/>
                </a:cubicBezTo>
                <a:cubicBezTo>
                  <a:pt x="655455" y="86316"/>
                  <a:pt x="646148" y="90228"/>
                  <a:pt x="639271" y="97105"/>
                </a:cubicBezTo>
                <a:cubicBezTo>
                  <a:pt x="629778" y="106598"/>
                  <a:pt x="603160" y="158113"/>
                  <a:pt x="598811" y="161841"/>
                </a:cubicBezTo>
                <a:cubicBezTo>
                  <a:pt x="590367" y="169079"/>
                  <a:pt x="577095" y="166737"/>
                  <a:pt x="566443" y="169933"/>
                </a:cubicBezTo>
                <a:cubicBezTo>
                  <a:pt x="566431" y="169936"/>
                  <a:pt x="505758" y="190161"/>
                  <a:pt x="493614" y="194209"/>
                </a:cubicBezTo>
                <a:cubicBezTo>
                  <a:pt x="480566" y="198558"/>
                  <a:pt x="466641" y="199604"/>
                  <a:pt x="453154" y="202301"/>
                </a:cubicBezTo>
                <a:lnTo>
                  <a:pt x="380326" y="250853"/>
                </a:lnTo>
                <a:cubicBezTo>
                  <a:pt x="368240" y="258910"/>
                  <a:pt x="352564" y="259983"/>
                  <a:pt x="339866" y="267037"/>
                </a:cubicBezTo>
                <a:cubicBezTo>
                  <a:pt x="272338" y="304552"/>
                  <a:pt x="342237" y="282627"/>
                  <a:pt x="275129" y="299406"/>
                </a:cubicBezTo>
                <a:cubicBezTo>
                  <a:pt x="215773" y="358762"/>
                  <a:pt x="218074" y="347970"/>
                  <a:pt x="178025" y="420786"/>
                </a:cubicBezTo>
                <a:cubicBezTo>
                  <a:pt x="160585" y="452495"/>
                  <a:pt x="129473" y="517890"/>
                  <a:pt x="129473" y="517890"/>
                </a:cubicBezTo>
                <a:cubicBezTo>
                  <a:pt x="113685" y="581042"/>
                  <a:pt x="131634" y="521663"/>
                  <a:pt x="89013" y="606903"/>
                </a:cubicBezTo>
                <a:cubicBezTo>
                  <a:pt x="79826" y="625277"/>
                  <a:pt x="72828" y="644666"/>
                  <a:pt x="64736" y="663547"/>
                </a:cubicBezTo>
                <a:cubicBezTo>
                  <a:pt x="62039" y="679731"/>
                  <a:pt x="59862" y="696010"/>
                  <a:pt x="56644" y="712099"/>
                </a:cubicBezTo>
                <a:cubicBezTo>
                  <a:pt x="54463" y="723004"/>
                  <a:pt x="48949" y="733353"/>
                  <a:pt x="48552" y="744467"/>
                </a:cubicBezTo>
                <a:cubicBezTo>
                  <a:pt x="43545" y="884666"/>
                  <a:pt x="44888" y="1025035"/>
                  <a:pt x="40460" y="1165253"/>
                </a:cubicBezTo>
                <a:cubicBezTo>
                  <a:pt x="33413" y="1388396"/>
                  <a:pt x="28151" y="1455092"/>
                  <a:pt x="16184" y="1634591"/>
                </a:cubicBezTo>
                <a:cubicBezTo>
                  <a:pt x="18881" y="1664262"/>
                  <a:pt x="22824" y="1693846"/>
                  <a:pt x="24276" y="1723604"/>
                </a:cubicBezTo>
                <a:cubicBezTo>
                  <a:pt x="28221" y="1804473"/>
                  <a:pt x="27614" y="1885539"/>
                  <a:pt x="32368" y="1966365"/>
                </a:cubicBezTo>
                <a:cubicBezTo>
                  <a:pt x="34063" y="1995186"/>
                  <a:pt x="45598" y="2005327"/>
                  <a:pt x="56644" y="2031101"/>
                </a:cubicBezTo>
                <a:cubicBezTo>
                  <a:pt x="60004" y="2038941"/>
                  <a:pt x="62039" y="2047285"/>
                  <a:pt x="64736" y="2055377"/>
                </a:cubicBezTo>
                <a:cubicBezTo>
                  <a:pt x="67433" y="2082351"/>
                  <a:pt x="69245" y="2109428"/>
                  <a:pt x="72828" y="2136298"/>
                </a:cubicBezTo>
                <a:cubicBezTo>
                  <a:pt x="74646" y="2149931"/>
                  <a:pt x="78829" y="2163164"/>
                  <a:pt x="80920" y="2176758"/>
                </a:cubicBezTo>
                <a:cubicBezTo>
                  <a:pt x="84227" y="2198252"/>
                  <a:pt x="86315" y="2219915"/>
                  <a:pt x="89013" y="2241494"/>
                </a:cubicBezTo>
                <a:cubicBezTo>
                  <a:pt x="86310" y="2336199"/>
                  <a:pt x="80112" y="2461435"/>
                  <a:pt x="80904" y="2525609"/>
                </a:cubicBezTo>
                <a:cubicBezTo>
                  <a:pt x="81696" y="2589783"/>
                  <a:pt x="91542" y="2599718"/>
                  <a:pt x="93767" y="2626540"/>
                </a:cubicBezTo>
                <a:cubicBezTo>
                  <a:pt x="95992" y="2653362"/>
                  <a:pt x="94806" y="2666778"/>
                  <a:pt x="94255" y="2686539"/>
                </a:cubicBezTo>
                <a:cubicBezTo>
                  <a:pt x="93704" y="2706300"/>
                  <a:pt x="101251" y="2737013"/>
                  <a:pt x="90462" y="2745105"/>
                </a:cubicBezTo>
                <a:cubicBezTo>
                  <a:pt x="82117" y="2758184"/>
                  <a:pt x="88793" y="2792326"/>
                  <a:pt x="86096" y="2803115"/>
                </a:cubicBezTo>
                <a:cubicBezTo>
                  <a:pt x="83399" y="2813904"/>
                  <a:pt x="81249" y="2826667"/>
                  <a:pt x="78088" y="2842227"/>
                </a:cubicBezTo>
                <a:cubicBezTo>
                  <a:pt x="74927" y="2857787"/>
                  <a:pt x="70704" y="2867127"/>
                  <a:pt x="67130" y="2896477"/>
                </a:cubicBezTo>
                <a:cubicBezTo>
                  <a:pt x="63556" y="2925827"/>
                  <a:pt x="54346" y="2948119"/>
                  <a:pt x="56644" y="3018329"/>
                </a:cubicBezTo>
                <a:cubicBezTo>
                  <a:pt x="58942" y="3088539"/>
                  <a:pt x="42420" y="2932736"/>
                  <a:pt x="80920" y="3317735"/>
                </a:cubicBezTo>
                <a:cubicBezTo>
                  <a:pt x="87635" y="3492299"/>
                  <a:pt x="98749" y="3585674"/>
                  <a:pt x="72828" y="3762797"/>
                </a:cubicBezTo>
                <a:cubicBezTo>
                  <a:pt x="67888" y="3796556"/>
                  <a:pt x="49437" y="3826984"/>
                  <a:pt x="40460" y="3859901"/>
                </a:cubicBezTo>
                <a:cubicBezTo>
                  <a:pt x="25139" y="3916077"/>
                  <a:pt x="0" y="4029834"/>
                  <a:pt x="0" y="4029834"/>
                </a:cubicBezTo>
                <a:cubicBezTo>
                  <a:pt x="21353" y="4563669"/>
                  <a:pt x="8963" y="4633084"/>
                  <a:pt x="16184" y="4782393"/>
                </a:cubicBezTo>
                <a:cubicBezTo>
                  <a:pt x="23405" y="4931702"/>
                  <a:pt x="34599" y="4884044"/>
                  <a:pt x="43326" y="4925690"/>
                </a:cubicBezTo>
                <a:cubicBezTo>
                  <a:pt x="52053" y="4967336"/>
                  <a:pt x="39830" y="4965964"/>
                  <a:pt x="68546" y="5032268"/>
                </a:cubicBezTo>
                <a:cubicBezTo>
                  <a:pt x="71025" y="5037226"/>
                  <a:pt x="84253" y="5118050"/>
                  <a:pt x="97105" y="5138443"/>
                </a:cubicBezTo>
                <a:cubicBezTo>
                  <a:pt x="109957" y="5158836"/>
                  <a:pt x="129473" y="5149232"/>
                  <a:pt x="145657" y="5154627"/>
                </a:cubicBezTo>
                <a:cubicBezTo>
                  <a:pt x="157101" y="5158442"/>
                  <a:pt x="168209" y="5163800"/>
                  <a:pt x="178025" y="5170811"/>
                </a:cubicBezTo>
                <a:cubicBezTo>
                  <a:pt x="187337" y="5177463"/>
                  <a:pt x="191844" y="5190439"/>
                  <a:pt x="202301" y="5195087"/>
                </a:cubicBezTo>
                <a:cubicBezTo>
                  <a:pt x="217294" y="5201751"/>
                  <a:pt x="234669" y="5200482"/>
                  <a:pt x="250853" y="5203179"/>
                </a:cubicBezTo>
                <a:lnTo>
                  <a:pt x="461246" y="5195087"/>
                </a:lnTo>
                <a:cubicBezTo>
                  <a:pt x="627773" y="5187847"/>
                  <a:pt x="572450" y="5203874"/>
                  <a:pt x="647363" y="5178903"/>
                </a:cubicBezTo>
                <a:cubicBezTo>
                  <a:pt x="655455" y="5173508"/>
                  <a:pt x="664762" y="5169596"/>
                  <a:pt x="671639" y="5162719"/>
                </a:cubicBezTo>
                <a:cubicBezTo>
                  <a:pt x="681176" y="5153182"/>
                  <a:pt x="682831" y="5133622"/>
                  <a:pt x="695915" y="5130351"/>
                </a:cubicBezTo>
                <a:cubicBezTo>
                  <a:pt x="740478" y="5119210"/>
                  <a:pt x="787625" y="5124956"/>
                  <a:pt x="833480" y="5122259"/>
                </a:cubicBezTo>
                <a:cubicBezTo>
                  <a:pt x="844269" y="5116864"/>
                  <a:pt x="854404" y="5109890"/>
                  <a:pt x="865848" y="5106075"/>
                </a:cubicBezTo>
                <a:cubicBezTo>
                  <a:pt x="878896" y="5101726"/>
                  <a:pt x="894366" y="5104807"/>
                  <a:pt x="906308" y="5097983"/>
                </a:cubicBezTo>
                <a:cubicBezTo>
                  <a:pt x="914752" y="5093158"/>
                  <a:pt x="915615" y="5080583"/>
                  <a:pt x="922492" y="5073706"/>
                </a:cubicBezTo>
                <a:cubicBezTo>
                  <a:pt x="932028" y="5064169"/>
                  <a:pt x="942797" y="5055461"/>
                  <a:pt x="954860" y="5049430"/>
                </a:cubicBezTo>
                <a:cubicBezTo>
                  <a:pt x="970119" y="5041801"/>
                  <a:pt x="987229" y="5038641"/>
                  <a:pt x="1003413" y="5033246"/>
                </a:cubicBezTo>
                <a:cubicBezTo>
                  <a:pt x="1040738" y="5020804"/>
                  <a:pt x="1019323" y="5026827"/>
                  <a:pt x="1068149" y="5017062"/>
                </a:cubicBezTo>
                <a:cubicBezTo>
                  <a:pt x="1084333" y="5006273"/>
                  <a:pt x="1105031" y="5000255"/>
                  <a:pt x="1116701" y="4984694"/>
                </a:cubicBezTo>
                <a:cubicBezTo>
                  <a:pt x="1124793" y="4973905"/>
                  <a:pt x="1130616" y="4960960"/>
                  <a:pt x="1140977" y="4952326"/>
                </a:cubicBezTo>
                <a:cubicBezTo>
                  <a:pt x="1147530" y="4946865"/>
                  <a:pt x="1156978" y="4946303"/>
                  <a:pt x="1165253" y="4944234"/>
                </a:cubicBezTo>
                <a:cubicBezTo>
                  <a:pt x="1196807" y="4936345"/>
                  <a:pt x="1230385" y="4932618"/>
                  <a:pt x="1262358" y="4928050"/>
                </a:cubicBezTo>
                <a:cubicBezTo>
                  <a:pt x="1270450" y="4922655"/>
                  <a:pt x="1277935" y="4916215"/>
                  <a:pt x="1286634" y="4911866"/>
                </a:cubicBezTo>
                <a:cubicBezTo>
                  <a:pt x="1294263" y="4908051"/>
                  <a:pt x="1303070" y="4907134"/>
                  <a:pt x="1310910" y="4903774"/>
                </a:cubicBezTo>
                <a:cubicBezTo>
                  <a:pt x="1321998" y="4899022"/>
                  <a:pt x="1332489" y="4892985"/>
                  <a:pt x="1343278" y="4887590"/>
                </a:cubicBezTo>
                <a:lnTo>
                  <a:pt x="1683143" y="4903774"/>
                </a:lnTo>
                <a:cubicBezTo>
                  <a:pt x="1717541" y="4906067"/>
                  <a:pt x="1699302" y="4917252"/>
                  <a:pt x="1731696" y="4928050"/>
                </a:cubicBezTo>
                <a:cubicBezTo>
                  <a:pt x="1747261" y="4933238"/>
                  <a:pt x="1764064" y="4933445"/>
                  <a:pt x="1780248" y="4936142"/>
                </a:cubicBezTo>
                <a:cubicBezTo>
                  <a:pt x="1793735" y="4941537"/>
                  <a:pt x="1808888" y="4943883"/>
                  <a:pt x="1820708" y="4952326"/>
                </a:cubicBezTo>
                <a:cubicBezTo>
                  <a:pt x="1828622" y="4957979"/>
                  <a:pt x="1829298" y="4970527"/>
                  <a:pt x="1836892" y="4976602"/>
                </a:cubicBezTo>
                <a:cubicBezTo>
                  <a:pt x="1845186" y="4983237"/>
                  <a:pt x="1899613" y="4992383"/>
                  <a:pt x="1901628" y="4992786"/>
                </a:cubicBezTo>
                <a:cubicBezTo>
                  <a:pt x="1924630" y="5015786"/>
                  <a:pt x="1918044" y="5007674"/>
                  <a:pt x="1942089" y="5041338"/>
                </a:cubicBezTo>
                <a:cubicBezTo>
                  <a:pt x="1947742" y="5049252"/>
                  <a:pt x="1951396" y="5058737"/>
                  <a:pt x="1958273" y="5065614"/>
                </a:cubicBezTo>
                <a:cubicBezTo>
                  <a:pt x="1965150" y="5072491"/>
                  <a:pt x="1975230" y="5075394"/>
                  <a:pt x="1982549" y="5081798"/>
                </a:cubicBezTo>
                <a:cubicBezTo>
                  <a:pt x="1996903" y="5094358"/>
                  <a:pt x="2010250" y="5108082"/>
                  <a:pt x="2023009" y="5122259"/>
                </a:cubicBezTo>
                <a:cubicBezTo>
                  <a:pt x="2067436" y="5171623"/>
                  <a:pt x="2035668" y="5156149"/>
                  <a:pt x="2079653" y="5170811"/>
                </a:cubicBezTo>
                <a:cubicBezTo>
                  <a:pt x="2156566" y="5232341"/>
                  <a:pt x="2084658" y="5170393"/>
                  <a:pt x="2160574" y="5251731"/>
                </a:cubicBezTo>
                <a:cubicBezTo>
                  <a:pt x="2183999" y="5276829"/>
                  <a:pt x="2214358" y="5295994"/>
                  <a:pt x="2233402" y="5324560"/>
                </a:cubicBezTo>
                <a:cubicBezTo>
                  <a:pt x="2238797" y="5332652"/>
                  <a:pt x="2243360" y="5341365"/>
                  <a:pt x="2249586" y="5348836"/>
                </a:cubicBezTo>
                <a:cubicBezTo>
                  <a:pt x="2256912" y="5357627"/>
                  <a:pt x="2263444" y="5368377"/>
                  <a:pt x="2273862" y="5373112"/>
                </a:cubicBezTo>
                <a:cubicBezTo>
                  <a:pt x="2294111" y="5382316"/>
                  <a:pt x="2338598" y="5389296"/>
                  <a:pt x="2338598" y="5389296"/>
                </a:cubicBezTo>
                <a:cubicBezTo>
                  <a:pt x="2343993" y="5397388"/>
                  <a:pt x="2348556" y="5406101"/>
                  <a:pt x="2354782" y="5413572"/>
                </a:cubicBezTo>
                <a:cubicBezTo>
                  <a:pt x="2373566" y="5436112"/>
                  <a:pt x="2387617" y="5444266"/>
                  <a:pt x="2411427" y="5462124"/>
                </a:cubicBezTo>
                <a:cubicBezTo>
                  <a:pt x="2414124" y="5470216"/>
                  <a:pt x="2418037" y="5478000"/>
                  <a:pt x="2419519" y="5486400"/>
                </a:cubicBezTo>
                <a:cubicBezTo>
                  <a:pt x="2426148" y="5523966"/>
                  <a:pt x="2435703" y="5599689"/>
                  <a:pt x="2435703" y="5599689"/>
                </a:cubicBezTo>
                <a:cubicBezTo>
                  <a:pt x="2433006" y="5618570"/>
                  <a:pt x="2430747" y="5637519"/>
                  <a:pt x="2427611" y="5656333"/>
                </a:cubicBezTo>
                <a:cubicBezTo>
                  <a:pt x="2425350" y="5669900"/>
                  <a:pt x="2419519" y="5696793"/>
                  <a:pt x="2419519" y="569679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450619" y="4515356"/>
            <a:ext cx="1254678" cy="1893536"/>
          </a:xfrm>
          <a:custGeom>
            <a:avLst/>
            <a:gdLst>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205714 w 1254678"/>
              <a:gd name="connsiteY19" fmla="*/ 776835 h 1893536"/>
              <a:gd name="connsiteX20" fmla="*/ 1181438 w 1254678"/>
              <a:gd name="connsiteY20" fmla="*/ 768743 h 1893536"/>
              <a:gd name="connsiteX21" fmla="*/ 1100517 w 1254678"/>
              <a:gd name="connsiteY21" fmla="*/ 720191 h 1893536"/>
              <a:gd name="connsiteX22" fmla="*/ 1092425 w 1254678"/>
              <a:gd name="connsiteY22" fmla="*/ 695915 h 1893536"/>
              <a:gd name="connsiteX23" fmla="*/ 1043873 w 1254678"/>
              <a:gd name="connsiteY23" fmla="*/ 65545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92379 w 1254678"/>
              <a:gd name="connsiteY19" fmla="*/ 790170 h 1893536"/>
              <a:gd name="connsiteX20" fmla="*/ 1181438 w 1254678"/>
              <a:gd name="connsiteY20" fmla="*/ 768743 h 1893536"/>
              <a:gd name="connsiteX21" fmla="*/ 1100517 w 1254678"/>
              <a:gd name="connsiteY21" fmla="*/ 720191 h 1893536"/>
              <a:gd name="connsiteX22" fmla="*/ 1092425 w 1254678"/>
              <a:gd name="connsiteY22" fmla="*/ 695915 h 1893536"/>
              <a:gd name="connsiteX23" fmla="*/ 1043873 w 1254678"/>
              <a:gd name="connsiteY23" fmla="*/ 65545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92379 w 1254678"/>
              <a:gd name="connsiteY19" fmla="*/ 790170 h 1893536"/>
              <a:gd name="connsiteX20" fmla="*/ 1171913 w 1254678"/>
              <a:gd name="connsiteY20" fmla="*/ 778268 h 1893536"/>
              <a:gd name="connsiteX21" fmla="*/ 1100517 w 1254678"/>
              <a:gd name="connsiteY21" fmla="*/ 720191 h 1893536"/>
              <a:gd name="connsiteX22" fmla="*/ 1092425 w 1254678"/>
              <a:gd name="connsiteY22" fmla="*/ 695915 h 1893536"/>
              <a:gd name="connsiteX23" fmla="*/ 1043873 w 1254678"/>
              <a:gd name="connsiteY23" fmla="*/ 65545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84759 w 1254678"/>
              <a:gd name="connsiteY19" fmla="*/ 803505 h 1893536"/>
              <a:gd name="connsiteX20" fmla="*/ 1171913 w 1254678"/>
              <a:gd name="connsiteY20" fmla="*/ 778268 h 1893536"/>
              <a:gd name="connsiteX21" fmla="*/ 1100517 w 1254678"/>
              <a:gd name="connsiteY21" fmla="*/ 720191 h 1893536"/>
              <a:gd name="connsiteX22" fmla="*/ 1092425 w 1254678"/>
              <a:gd name="connsiteY22" fmla="*/ 695915 h 1893536"/>
              <a:gd name="connsiteX23" fmla="*/ 1043873 w 1254678"/>
              <a:gd name="connsiteY23" fmla="*/ 65545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84759 w 1254678"/>
              <a:gd name="connsiteY19" fmla="*/ 803505 h 1893536"/>
              <a:gd name="connsiteX20" fmla="*/ 1171913 w 1254678"/>
              <a:gd name="connsiteY20" fmla="*/ 778268 h 1893536"/>
              <a:gd name="connsiteX21" fmla="*/ 1100517 w 1254678"/>
              <a:gd name="connsiteY21" fmla="*/ 720191 h 1893536"/>
              <a:gd name="connsiteX22" fmla="*/ 1092425 w 1254678"/>
              <a:gd name="connsiteY22" fmla="*/ 695915 h 1893536"/>
              <a:gd name="connsiteX23" fmla="*/ 1051493 w 1254678"/>
              <a:gd name="connsiteY23" fmla="*/ 67069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 name="connsiteX0" fmla="*/ 647363 w 1254678"/>
              <a:gd name="connsiteY0" fmla="*/ 1877352 h 1893536"/>
              <a:gd name="connsiteX1" fmla="*/ 793020 w 1254678"/>
              <a:gd name="connsiteY1" fmla="*/ 1893536 h 1893536"/>
              <a:gd name="connsiteX2" fmla="*/ 825388 w 1254678"/>
              <a:gd name="connsiteY2" fmla="*/ 1885444 h 1893536"/>
              <a:gd name="connsiteX3" fmla="*/ 890124 w 1254678"/>
              <a:gd name="connsiteY3" fmla="*/ 1877352 h 1893536"/>
              <a:gd name="connsiteX4" fmla="*/ 946769 w 1254678"/>
              <a:gd name="connsiteY4" fmla="*/ 1861168 h 1893536"/>
              <a:gd name="connsiteX5" fmla="*/ 1027689 w 1254678"/>
              <a:gd name="connsiteY5" fmla="*/ 1844984 h 1893536"/>
              <a:gd name="connsiteX6" fmla="*/ 1060057 w 1254678"/>
              <a:gd name="connsiteY6" fmla="*/ 1812616 h 1893536"/>
              <a:gd name="connsiteX7" fmla="*/ 1092425 w 1254678"/>
              <a:gd name="connsiteY7" fmla="*/ 1796432 h 1893536"/>
              <a:gd name="connsiteX8" fmla="*/ 1116701 w 1254678"/>
              <a:gd name="connsiteY8" fmla="*/ 1780248 h 1893536"/>
              <a:gd name="connsiteX9" fmla="*/ 1132885 w 1254678"/>
              <a:gd name="connsiteY9" fmla="*/ 1764063 h 1893536"/>
              <a:gd name="connsiteX10" fmla="*/ 1149069 w 1254678"/>
              <a:gd name="connsiteY10" fmla="*/ 1739787 h 1893536"/>
              <a:gd name="connsiteX11" fmla="*/ 1189530 w 1254678"/>
              <a:gd name="connsiteY11" fmla="*/ 1715511 h 1893536"/>
              <a:gd name="connsiteX12" fmla="*/ 1213806 w 1254678"/>
              <a:gd name="connsiteY12" fmla="*/ 1650775 h 1893536"/>
              <a:gd name="connsiteX13" fmla="*/ 1229990 w 1254678"/>
              <a:gd name="connsiteY13" fmla="*/ 1618407 h 1893536"/>
              <a:gd name="connsiteX14" fmla="*/ 1238082 w 1254678"/>
              <a:gd name="connsiteY14" fmla="*/ 1440382 h 1893536"/>
              <a:gd name="connsiteX15" fmla="*/ 1254266 w 1254678"/>
              <a:gd name="connsiteY15" fmla="*/ 1416106 h 1893536"/>
              <a:gd name="connsiteX16" fmla="*/ 1246174 w 1254678"/>
              <a:gd name="connsiteY16" fmla="*/ 1278541 h 1893536"/>
              <a:gd name="connsiteX17" fmla="*/ 1229990 w 1254678"/>
              <a:gd name="connsiteY17" fmla="*/ 987228 h 1893536"/>
              <a:gd name="connsiteX18" fmla="*/ 1213806 w 1254678"/>
              <a:gd name="connsiteY18" fmla="*/ 882032 h 1893536"/>
              <a:gd name="connsiteX19" fmla="*/ 1184759 w 1254678"/>
              <a:gd name="connsiteY19" fmla="*/ 803505 h 1893536"/>
              <a:gd name="connsiteX20" fmla="*/ 1171913 w 1254678"/>
              <a:gd name="connsiteY20" fmla="*/ 778268 h 1893536"/>
              <a:gd name="connsiteX21" fmla="*/ 1111947 w 1254678"/>
              <a:gd name="connsiteY21" fmla="*/ 714476 h 1893536"/>
              <a:gd name="connsiteX22" fmla="*/ 1092425 w 1254678"/>
              <a:gd name="connsiteY22" fmla="*/ 695915 h 1893536"/>
              <a:gd name="connsiteX23" fmla="*/ 1051493 w 1254678"/>
              <a:gd name="connsiteY23" fmla="*/ 670695 h 1893536"/>
              <a:gd name="connsiteX24" fmla="*/ 898216 w 1254678"/>
              <a:gd name="connsiteY24" fmla="*/ 671639 h 1893536"/>
              <a:gd name="connsiteX25" fmla="*/ 704008 w 1254678"/>
              <a:gd name="connsiteY25" fmla="*/ 712099 h 1893536"/>
              <a:gd name="connsiteX26" fmla="*/ 558351 w 1254678"/>
              <a:gd name="connsiteY26" fmla="*/ 695915 h 1893536"/>
              <a:gd name="connsiteX27" fmla="*/ 493615 w 1254678"/>
              <a:gd name="connsiteY27" fmla="*/ 687823 h 1893536"/>
              <a:gd name="connsiteX28" fmla="*/ 299406 w 1254678"/>
              <a:gd name="connsiteY28" fmla="*/ 679731 h 1893536"/>
              <a:gd name="connsiteX29" fmla="*/ 169933 w 1254678"/>
              <a:gd name="connsiteY29" fmla="*/ 655455 h 1893536"/>
              <a:gd name="connsiteX30" fmla="*/ 137565 w 1254678"/>
              <a:gd name="connsiteY30" fmla="*/ 639271 h 1893536"/>
              <a:gd name="connsiteX31" fmla="*/ 89013 w 1254678"/>
              <a:gd name="connsiteY31" fmla="*/ 631179 h 1893536"/>
              <a:gd name="connsiteX32" fmla="*/ 64737 w 1254678"/>
              <a:gd name="connsiteY32" fmla="*/ 606902 h 1893536"/>
              <a:gd name="connsiteX33" fmla="*/ 56645 w 1254678"/>
              <a:gd name="connsiteY33" fmla="*/ 582626 h 1893536"/>
              <a:gd name="connsiteX34" fmla="*/ 40461 w 1254678"/>
              <a:gd name="connsiteY34" fmla="*/ 550258 h 1893536"/>
              <a:gd name="connsiteX35" fmla="*/ 24277 w 1254678"/>
              <a:gd name="connsiteY35" fmla="*/ 509798 h 1893536"/>
              <a:gd name="connsiteX36" fmla="*/ 16185 w 1254678"/>
              <a:gd name="connsiteY36" fmla="*/ 372233 h 1893536"/>
              <a:gd name="connsiteX37" fmla="*/ 0 w 1254678"/>
              <a:gd name="connsiteY37" fmla="*/ 275129 h 1893536"/>
              <a:gd name="connsiteX38" fmla="*/ 16185 w 1254678"/>
              <a:gd name="connsiteY38" fmla="*/ 97104 h 1893536"/>
              <a:gd name="connsiteX39" fmla="*/ 24277 w 1254678"/>
              <a:gd name="connsiteY39" fmla="*/ 72828 h 1893536"/>
              <a:gd name="connsiteX40" fmla="*/ 48553 w 1254678"/>
              <a:gd name="connsiteY40" fmla="*/ 48552 h 1893536"/>
              <a:gd name="connsiteX41" fmla="*/ 56645 w 1254678"/>
              <a:gd name="connsiteY41" fmla="*/ 24276 h 1893536"/>
              <a:gd name="connsiteX42" fmla="*/ 105197 w 1254678"/>
              <a:gd name="connsiteY42" fmla="*/ 0 h 1893536"/>
              <a:gd name="connsiteX43" fmla="*/ 161841 w 1254678"/>
              <a:gd name="connsiteY43" fmla="*/ 32368 h 189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54678" h="1893536">
                <a:moveTo>
                  <a:pt x="647363" y="1877352"/>
                </a:moveTo>
                <a:cubicBezTo>
                  <a:pt x="689499" y="1883371"/>
                  <a:pt x="753746" y="1893536"/>
                  <a:pt x="793020" y="1893536"/>
                </a:cubicBezTo>
                <a:cubicBezTo>
                  <a:pt x="804141" y="1893536"/>
                  <a:pt x="814418" y="1887272"/>
                  <a:pt x="825388" y="1885444"/>
                </a:cubicBezTo>
                <a:cubicBezTo>
                  <a:pt x="846839" y="1881869"/>
                  <a:pt x="868673" y="1880927"/>
                  <a:pt x="890124" y="1877352"/>
                </a:cubicBezTo>
                <a:cubicBezTo>
                  <a:pt x="920483" y="1872292"/>
                  <a:pt x="919830" y="1868865"/>
                  <a:pt x="946769" y="1861168"/>
                </a:cubicBezTo>
                <a:cubicBezTo>
                  <a:pt x="980569" y="1851511"/>
                  <a:pt x="989537" y="1851343"/>
                  <a:pt x="1027689" y="1844984"/>
                </a:cubicBezTo>
                <a:cubicBezTo>
                  <a:pt x="1092425" y="1823405"/>
                  <a:pt x="1016900" y="1855773"/>
                  <a:pt x="1060057" y="1812616"/>
                </a:cubicBezTo>
                <a:cubicBezTo>
                  <a:pt x="1068587" y="1804086"/>
                  <a:pt x="1081952" y="1802417"/>
                  <a:pt x="1092425" y="1796432"/>
                </a:cubicBezTo>
                <a:cubicBezTo>
                  <a:pt x="1100869" y="1791607"/>
                  <a:pt x="1109107" y="1786324"/>
                  <a:pt x="1116701" y="1780248"/>
                </a:cubicBezTo>
                <a:cubicBezTo>
                  <a:pt x="1122659" y="1775482"/>
                  <a:pt x="1128119" y="1770021"/>
                  <a:pt x="1132885" y="1764063"/>
                </a:cubicBezTo>
                <a:cubicBezTo>
                  <a:pt x="1138960" y="1756469"/>
                  <a:pt x="1141685" y="1746116"/>
                  <a:pt x="1149069" y="1739787"/>
                </a:cubicBezTo>
                <a:cubicBezTo>
                  <a:pt x="1161011" y="1729551"/>
                  <a:pt x="1176043" y="1723603"/>
                  <a:pt x="1189530" y="1715511"/>
                </a:cubicBezTo>
                <a:cubicBezTo>
                  <a:pt x="1222771" y="1665650"/>
                  <a:pt x="1190474" y="1720770"/>
                  <a:pt x="1213806" y="1650775"/>
                </a:cubicBezTo>
                <a:cubicBezTo>
                  <a:pt x="1217621" y="1639331"/>
                  <a:pt x="1224595" y="1629196"/>
                  <a:pt x="1229990" y="1618407"/>
                </a:cubicBezTo>
                <a:cubicBezTo>
                  <a:pt x="1232687" y="1559065"/>
                  <a:pt x="1231004" y="1499362"/>
                  <a:pt x="1238082" y="1440382"/>
                </a:cubicBezTo>
                <a:cubicBezTo>
                  <a:pt x="1239241" y="1430726"/>
                  <a:pt x="1253780" y="1425819"/>
                  <a:pt x="1254266" y="1416106"/>
                </a:cubicBezTo>
                <a:cubicBezTo>
                  <a:pt x="1256560" y="1370229"/>
                  <a:pt x="1248653" y="1324408"/>
                  <a:pt x="1246174" y="1278541"/>
                </a:cubicBezTo>
                <a:cubicBezTo>
                  <a:pt x="1244447" y="1246584"/>
                  <a:pt x="1234627" y="1032055"/>
                  <a:pt x="1229990" y="987228"/>
                </a:cubicBezTo>
                <a:cubicBezTo>
                  <a:pt x="1226339" y="951938"/>
                  <a:pt x="1219201" y="917097"/>
                  <a:pt x="1213806" y="882032"/>
                </a:cubicBezTo>
                <a:cubicBezTo>
                  <a:pt x="1211109" y="846966"/>
                  <a:pt x="1191741" y="820799"/>
                  <a:pt x="1184759" y="803505"/>
                </a:cubicBezTo>
                <a:cubicBezTo>
                  <a:pt x="1177777" y="786211"/>
                  <a:pt x="1184048" y="793106"/>
                  <a:pt x="1171913" y="778268"/>
                </a:cubicBezTo>
                <a:cubicBezTo>
                  <a:pt x="1159778" y="763430"/>
                  <a:pt x="1150577" y="743448"/>
                  <a:pt x="1111947" y="714476"/>
                </a:cubicBezTo>
                <a:cubicBezTo>
                  <a:pt x="1109250" y="706384"/>
                  <a:pt x="1102501" y="703212"/>
                  <a:pt x="1092425" y="695915"/>
                </a:cubicBezTo>
                <a:cubicBezTo>
                  <a:pt x="1082349" y="688618"/>
                  <a:pt x="1069406" y="682637"/>
                  <a:pt x="1051493" y="670695"/>
                </a:cubicBezTo>
                <a:cubicBezTo>
                  <a:pt x="1037459" y="671971"/>
                  <a:pt x="956130" y="664738"/>
                  <a:pt x="898216" y="671639"/>
                </a:cubicBezTo>
                <a:cubicBezTo>
                  <a:pt x="840302" y="678540"/>
                  <a:pt x="882636" y="697213"/>
                  <a:pt x="704008" y="712099"/>
                </a:cubicBezTo>
                <a:lnTo>
                  <a:pt x="558351" y="695915"/>
                </a:lnTo>
                <a:cubicBezTo>
                  <a:pt x="536748" y="693422"/>
                  <a:pt x="515319" y="689180"/>
                  <a:pt x="493615" y="687823"/>
                </a:cubicBezTo>
                <a:cubicBezTo>
                  <a:pt x="428949" y="683781"/>
                  <a:pt x="364142" y="682428"/>
                  <a:pt x="299406" y="679731"/>
                </a:cubicBezTo>
                <a:cubicBezTo>
                  <a:pt x="265382" y="674060"/>
                  <a:pt x="197094" y="663215"/>
                  <a:pt x="169933" y="655455"/>
                </a:cubicBezTo>
                <a:cubicBezTo>
                  <a:pt x="158334" y="652141"/>
                  <a:pt x="149119" y="642737"/>
                  <a:pt x="137565" y="639271"/>
                </a:cubicBezTo>
                <a:cubicBezTo>
                  <a:pt x="121850" y="634556"/>
                  <a:pt x="105197" y="633876"/>
                  <a:pt x="89013" y="631179"/>
                </a:cubicBezTo>
                <a:cubicBezTo>
                  <a:pt x="80921" y="623087"/>
                  <a:pt x="71085" y="616424"/>
                  <a:pt x="64737" y="606902"/>
                </a:cubicBezTo>
                <a:cubicBezTo>
                  <a:pt x="60006" y="599805"/>
                  <a:pt x="60005" y="590466"/>
                  <a:pt x="56645" y="582626"/>
                </a:cubicBezTo>
                <a:cubicBezTo>
                  <a:pt x="51893" y="571538"/>
                  <a:pt x="45360" y="561281"/>
                  <a:pt x="40461" y="550258"/>
                </a:cubicBezTo>
                <a:cubicBezTo>
                  <a:pt x="34562" y="536984"/>
                  <a:pt x="29672" y="523285"/>
                  <a:pt x="24277" y="509798"/>
                </a:cubicBezTo>
                <a:cubicBezTo>
                  <a:pt x="21580" y="463943"/>
                  <a:pt x="19708" y="418032"/>
                  <a:pt x="16185" y="372233"/>
                </a:cubicBezTo>
                <a:cubicBezTo>
                  <a:pt x="10765" y="301766"/>
                  <a:pt x="14556" y="318791"/>
                  <a:pt x="0" y="275129"/>
                </a:cubicBezTo>
                <a:cubicBezTo>
                  <a:pt x="5395" y="215787"/>
                  <a:pt x="9085" y="156266"/>
                  <a:pt x="16185" y="97104"/>
                </a:cubicBezTo>
                <a:cubicBezTo>
                  <a:pt x="17201" y="88635"/>
                  <a:pt x="19546" y="79925"/>
                  <a:pt x="24277" y="72828"/>
                </a:cubicBezTo>
                <a:cubicBezTo>
                  <a:pt x="30625" y="63306"/>
                  <a:pt x="40461" y="56644"/>
                  <a:pt x="48553" y="48552"/>
                </a:cubicBezTo>
                <a:cubicBezTo>
                  <a:pt x="51250" y="40460"/>
                  <a:pt x="51317" y="30937"/>
                  <a:pt x="56645" y="24276"/>
                </a:cubicBezTo>
                <a:cubicBezTo>
                  <a:pt x="68053" y="10015"/>
                  <a:pt x="89205" y="5331"/>
                  <a:pt x="105197" y="0"/>
                </a:cubicBezTo>
                <a:cubicBezTo>
                  <a:pt x="169852" y="9236"/>
                  <a:pt x="161841" y="-10981"/>
                  <a:pt x="161841" y="3236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706152" y="1050549"/>
            <a:ext cx="2597626" cy="5479725"/>
          </a:xfrm>
          <a:custGeom>
            <a:avLst/>
            <a:gdLst>
              <a:gd name="connsiteX0" fmla="*/ 1408014 w 2597626"/>
              <a:gd name="connsiteY0" fmla="*/ 5365020 h 5502585"/>
              <a:gd name="connsiteX1" fmla="*/ 1432290 w 2597626"/>
              <a:gd name="connsiteY1" fmla="*/ 5413572 h 5502585"/>
              <a:gd name="connsiteX2" fmla="*/ 1448475 w 2597626"/>
              <a:gd name="connsiteY2" fmla="*/ 5429756 h 5502585"/>
              <a:gd name="connsiteX3" fmla="*/ 1472751 w 2597626"/>
              <a:gd name="connsiteY3" fmla="*/ 5445940 h 5502585"/>
              <a:gd name="connsiteX4" fmla="*/ 1561763 w 2597626"/>
              <a:gd name="connsiteY4" fmla="*/ 5462124 h 5502585"/>
              <a:gd name="connsiteX5" fmla="*/ 1618407 w 2597626"/>
              <a:gd name="connsiteY5" fmla="*/ 5478308 h 5502585"/>
              <a:gd name="connsiteX6" fmla="*/ 1658867 w 2597626"/>
              <a:gd name="connsiteY6" fmla="*/ 5486400 h 5502585"/>
              <a:gd name="connsiteX7" fmla="*/ 1731696 w 2597626"/>
              <a:gd name="connsiteY7" fmla="*/ 5494493 h 5502585"/>
              <a:gd name="connsiteX8" fmla="*/ 1796432 w 2597626"/>
              <a:gd name="connsiteY8" fmla="*/ 5502585 h 5502585"/>
              <a:gd name="connsiteX9" fmla="*/ 1885444 w 2597626"/>
              <a:gd name="connsiteY9" fmla="*/ 5494493 h 5502585"/>
              <a:gd name="connsiteX10" fmla="*/ 1909721 w 2597626"/>
              <a:gd name="connsiteY10" fmla="*/ 5486400 h 5502585"/>
              <a:gd name="connsiteX11" fmla="*/ 1998733 w 2597626"/>
              <a:gd name="connsiteY11" fmla="*/ 5470216 h 5502585"/>
              <a:gd name="connsiteX12" fmla="*/ 2039193 w 2597626"/>
              <a:gd name="connsiteY12" fmla="*/ 5437848 h 5502585"/>
              <a:gd name="connsiteX13" fmla="*/ 2128206 w 2597626"/>
              <a:gd name="connsiteY13" fmla="*/ 5389296 h 5502585"/>
              <a:gd name="connsiteX14" fmla="*/ 2176758 w 2597626"/>
              <a:gd name="connsiteY14" fmla="*/ 5340744 h 5502585"/>
              <a:gd name="connsiteX15" fmla="*/ 2184850 w 2597626"/>
              <a:gd name="connsiteY15" fmla="*/ 5308376 h 5502585"/>
              <a:gd name="connsiteX16" fmla="*/ 2233402 w 2597626"/>
              <a:gd name="connsiteY16" fmla="*/ 5284100 h 5502585"/>
              <a:gd name="connsiteX17" fmla="*/ 2273862 w 2597626"/>
              <a:gd name="connsiteY17" fmla="*/ 5235547 h 5502585"/>
              <a:gd name="connsiteX18" fmla="*/ 2330506 w 2597626"/>
              <a:gd name="connsiteY18" fmla="*/ 5138443 h 5502585"/>
              <a:gd name="connsiteX19" fmla="*/ 2362875 w 2597626"/>
              <a:gd name="connsiteY19" fmla="*/ 5130351 h 5502585"/>
              <a:gd name="connsiteX20" fmla="*/ 2403335 w 2597626"/>
              <a:gd name="connsiteY20" fmla="*/ 5065615 h 5502585"/>
              <a:gd name="connsiteX21" fmla="*/ 2419519 w 2597626"/>
              <a:gd name="connsiteY21" fmla="*/ 5025154 h 5502585"/>
              <a:gd name="connsiteX22" fmla="*/ 2468071 w 2597626"/>
              <a:gd name="connsiteY22" fmla="*/ 4960418 h 5502585"/>
              <a:gd name="connsiteX23" fmla="*/ 2492347 w 2597626"/>
              <a:gd name="connsiteY23" fmla="*/ 4928050 h 5502585"/>
              <a:gd name="connsiteX24" fmla="*/ 2524715 w 2597626"/>
              <a:gd name="connsiteY24" fmla="*/ 4839038 h 5502585"/>
              <a:gd name="connsiteX25" fmla="*/ 2548991 w 2597626"/>
              <a:gd name="connsiteY25" fmla="*/ 4830946 h 5502585"/>
              <a:gd name="connsiteX26" fmla="*/ 2565175 w 2597626"/>
              <a:gd name="connsiteY26" fmla="*/ 4733841 h 5502585"/>
              <a:gd name="connsiteX27" fmla="*/ 2589452 w 2597626"/>
              <a:gd name="connsiteY27" fmla="*/ 4652921 h 5502585"/>
              <a:gd name="connsiteX28" fmla="*/ 2597544 w 2597626"/>
              <a:gd name="connsiteY28" fmla="*/ 4572000 h 5502585"/>
              <a:gd name="connsiteX29" fmla="*/ 2581360 w 2597626"/>
              <a:gd name="connsiteY29" fmla="*/ 4402068 h 5502585"/>
              <a:gd name="connsiteX30" fmla="*/ 2573267 w 2597626"/>
              <a:gd name="connsiteY30" fmla="*/ 4369700 h 5502585"/>
              <a:gd name="connsiteX31" fmla="*/ 2565175 w 2597626"/>
              <a:gd name="connsiteY31" fmla="*/ 4313055 h 5502585"/>
              <a:gd name="connsiteX32" fmla="*/ 2540899 w 2597626"/>
              <a:gd name="connsiteY32" fmla="*/ 4159307 h 5502585"/>
              <a:gd name="connsiteX33" fmla="*/ 2524715 w 2597626"/>
              <a:gd name="connsiteY33" fmla="*/ 3884177 h 5502585"/>
              <a:gd name="connsiteX34" fmla="*/ 2500439 w 2597626"/>
              <a:gd name="connsiteY34" fmla="*/ 3754705 h 5502585"/>
              <a:gd name="connsiteX35" fmla="*/ 2492347 w 2597626"/>
              <a:gd name="connsiteY35" fmla="*/ 3706153 h 5502585"/>
              <a:gd name="connsiteX36" fmla="*/ 2468071 w 2597626"/>
              <a:gd name="connsiteY36" fmla="*/ 3560496 h 5502585"/>
              <a:gd name="connsiteX37" fmla="*/ 2451887 w 2597626"/>
              <a:gd name="connsiteY37" fmla="*/ 3528128 h 5502585"/>
              <a:gd name="connsiteX38" fmla="*/ 2411427 w 2597626"/>
              <a:gd name="connsiteY38" fmla="*/ 3463392 h 5502585"/>
              <a:gd name="connsiteX39" fmla="*/ 2403335 w 2597626"/>
              <a:gd name="connsiteY39" fmla="*/ 3398655 h 5502585"/>
              <a:gd name="connsiteX40" fmla="*/ 2387151 w 2597626"/>
              <a:gd name="connsiteY40" fmla="*/ 3366287 h 5502585"/>
              <a:gd name="connsiteX41" fmla="*/ 2379059 w 2597626"/>
              <a:gd name="connsiteY41" fmla="*/ 3309643 h 5502585"/>
              <a:gd name="connsiteX42" fmla="*/ 2362875 w 2597626"/>
              <a:gd name="connsiteY42" fmla="*/ 3244907 h 5502585"/>
              <a:gd name="connsiteX43" fmla="*/ 2354783 w 2597626"/>
              <a:gd name="connsiteY43" fmla="*/ 3204447 h 5502585"/>
              <a:gd name="connsiteX44" fmla="*/ 2330506 w 2597626"/>
              <a:gd name="connsiteY44" fmla="*/ 3147802 h 5502585"/>
              <a:gd name="connsiteX45" fmla="*/ 2322414 w 2597626"/>
              <a:gd name="connsiteY45" fmla="*/ 3115434 h 5502585"/>
              <a:gd name="connsiteX46" fmla="*/ 2281954 w 2597626"/>
              <a:gd name="connsiteY46" fmla="*/ 3099250 h 5502585"/>
              <a:gd name="connsiteX47" fmla="*/ 2265770 w 2597626"/>
              <a:gd name="connsiteY47" fmla="*/ 3050698 h 5502585"/>
              <a:gd name="connsiteX48" fmla="*/ 2217218 w 2597626"/>
              <a:gd name="connsiteY48" fmla="*/ 3018330 h 5502585"/>
              <a:gd name="connsiteX49" fmla="*/ 2192942 w 2597626"/>
              <a:gd name="connsiteY49" fmla="*/ 3002146 h 5502585"/>
              <a:gd name="connsiteX50" fmla="*/ 2136298 w 2597626"/>
              <a:gd name="connsiteY50" fmla="*/ 2985962 h 5502585"/>
              <a:gd name="connsiteX51" fmla="*/ 2079653 w 2597626"/>
              <a:gd name="connsiteY51" fmla="*/ 2977870 h 5502585"/>
              <a:gd name="connsiteX52" fmla="*/ 2063469 w 2597626"/>
              <a:gd name="connsiteY52" fmla="*/ 2953593 h 5502585"/>
              <a:gd name="connsiteX53" fmla="*/ 1966365 w 2597626"/>
              <a:gd name="connsiteY53" fmla="*/ 2929317 h 5502585"/>
              <a:gd name="connsiteX54" fmla="*/ 1942089 w 2597626"/>
              <a:gd name="connsiteY54" fmla="*/ 2921225 h 5502585"/>
              <a:gd name="connsiteX55" fmla="*/ 1917813 w 2597626"/>
              <a:gd name="connsiteY55" fmla="*/ 2905041 h 5502585"/>
              <a:gd name="connsiteX56" fmla="*/ 1836892 w 2597626"/>
              <a:gd name="connsiteY56" fmla="*/ 2888857 h 5502585"/>
              <a:gd name="connsiteX57" fmla="*/ 1804524 w 2597626"/>
              <a:gd name="connsiteY57" fmla="*/ 2880765 h 5502585"/>
              <a:gd name="connsiteX58" fmla="*/ 1731696 w 2597626"/>
              <a:gd name="connsiteY58" fmla="*/ 2864581 h 5502585"/>
              <a:gd name="connsiteX59" fmla="*/ 1699328 w 2597626"/>
              <a:gd name="connsiteY59" fmla="*/ 2848397 h 5502585"/>
              <a:gd name="connsiteX60" fmla="*/ 1521303 w 2597626"/>
              <a:gd name="connsiteY60" fmla="*/ 2832213 h 5502585"/>
              <a:gd name="connsiteX61" fmla="*/ 1416106 w 2597626"/>
              <a:gd name="connsiteY61" fmla="*/ 2807937 h 5502585"/>
              <a:gd name="connsiteX62" fmla="*/ 1367554 w 2597626"/>
              <a:gd name="connsiteY62" fmla="*/ 2791753 h 5502585"/>
              <a:gd name="connsiteX63" fmla="*/ 1343278 w 2597626"/>
              <a:gd name="connsiteY63" fmla="*/ 2783661 h 5502585"/>
              <a:gd name="connsiteX64" fmla="*/ 1310910 w 2597626"/>
              <a:gd name="connsiteY64" fmla="*/ 2743200 h 5502585"/>
              <a:gd name="connsiteX65" fmla="*/ 1254266 w 2597626"/>
              <a:gd name="connsiteY65" fmla="*/ 2702740 h 5502585"/>
              <a:gd name="connsiteX66" fmla="*/ 1213806 w 2597626"/>
              <a:gd name="connsiteY66" fmla="*/ 2670372 h 5502585"/>
              <a:gd name="connsiteX67" fmla="*/ 1181437 w 2597626"/>
              <a:gd name="connsiteY67" fmla="*/ 2629912 h 5502585"/>
              <a:gd name="connsiteX68" fmla="*/ 1149069 w 2597626"/>
              <a:gd name="connsiteY68" fmla="*/ 2613728 h 5502585"/>
              <a:gd name="connsiteX69" fmla="*/ 1100517 w 2597626"/>
              <a:gd name="connsiteY69" fmla="*/ 2573268 h 5502585"/>
              <a:gd name="connsiteX70" fmla="*/ 1060057 w 2597626"/>
              <a:gd name="connsiteY70" fmla="*/ 2492347 h 5502585"/>
              <a:gd name="connsiteX71" fmla="*/ 1027689 w 2597626"/>
              <a:gd name="connsiteY71" fmla="*/ 2459979 h 5502585"/>
              <a:gd name="connsiteX72" fmla="*/ 979136 w 2597626"/>
              <a:gd name="connsiteY72" fmla="*/ 2403335 h 5502585"/>
              <a:gd name="connsiteX73" fmla="*/ 962952 w 2597626"/>
              <a:gd name="connsiteY73" fmla="*/ 2265770 h 5502585"/>
              <a:gd name="connsiteX74" fmla="*/ 946768 w 2597626"/>
              <a:gd name="connsiteY74" fmla="*/ 2233402 h 5502585"/>
              <a:gd name="connsiteX75" fmla="*/ 938676 w 2597626"/>
              <a:gd name="connsiteY75" fmla="*/ 2192942 h 5502585"/>
              <a:gd name="connsiteX76" fmla="*/ 914400 w 2597626"/>
              <a:gd name="connsiteY76" fmla="*/ 2120114 h 5502585"/>
              <a:gd name="connsiteX77" fmla="*/ 906308 w 2597626"/>
              <a:gd name="connsiteY77" fmla="*/ 2039193 h 5502585"/>
              <a:gd name="connsiteX78" fmla="*/ 857756 w 2597626"/>
              <a:gd name="connsiteY78" fmla="*/ 1950181 h 5502585"/>
              <a:gd name="connsiteX79" fmla="*/ 801112 w 2597626"/>
              <a:gd name="connsiteY79" fmla="*/ 1877353 h 5502585"/>
              <a:gd name="connsiteX80" fmla="*/ 793020 w 2597626"/>
              <a:gd name="connsiteY80" fmla="*/ 1844985 h 5502585"/>
              <a:gd name="connsiteX81" fmla="*/ 768744 w 2597626"/>
              <a:gd name="connsiteY81" fmla="*/ 1650776 h 5502585"/>
              <a:gd name="connsiteX82" fmla="*/ 760652 w 2597626"/>
              <a:gd name="connsiteY82" fmla="*/ 1626500 h 5502585"/>
              <a:gd name="connsiteX83" fmla="*/ 744467 w 2597626"/>
              <a:gd name="connsiteY83" fmla="*/ 1424199 h 5502585"/>
              <a:gd name="connsiteX84" fmla="*/ 736375 w 2597626"/>
              <a:gd name="connsiteY84" fmla="*/ 1375647 h 5502585"/>
              <a:gd name="connsiteX85" fmla="*/ 720191 w 2597626"/>
              <a:gd name="connsiteY85" fmla="*/ 1343278 h 5502585"/>
              <a:gd name="connsiteX86" fmla="*/ 704007 w 2597626"/>
              <a:gd name="connsiteY86" fmla="*/ 995321 h 5502585"/>
              <a:gd name="connsiteX87" fmla="*/ 687823 w 2597626"/>
              <a:gd name="connsiteY87" fmla="*/ 930585 h 5502585"/>
              <a:gd name="connsiteX88" fmla="*/ 679731 w 2597626"/>
              <a:gd name="connsiteY88" fmla="*/ 890124 h 5502585"/>
              <a:gd name="connsiteX89" fmla="*/ 663547 w 2597626"/>
              <a:gd name="connsiteY89" fmla="*/ 720192 h 5502585"/>
              <a:gd name="connsiteX90" fmla="*/ 655455 w 2597626"/>
              <a:gd name="connsiteY90" fmla="*/ 687824 h 5502585"/>
              <a:gd name="connsiteX91" fmla="*/ 639271 w 2597626"/>
              <a:gd name="connsiteY91" fmla="*/ 623087 h 5502585"/>
              <a:gd name="connsiteX92" fmla="*/ 614995 w 2597626"/>
              <a:gd name="connsiteY92" fmla="*/ 493615 h 5502585"/>
              <a:gd name="connsiteX93" fmla="*/ 590719 w 2597626"/>
              <a:gd name="connsiteY93" fmla="*/ 469339 h 5502585"/>
              <a:gd name="connsiteX94" fmla="*/ 582627 w 2597626"/>
              <a:gd name="connsiteY94" fmla="*/ 445062 h 5502585"/>
              <a:gd name="connsiteX95" fmla="*/ 574535 w 2597626"/>
              <a:gd name="connsiteY95" fmla="*/ 404602 h 5502585"/>
              <a:gd name="connsiteX96" fmla="*/ 558351 w 2597626"/>
              <a:gd name="connsiteY96" fmla="*/ 364142 h 5502585"/>
              <a:gd name="connsiteX97" fmla="*/ 550259 w 2597626"/>
              <a:gd name="connsiteY97" fmla="*/ 291314 h 5502585"/>
              <a:gd name="connsiteX98" fmla="*/ 542167 w 2597626"/>
              <a:gd name="connsiteY98" fmla="*/ 258946 h 5502585"/>
              <a:gd name="connsiteX99" fmla="*/ 525983 w 2597626"/>
              <a:gd name="connsiteY99" fmla="*/ 169933 h 5502585"/>
              <a:gd name="connsiteX100" fmla="*/ 517890 w 2597626"/>
              <a:gd name="connsiteY100" fmla="*/ 137565 h 5502585"/>
              <a:gd name="connsiteX101" fmla="*/ 509798 w 2597626"/>
              <a:gd name="connsiteY101" fmla="*/ 80921 h 5502585"/>
              <a:gd name="connsiteX102" fmla="*/ 477430 w 2597626"/>
              <a:gd name="connsiteY102" fmla="*/ 16185 h 5502585"/>
              <a:gd name="connsiteX103" fmla="*/ 461246 w 2597626"/>
              <a:gd name="connsiteY103" fmla="*/ 0 h 5502585"/>
              <a:gd name="connsiteX104" fmla="*/ 372234 w 2597626"/>
              <a:gd name="connsiteY104" fmla="*/ 16185 h 5502585"/>
              <a:gd name="connsiteX105" fmla="*/ 323682 w 2597626"/>
              <a:gd name="connsiteY105" fmla="*/ 40461 h 5502585"/>
              <a:gd name="connsiteX106" fmla="*/ 283221 w 2597626"/>
              <a:gd name="connsiteY106" fmla="*/ 48553 h 5502585"/>
              <a:gd name="connsiteX107" fmla="*/ 202301 w 2597626"/>
              <a:gd name="connsiteY107" fmla="*/ 105197 h 5502585"/>
              <a:gd name="connsiteX108" fmla="*/ 178025 w 2597626"/>
              <a:gd name="connsiteY108" fmla="*/ 121381 h 5502585"/>
              <a:gd name="connsiteX109" fmla="*/ 161841 w 2597626"/>
              <a:gd name="connsiteY109" fmla="*/ 145657 h 5502585"/>
              <a:gd name="connsiteX110" fmla="*/ 145657 w 2597626"/>
              <a:gd name="connsiteY110" fmla="*/ 194209 h 5502585"/>
              <a:gd name="connsiteX111" fmla="*/ 113289 w 2597626"/>
              <a:gd name="connsiteY111" fmla="*/ 210393 h 5502585"/>
              <a:gd name="connsiteX112" fmla="*/ 89013 w 2597626"/>
              <a:gd name="connsiteY112" fmla="*/ 234670 h 5502585"/>
              <a:gd name="connsiteX113" fmla="*/ 48552 w 2597626"/>
              <a:gd name="connsiteY113" fmla="*/ 307498 h 5502585"/>
              <a:gd name="connsiteX114" fmla="*/ 24276 w 2597626"/>
              <a:gd name="connsiteY114" fmla="*/ 323682 h 5502585"/>
              <a:gd name="connsiteX115" fmla="*/ 8092 w 2597626"/>
              <a:gd name="connsiteY115" fmla="*/ 356050 h 5502585"/>
              <a:gd name="connsiteX116" fmla="*/ 0 w 2597626"/>
              <a:gd name="connsiteY116" fmla="*/ 364142 h 5502585"/>
              <a:gd name="connsiteX0" fmla="*/ 1408014 w 2597626"/>
              <a:gd name="connsiteY0" fmla="*/ 5351351 h 5488916"/>
              <a:gd name="connsiteX1" fmla="*/ 1432290 w 2597626"/>
              <a:gd name="connsiteY1" fmla="*/ 5399903 h 5488916"/>
              <a:gd name="connsiteX2" fmla="*/ 1448475 w 2597626"/>
              <a:gd name="connsiteY2" fmla="*/ 5416087 h 5488916"/>
              <a:gd name="connsiteX3" fmla="*/ 1472751 w 2597626"/>
              <a:gd name="connsiteY3" fmla="*/ 5432271 h 5488916"/>
              <a:gd name="connsiteX4" fmla="*/ 1561763 w 2597626"/>
              <a:gd name="connsiteY4" fmla="*/ 5448455 h 5488916"/>
              <a:gd name="connsiteX5" fmla="*/ 1618407 w 2597626"/>
              <a:gd name="connsiteY5" fmla="*/ 5464639 h 5488916"/>
              <a:gd name="connsiteX6" fmla="*/ 1658867 w 2597626"/>
              <a:gd name="connsiteY6" fmla="*/ 5472731 h 5488916"/>
              <a:gd name="connsiteX7" fmla="*/ 1731696 w 2597626"/>
              <a:gd name="connsiteY7" fmla="*/ 5480824 h 5488916"/>
              <a:gd name="connsiteX8" fmla="*/ 1796432 w 2597626"/>
              <a:gd name="connsiteY8" fmla="*/ 5488916 h 5488916"/>
              <a:gd name="connsiteX9" fmla="*/ 1885444 w 2597626"/>
              <a:gd name="connsiteY9" fmla="*/ 5480824 h 5488916"/>
              <a:gd name="connsiteX10" fmla="*/ 1909721 w 2597626"/>
              <a:gd name="connsiteY10" fmla="*/ 5472731 h 5488916"/>
              <a:gd name="connsiteX11" fmla="*/ 1998733 w 2597626"/>
              <a:gd name="connsiteY11" fmla="*/ 5456547 h 5488916"/>
              <a:gd name="connsiteX12" fmla="*/ 2039193 w 2597626"/>
              <a:gd name="connsiteY12" fmla="*/ 5424179 h 5488916"/>
              <a:gd name="connsiteX13" fmla="*/ 2128206 w 2597626"/>
              <a:gd name="connsiteY13" fmla="*/ 5375627 h 5488916"/>
              <a:gd name="connsiteX14" fmla="*/ 2176758 w 2597626"/>
              <a:gd name="connsiteY14" fmla="*/ 5327075 h 5488916"/>
              <a:gd name="connsiteX15" fmla="*/ 2184850 w 2597626"/>
              <a:gd name="connsiteY15" fmla="*/ 5294707 h 5488916"/>
              <a:gd name="connsiteX16" fmla="*/ 2233402 w 2597626"/>
              <a:gd name="connsiteY16" fmla="*/ 5270431 h 5488916"/>
              <a:gd name="connsiteX17" fmla="*/ 2273862 w 2597626"/>
              <a:gd name="connsiteY17" fmla="*/ 5221878 h 5488916"/>
              <a:gd name="connsiteX18" fmla="*/ 2330506 w 2597626"/>
              <a:gd name="connsiteY18" fmla="*/ 5124774 h 5488916"/>
              <a:gd name="connsiteX19" fmla="*/ 2362875 w 2597626"/>
              <a:gd name="connsiteY19" fmla="*/ 5116682 h 5488916"/>
              <a:gd name="connsiteX20" fmla="*/ 2403335 w 2597626"/>
              <a:gd name="connsiteY20" fmla="*/ 5051946 h 5488916"/>
              <a:gd name="connsiteX21" fmla="*/ 2419519 w 2597626"/>
              <a:gd name="connsiteY21" fmla="*/ 5011485 h 5488916"/>
              <a:gd name="connsiteX22" fmla="*/ 2468071 w 2597626"/>
              <a:gd name="connsiteY22" fmla="*/ 4946749 h 5488916"/>
              <a:gd name="connsiteX23" fmla="*/ 2492347 w 2597626"/>
              <a:gd name="connsiteY23" fmla="*/ 4914381 h 5488916"/>
              <a:gd name="connsiteX24" fmla="*/ 2524715 w 2597626"/>
              <a:gd name="connsiteY24" fmla="*/ 4825369 h 5488916"/>
              <a:gd name="connsiteX25" fmla="*/ 2548991 w 2597626"/>
              <a:gd name="connsiteY25" fmla="*/ 4817277 h 5488916"/>
              <a:gd name="connsiteX26" fmla="*/ 2565175 w 2597626"/>
              <a:gd name="connsiteY26" fmla="*/ 4720172 h 5488916"/>
              <a:gd name="connsiteX27" fmla="*/ 2589452 w 2597626"/>
              <a:gd name="connsiteY27" fmla="*/ 4639252 h 5488916"/>
              <a:gd name="connsiteX28" fmla="*/ 2597544 w 2597626"/>
              <a:gd name="connsiteY28" fmla="*/ 4558331 h 5488916"/>
              <a:gd name="connsiteX29" fmla="*/ 2581360 w 2597626"/>
              <a:gd name="connsiteY29" fmla="*/ 4388399 h 5488916"/>
              <a:gd name="connsiteX30" fmla="*/ 2573267 w 2597626"/>
              <a:gd name="connsiteY30" fmla="*/ 4356031 h 5488916"/>
              <a:gd name="connsiteX31" fmla="*/ 2565175 w 2597626"/>
              <a:gd name="connsiteY31" fmla="*/ 4299386 h 5488916"/>
              <a:gd name="connsiteX32" fmla="*/ 2540899 w 2597626"/>
              <a:gd name="connsiteY32" fmla="*/ 4145638 h 5488916"/>
              <a:gd name="connsiteX33" fmla="*/ 2524715 w 2597626"/>
              <a:gd name="connsiteY33" fmla="*/ 3870508 h 5488916"/>
              <a:gd name="connsiteX34" fmla="*/ 2500439 w 2597626"/>
              <a:gd name="connsiteY34" fmla="*/ 3741036 h 5488916"/>
              <a:gd name="connsiteX35" fmla="*/ 2492347 w 2597626"/>
              <a:gd name="connsiteY35" fmla="*/ 3692484 h 5488916"/>
              <a:gd name="connsiteX36" fmla="*/ 2468071 w 2597626"/>
              <a:gd name="connsiteY36" fmla="*/ 3546827 h 5488916"/>
              <a:gd name="connsiteX37" fmla="*/ 2451887 w 2597626"/>
              <a:gd name="connsiteY37" fmla="*/ 3514459 h 5488916"/>
              <a:gd name="connsiteX38" fmla="*/ 2411427 w 2597626"/>
              <a:gd name="connsiteY38" fmla="*/ 3449723 h 5488916"/>
              <a:gd name="connsiteX39" fmla="*/ 2403335 w 2597626"/>
              <a:gd name="connsiteY39" fmla="*/ 3384986 h 5488916"/>
              <a:gd name="connsiteX40" fmla="*/ 2387151 w 2597626"/>
              <a:gd name="connsiteY40" fmla="*/ 3352618 h 5488916"/>
              <a:gd name="connsiteX41" fmla="*/ 2379059 w 2597626"/>
              <a:gd name="connsiteY41" fmla="*/ 3295974 h 5488916"/>
              <a:gd name="connsiteX42" fmla="*/ 2362875 w 2597626"/>
              <a:gd name="connsiteY42" fmla="*/ 3231238 h 5488916"/>
              <a:gd name="connsiteX43" fmla="*/ 2354783 w 2597626"/>
              <a:gd name="connsiteY43" fmla="*/ 3190778 h 5488916"/>
              <a:gd name="connsiteX44" fmla="*/ 2330506 w 2597626"/>
              <a:gd name="connsiteY44" fmla="*/ 3134133 h 5488916"/>
              <a:gd name="connsiteX45" fmla="*/ 2322414 w 2597626"/>
              <a:gd name="connsiteY45" fmla="*/ 3101765 h 5488916"/>
              <a:gd name="connsiteX46" fmla="*/ 2281954 w 2597626"/>
              <a:gd name="connsiteY46" fmla="*/ 3085581 h 5488916"/>
              <a:gd name="connsiteX47" fmla="*/ 2265770 w 2597626"/>
              <a:gd name="connsiteY47" fmla="*/ 3037029 h 5488916"/>
              <a:gd name="connsiteX48" fmla="*/ 2217218 w 2597626"/>
              <a:gd name="connsiteY48" fmla="*/ 3004661 h 5488916"/>
              <a:gd name="connsiteX49" fmla="*/ 2192942 w 2597626"/>
              <a:gd name="connsiteY49" fmla="*/ 2988477 h 5488916"/>
              <a:gd name="connsiteX50" fmla="*/ 2136298 w 2597626"/>
              <a:gd name="connsiteY50" fmla="*/ 2972293 h 5488916"/>
              <a:gd name="connsiteX51" fmla="*/ 2079653 w 2597626"/>
              <a:gd name="connsiteY51" fmla="*/ 2964201 h 5488916"/>
              <a:gd name="connsiteX52" fmla="*/ 2063469 w 2597626"/>
              <a:gd name="connsiteY52" fmla="*/ 2939924 h 5488916"/>
              <a:gd name="connsiteX53" fmla="*/ 1966365 w 2597626"/>
              <a:gd name="connsiteY53" fmla="*/ 2915648 h 5488916"/>
              <a:gd name="connsiteX54" fmla="*/ 1942089 w 2597626"/>
              <a:gd name="connsiteY54" fmla="*/ 2907556 h 5488916"/>
              <a:gd name="connsiteX55" fmla="*/ 1917813 w 2597626"/>
              <a:gd name="connsiteY55" fmla="*/ 2891372 h 5488916"/>
              <a:gd name="connsiteX56" fmla="*/ 1836892 w 2597626"/>
              <a:gd name="connsiteY56" fmla="*/ 2875188 h 5488916"/>
              <a:gd name="connsiteX57" fmla="*/ 1804524 w 2597626"/>
              <a:gd name="connsiteY57" fmla="*/ 2867096 h 5488916"/>
              <a:gd name="connsiteX58" fmla="*/ 1731696 w 2597626"/>
              <a:gd name="connsiteY58" fmla="*/ 2850912 h 5488916"/>
              <a:gd name="connsiteX59" fmla="*/ 1699328 w 2597626"/>
              <a:gd name="connsiteY59" fmla="*/ 2834728 h 5488916"/>
              <a:gd name="connsiteX60" fmla="*/ 1521303 w 2597626"/>
              <a:gd name="connsiteY60" fmla="*/ 2818544 h 5488916"/>
              <a:gd name="connsiteX61" fmla="*/ 1416106 w 2597626"/>
              <a:gd name="connsiteY61" fmla="*/ 2794268 h 5488916"/>
              <a:gd name="connsiteX62" fmla="*/ 1367554 w 2597626"/>
              <a:gd name="connsiteY62" fmla="*/ 2778084 h 5488916"/>
              <a:gd name="connsiteX63" fmla="*/ 1343278 w 2597626"/>
              <a:gd name="connsiteY63" fmla="*/ 2769992 h 5488916"/>
              <a:gd name="connsiteX64" fmla="*/ 1310910 w 2597626"/>
              <a:gd name="connsiteY64" fmla="*/ 2729531 h 5488916"/>
              <a:gd name="connsiteX65" fmla="*/ 1254266 w 2597626"/>
              <a:gd name="connsiteY65" fmla="*/ 2689071 h 5488916"/>
              <a:gd name="connsiteX66" fmla="*/ 1213806 w 2597626"/>
              <a:gd name="connsiteY66" fmla="*/ 2656703 h 5488916"/>
              <a:gd name="connsiteX67" fmla="*/ 1181437 w 2597626"/>
              <a:gd name="connsiteY67" fmla="*/ 2616243 h 5488916"/>
              <a:gd name="connsiteX68" fmla="*/ 1149069 w 2597626"/>
              <a:gd name="connsiteY68" fmla="*/ 2600059 h 5488916"/>
              <a:gd name="connsiteX69" fmla="*/ 1100517 w 2597626"/>
              <a:gd name="connsiteY69" fmla="*/ 2559599 h 5488916"/>
              <a:gd name="connsiteX70" fmla="*/ 1060057 w 2597626"/>
              <a:gd name="connsiteY70" fmla="*/ 2478678 h 5488916"/>
              <a:gd name="connsiteX71" fmla="*/ 1027689 w 2597626"/>
              <a:gd name="connsiteY71" fmla="*/ 2446310 h 5488916"/>
              <a:gd name="connsiteX72" fmla="*/ 979136 w 2597626"/>
              <a:gd name="connsiteY72" fmla="*/ 2389666 h 5488916"/>
              <a:gd name="connsiteX73" fmla="*/ 962952 w 2597626"/>
              <a:gd name="connsiteY73" fmla="*/ 2252101 h 5488916"/>
              <a:gd name="connsiteX74" fmla="*/ 946768 w 2597626"/>
              <a:gd name="connsiteY74" fmla="*/ 2219733 h 5488916"/>
              <a:gd name="connsiteX75" fmla="*/ 938676 w 2597626"/>
              <a:gd name="connsiteY75" fmla="*/ 2179273 h 5488916"/>
              <a:gd name="connsiteX76" fmla="*/ 914400 w 2597626"/>
              <a:gd name="connsiteY76" fmla="*/ 2106445 h 5488916"/>
              <a:gd name="connsiteX77" fmla="*/ 906308 w 2597626"/>
              <a:gd name="connsiteY77" fmla="*/ 2025524 h 5488916"/>
              <a:gd name="connsiteX78" fmla="*/ 857756 w 2597626"/>
              <a:gd name="connsiteY78" fmla="*/ 1936512 h 5488916"/>
              <a:gd name="connsiteX79" fmla="*/ 801112 w 2597626"/>
              <a:gd name="connsiteY79" fmla="*/ 1863684 h 5488916"/>
              <a:gd name="connsiteX80" fmla="*/ 793020 w 2597626"/>
              <a:gd name="connsiteY80" fmla="*/ 1831316 h 5488916"/>
              <a:gd name="connsiteX81" fmla="*/ 768744 w 2597626"/>
              <a:gd name="connsiteY81" fmla="*/ 1637107 h 5488916"/>
              <a:gd name="connsiteX82" fmla="*/ 760652 w 2597626"/>
              <a:gd name="connsiteY82" fmla="*/ 1612831 h 5488916"/>
              <a:gd name="connsiteX83" fmla="*/ 744467 w 2597626"/>
              <a:gd name="connsiteY83" fmla="*/ 1410530 h 5488916"/>
              <a:gd name="connsiteX84" fmla="*/ 736375 w 2597626"/>
              <a:gd name="connsiteY84" fmla="*/ 1361978 h 5488916"/>
              <a:gd name="connsiteX85" fmla="*/ 720191 w 2597626"/>
              <a:gd name="connsiteY85" fmla="*/ 1329609 h 5488916"/>
              <a:gd name="connsiteX86" fmla="*/ 704007 w 2597626"/>
              <a:gd name="connsiteY86" fmla="*/ 981652 h 5488916"/>
              <a:gd name="connsiteX87" fmla="*/ 687823 w 2597626"/>
              <a:gd name="connsiteY87" fmla="*/ 916916 h 5488916"/>
              <a:gd name="connsiteX88" fmla="*/ 679731 w 2597626"/>
              <a:gd name="connsiteY88" fmla="*/ 876455 h 5488916"/>
              <a:gd name="connsiteX89" fmla="*/ 663547 w 2597626"/>
              <a:gd name="connsiteY89" fmla="*/ 706523 h 5488916"/>
              <a:gd name="connsiteX90" fmla="*/ 655455 w 2597626"/>
              <a:gd name="connsiteY90" fmla="*/ 674155 h 5488916"/>
              <a:gd name="connsiteX91" fmla="*/ 639271 w 2597626"/>
              <a:gd name="connsiteY91" fmla="*/ 609418 h 5488916"/>
              <a:gd name="connsiteX92" fmla="*/ 614995 w 2597626"/>
              <a:gd name="connsiteY92" fmla="*/ 479946 h 5488916"/>
              <a:gd name="connsiteX93" fmla="*/ 590719 w 2597626"/>
              <a:gd name="connsiteY93" fmla="*/ 455670 h 5488916"/>
              <a:gd name="connsiteX94" fmla="*/ 582627 w 2597626"/>
              <a:gd name="connsiteY94" fmla="*/ 431393 h 5488916"/>
              <a:gd name="connsiteX95" fmla="*/ 574535 w 2597626"/>
              <a:gd name="connsiteY95" fmla="*/ 390933 h 5488916"/>
              <a:gd name="connsiteX96" fmla="*/ 558351 w 2597626"/>
              <a:gd name="connsiteY96" fmla="*/ 350473 h 5488916"/>
              <a:gd name="connsiteX97" fmla="*/ 550259 w 2597626"/>
              <a:gd name="connsiteY97" fmla="*/ 277645 h 5488916"/>
              <a:gd name="connsiteX98" fmla="*/ 542167 w 2597626"/>
              <a:gd name="connsiteY98" fmla="*/ 245277 h 5488916"/>
              <a:gd name="connsiteX99" fmla="*/ 525983 w 2597626"/>
              <a:gd name="connsiteY99" fmla="*/ 156264 h 5488916"/>
              <a:gd name="connsiteX100" fmla="*/ 517890 w 2597626"/>
              <a:gd name="connsiteY100" fmla="*/ 123896 h 5488916"/>
              <a:gd name="connsiteX101" fmla="*/ 509798 w 2597626"/>
              <a:gd name="connsiteY101" fmla="*/ 67252 h 5488916"/>
              <a:gd name="connsiteX102" fmla="*/ 477430 w 2597626"/>
              <a:gd name="connsiteY102" fmla="*/ 2516 h 5488916"/>
              <a:gd name="connsiteX103" fmla="*/ 455531 w 2597626"/>
              <a:gd name="connsiteY103" fmla="*/ 9191 h 5488916"/>
              <a:gd name="connsiteX104" fmla="*/ 372234 w 2597626"/>
              <a:gd name="connsiteY104" fmla="*/ 2516 h 5488916"/>
              <a:gd name="connsiteX105" fmla="*/ 323682 w 2597626"/>
              <a:gd name="connsiteY105" fmla="*/ 26792 h 5488916"/>
              <a:gd name="connsiteX106" fmla="*/ 283221 w 2597626"/>
              <a:gd name="connsiteY106" fmla="*/ 34884 h 5488916"/>
              <a:gd name="connsiteX107" fmla="*/ 202301 w 2597626"/>
              <a:gd name="connsiteY107" fmla="*/ 91528 h 5488916"/>
              <a:gd name="connsiteX108" fmla="*/ 178025 w 2597626"/>
              <a:gd name="connsiteY108" fmla="*/ 107712 h 5488916"/>
              <a:gd name="connsiteX109" fmla="*/ 161841 w 2597626"/>
              <a:gd name="connsiteY109" fmla="*/ 131988 h 5488916"/>
              <a:gd name="connsiteX110" fmla="*/ 145657 w 2597626"/>
              <a:gd name="connsiteY110" fmla="*/ 180540 h 5488916"/>
              <a:gd name="connsiteX111" fmla="*/ 113289 w 2597626"/>
              <a:gd name="connsiteY111" fmla="*/ 196724 h 5488916"/>
              <a:gd name="connsiteX112" fmla="*/ 89013 w 2597626"/>
              <a:gd name="connsiteY112" fmla="*/ 221001 h 5488916"/>
              <a:gd name="connsiteX113" fmla="*/ 48552 w 2597626"/>
              <a:gd name="connsiteY113" fmla="*/ 293829 h 5488916"/>
              <a:gd name="connsiteX114" fmla="*/ 24276 w 2597626"/>
              <a:gd name="connsiteY114" fmla="*/ 310013 h 5488916"/>
              <a:gd name="connsiteX115" fmla="*/ 8092 w 2597626"/>
              <a:gd name="connsiteY115" fmla="*/ 342381 h 5488916"/>
              <a:gd name="connsiteX116" fmla="*/ 0 w 2597626"/>
              <a:gd name="connsiteY116" fmla="*/ 350473 h 5488916"/>
              <a:gd name="connsiteX0" fmla="*/ 1408014 w 2597626"/>
              <a:gd name="connsiteY0" fmla="*/ 5351351 h 5488916"/>
              <a:gd name="connsiteX1" fmla="*/ 1432290 w 2597626"/>
              <a:gd name="connsiteY1" fmla="*/ 5399903 h 5488916"/>
              <a:gd name="connsiteX2" fmla="*/ 1448475 w 2597626"/>
              <a:gd name="connsiteY2" fmla="*/ 5416087 h 5488916"/>
              <a:gd name="connsiteX3" fmla="*/ 1472751 w 2597626"/>
              <a:gd name="connsiteY3" fmla="*/ 5432271 h 5488916"/>
              <a:gd name="connsiteX4" fmla="*/ 1561763 w 2597626"/>
              <a:gd name="connsiteY4" fmla="*/ 5448455 h 5488916"/>
              <a:gd name="connsiteX5" fmla="*/ 1618407 w 2597626"/>
              <a:gd name="connsiteY5" fmla="*/ 5464639 h 5488916"/>
              <a:gd name="connsiteX6" fmla="*/ 1658867 w 2597626"/>
              <a:gd name="connsiteY6" fmla="*/ 5472731 h 5488916"/>
              <a:gd name="connsiteX7" fmla="*/ 1731696 w 2597626"/>
              <a:gd name="connsiteY7" fmla="*/ 5480824 h 5488916"/>
              <a:gd name="connsiteX8" fmla="*/ 1796432 w 2597626"/>
              <a:gd name="connsiteY8" fmla="*/ 5488916 h 5488916"/>
              <a:gd name="connsiteX9" fmla="*/ 1885444 w 2597626"/>
              <a:gd name="connsiteY9" fmla="*/ 5480824 h 5488916"/>
              <a:gd name="connsiteX10" fmla="*/ 1909721 w 2597626"/>
              <a:gd name="connsiteY10" fmla="*/ 5472731 h 5488916"/>
              <a:gd name="connsiteX11" fmla="*/ 1998733 w 2597626"/>
              <a:gd name="connsiteY11" fmla="*/ 5456547 h 5488916"/>
              <a:gd name="connsiteX12" fmla="*/ 2039193 w 2597626"/>
              <a:gd name="connsiteY12" fmla="*/ 5424179 h 5488916"/>
              <a:gd name="connsiteX13" fmla="*/ 2128206 w 2597626"/>
              <a:gd name="connsiteY13" fmla="*/ 5375627 h 5488916"/>
              <a:gd name="connsiteX14" fmla="*/ 2176758 w 2597626"/>
              <a:gd name="connsiteY14" fmla="*/ 5327075 h 5488916"/>
              <a:gd name="connsiteX15" fmla="*/ 2184850 w 2597626"/>
              <a:gd name="connsiteY15" fmla="*/ 5294707 h 5488916"/>
              <a:gd name="connsiteX16" fmla="*/ 2233402 w 2597626"/>
              <a:gd name="connsiteY16" fmla="*/ 5270431 h 5488916"/>
              <a:gd name="connsiteX17" fmla="*/ 2273862 w 2597626"/>
              <a:gd name="connsiteY17" fmla="*/ 5221878 h 5488916"/>
              <a:gd name="connsiteX18" fmla="*/ 2330506 w 2597626"/>
              <a:gd name="connsiteY18" fmla="*/ 5124774 h 5488916"/>
              <a:gd name="connsiteX19" fmla="*/ 2362875 w 2597626"/>
              <a:gd name="connsiteY19" fmla="*/ 5116682 h 5488916"/>
              <a:gd name="connsiteX20" fmla="*/ 2403335 w 2597626"/>
              <a:gd name="connsiteY20" fmla="*/ 5051946 h 5488916"/>
              <a:gd name="connsiteX21" fmla="*/ 2419519 w 2597626"/>
              <a:gd name="connsiteY21" fmla="*/ 5011485 h 5488916"/>
              <a:gd name="connsiteX22" fmla="*/ 2468071 w 2597626"/>
              <a:gd name="connsiteY22" fmla="*/ 4946749 h 5488916"/>
              <a:gd name="connsiteX23" fmla="*/ 2492347 w 2597626"/>
              <a:gd name="connsiteY23" fmla="*/ 4914381 h 5488916"/>
              <a:gd name="connsiteX24" fmla="*/ 2524715 w 2597626"/>
              <a:gd name="connsiteY24" fmla="*/ 4825369 h 5488916"/>
              <a:gd name="connsiteX25" fmla="*/ 2548991 w 2597626"/>
              <a:gd name="connsiteY25" fmla="*/ 4817277 h 5488916"/>
              <a:gd name="connsiteX26" fmla="*/ 2565175 w 2597626"/>
              <a:gd name="connsiteY26" fmla="*/ 4720172 h 5488916"/>
              <a:gd name="connsiteX27" fmla="*/ 2589452 w 2597626"/>
              <a:gd name="connsiteY27" fmla="*/ 4639252 h 5488916"/>
              <a:gd name="connsiteX28" fmla="*/ 2597544 w 2597626"/>
              <a:gd name="connsiteY28" fmla="*/ 4558331 h 5488916"/>
              <a:gd name="connsiteX29" fmla="*/ 2581360 w 2597626"/>
              <a:gd name="connsiteY29" fmla="*/ 4388399 h 5488916"/>
              <a:gd name="connsiteX30" fmla="*/ 2573267 w 2597626"/>
              <a:gd name="connsiteY30" fmla="*/ 4356031 h 5488916"/>
              <a:gd name="connsiteX31" fmla="*/ 2565175 w 2597626"/>
              <a:gd name="connsiteY31" fmla="*/ 4299386 h 5488916"/>
              <a:gd name="connsiteX32" fmla="*/ 2540899 w 2597626"/>
              <a:gd name="connsiteY32" fmla="*/ 4145638 h 5488916"/>
              <a:gd name="connsiteX33" fmla="*/ 2524715 w 2597626"/>
              <a:gd name="connsiteY33" fmla="*/ 3870508 h 5488916"/>
              <a:gd name="connsiteX34" fmla="*/ 2500439 w 2597626"/>
              <a:gd name="connsiteY34" fmla="*/ 3741036 h 5488916"/>
              <a:gd name="connsiteX35" fmla="*/ 2492347 w 2597626"/>
              <a:gd name="connsiteY35" fmla="*/ 3692484 h 5488916"/>
              <a:gd name="connsiteX36" fmla="*/ 2468071 w 2597626"/>
              <a:gd name="connsiteY36" fmla="*/ 3546827 h 5488916"/>
              <a:gd name="connsiteX37" fmla="*/ 2451887 w 2597626"/>
              <a:gd name="connsiteY37" fmla="*/ 3514459 h 5488916"/>
              <a:gd name="connsiteX38" fmla="*/ 2411427 w 2597626"/>
              <a:gd name="connsiteY38" fmla="*/ 3449723 h 5488916"/>
              <a:gd name="connsiteX39" fmla="*/ 2403335 w 2597626"/>
              <a:gd name="connsiteY39" fmla="*/ 3384986 h 5488916"/>
              <a:gd name="connsiteX40" fmla="*/ 2387151 w 2597626"/>
              <a:gd name="connsiteY40" fmla="*/ 3352618 h 5488916"/>
              <a:gd name="connsiteX41" fmla="*/ 2379059 w 2597626"/>
              <a:gd name="connsiteY41" fmla="*/ 3295974 h 5488916"/>
              <a:gd name="connsiteX42" fmla="*/ 2362875 w 2597626"/>
              <a:gd name="connsiteY42" fmla="*/ 3231238 h 5488916"/>
              <a:gd name="connsiteX43" fmla="*/ 2354783 w 2597626"/>
              <a:gd name="connsiteY43" fmla="*/ 3190778 h 5488916"/>
              <a:gd name="connsiteX44" fmla="*/ 2330506 w 2597626"/>
              <a:gd name="connsiteY44" fmla="*/ 3134133 h 5488916"/>
              <a:gd name="connsiteX45" fmla="*/ 2322414 w 2597626"/>
              <a:gd name="connsiteY45" fmla="*/ 3101765 h 5488916"/>
              <a:gd name="connsiteX46" fmla="*/ 2281954 w 2597626"/>
              <a:gd name="connsiteY46" fmla="*/ 3085581 h 5488916"/>
              <a:gd name="connsiteX47" fmla="*/ 2265770 w 2597626"/>
              <a:gd name="connsiteY47" fmla="*/ 3037029 h 5488916"/>
              <a:gd name="connsiteX48" fmla="*/ 2217218 w 2597626"/>
              <a:gd name="connsiteY48" fmla="*/ 3004661 h 5488916"/>
              <a:gd name="connsiteX49" fmla="*/ 2192942 w 2597626"/>
              <a:gd name="connsiteY49" fmla="*/ 2988477 h 5488916"/>
              <a:gd name="connsiteX50" fmla="*/ 2136298 w 2597626"/>
              <a:gd name="connsiteY50" fmla="*/ 2972293 h 5488916"/>
              <a:gd name="connsiteX51" fmla="*/ 2079653 w 2597626"/>
              <a:gd name="connsiteY51" fmla="*/ 2964201 h 5488916"/>
              <a:gd name="connsiteX52" fmla="*/ 2063469 w 2597626"/>
              <a:gd name="connsiteY52" fmla="*/ 2939924 h 5488916"/>
              <a:gd name="connsiteX53" fmla="*/ 1966365 w 2597626"/>
              <a:gd name="connsiteY53" fmla="*/ 2915648 h 5488916"/>
              <a:gd name="connsiteX54" fmla="*/ 1942089 w 2597626"/>
              <a:gd name="connsiteY54" fmla="*/ 2907556 h 5488916"/>
              <a:gd name="connsiteX55" fmla="*/ 1917813 w 2597626"/>
              <a:gd name="connsiteY55" fmla="*/ 2891372 h 5488916"/>
              <a:gd name="connsiteX56" fmla="*/ 1836892 w 2597626"/>
              <a:gd name="connsiteY56" fmla="*/ 2875188 h 5488916"/>
              <a:gd name="connsiteX57" fmla="*/ 1804524 w 2597626"/>
              <a:gd name="connsiteY57" fmla="*/ 2867096 h 5488916"/>
              <a:gd name="connsiteX58" fmla="*/ 1731696 w 2597626"/>
              <a:gd name="connsiteY58" fmla="*/ 2850912 h 5488916"/>
              <a:gd name="connsiteX59" fmla="*/ 1699328 w 2597626"/>
              <a:gd name="connsiteY59" fmla="*/ 2834728 h 5488916"/>
              <a:gd name="connsiteX60" fmla="*/ 1521303 w 2597626"/>
              <a:gd name="connsiteY60" fmla="*/ 2818544 h 5488916"/>
              <a:gd name="connsiteX61" fmla="*/ 1416106 w 2597626"/>
              <a:gd name="connsiteY61" fmla="*/ 2794268 h 5488916"/>
              <a:gd name="connsiteX62" fmla="*/ 1367554 w 2597626"/>
              <a:gd name="connsiteY62" fmla="*/ 2778084 h 5488916"/>
              <a:gd name="connsiteX63" fmla="*/ 1343278 w 2597626"/>
              <a:gd name="connsiteY63" fmla="*/ 2769992 h 5488916"/>
              <a:gd name="connsiteX64" fmla="*/ 1310910 w 2597626"/>
              <a:gd name="connsiteY64" fmla="*/ 2729531 h 5488916"/>
              <a:gd name="connsiteX65" fmla="*/ 1254266 w 2597626"/>
              <a:gd name="connsiteY65" fmla="*/ 2689071 h 5488916"/>
              <a:gd name="connsiteX66" fmla="*/ 1213806 w 2597626"/>
              <a:gd name="connsiteY66" fmla="*/ 2656703 h 5488916"/>
              <a:gd name="connsiteX67" fmla="*/ 1181437 w 2597626"/>
              <a:gd name="connsiteY67" fmla="*/ 2616243 h 5488916"/>
              <a:gd name="connsiteX68" fmla="*/ 1149069 w 2597626"/>
              <a:gd name="connsiteY68" fmla="*/ 2600059 h 5488916"/>
              <a:gd name="connsiteX69" fmla="*/ 1100517 w 2597626"/>
              <a:gd name="connsiteY69" fmla="*/ 2559599 h 5488916"/>
              <a:gd name="connsiteX70" fmla="*/ 1060057 w 2597626"/>
              <a:gd name="connsiteY70" fmla="*/ 2478678 h 5488916"/>
              <a:gd name="connsiteX71" fmla="*/ 1027689 w 2597626"/>
              <a:gd name="connsiteY71" fmla="*/ 2446310 h 5488916"/>
              <a:gd name="connsiteX72" fmla="*/ 979136 w 2597626"/>
              <a:gd name="connsiteY72" fmla="*/ 2389666 h 5488916"/>
              <a:gd name="connsiteX73" fmla="*/ 962952 w 2597626"/>
              <a:gd name="connsiteY73" fmla="*/ 2252101 h 5488916"/>
              <a:gd name="connsiteX74" fmla="*/ 946768 w 2597626"/>
              <a:gd name="connsiteY74" fmla="*/ 2219733 h 5488916"/>
              <a:gd name="connsiteX75" fmla="*/ 938676 w 2597626"/>
              <a:gd name="connsiteY75" fmla="*/ 2179273 h 5488916"/>
              <a:gd name="connsiteX76" fmla="*/ 914400 w 2597626"/>
              <a:gd name="connsiteY76" fmla="*/ 2106445 h 5488916"/>
              <a:gd name="connsiteX77" fmla="*/ 906308 w 2597626"/>
              <a:gd name="connsiteY77" fmla="*/ 2025524 h 5488916"/>
              <a:gd name="connsiteX78" fmla="*/ 857756 w 2597626"/>
              <a:gd name="connsiteY78" fmla="*/ 1936512 h 5488916"/>
              <a:gd name="connsiteX79" fmla="*/ 801112 w 2597626"/>
              <a:gd name="connsiteY79" fmla="*/ 1863684 h 5488916"/>
              <a:gd name="connsiteX80" fmla="*/ 793020 w 2597626"/>
              <a:gd name="connsiteY80" fmla="*/ 1831316 h 5488916"/>
              <a:gd name="connsiteX81" fmla="*/ 768744 w 2597626"/>
              <a:gd name="connsiteY81" fmla="*/ 1637107 h 5488916"/>
              <a:gd name="connsiteX82" fmla="*/ 760652 w 2597626"/>
              <a:gd name="connsiteY82" fmla="*/ 1612831 h 5488916"/>
              <a:gd name="connsiteX83" fmla="*/ 744467 w 2597626"/>
              <a:gd name="connsiteY83" fmla="*/ 1410530 h 5488916"/>
              <a:gd name="connsiteX84" fmla="*/ 736375 w 2597626"/>
              <a:gd name="connsiteY84" fmla="*/ 1361978 h 5488916"/>
              <a:gd name="connsiteX85" fmla="*/ 720191 w 2597626"/>
              <a:gd name="connsiteY85" fmla="*/ 1329609 h 5488916"/>
              <a:gd name="connsiteX86" fmla="*/ 704007 w 2597626"/>
              <a:gd name="connsiteY86" fmla="*/ 981652 h 5488916"/>
              <a:gd name="connsiteX87" fmla="*/ 687823 w 2597626"/>
              <a:gd name="connsiteY87" fmla="*/ 916916 h 5488916"/>
              <a:gd name="connsiteX88" fmla="*/ 679731 w 2597626"/>
              <a:gd name="connsiteY88" fmla="*/ 876455 h 5488916"/>
              <a:gd name="connsiteX89" fmla="*/ 663547 w 2597626"/>
              <a:gd name="connsiteY89" fmla="*/ 706523 h 5488916"/>
              <a:gd name="connsiteX90" fmla="*/ 655455 w 2597626"/>
              <a:gd name="connsiteY90" fmla="*/ 674155 h 5488916"/>
              <a:gd name="connsiteX91" fmla="*/ 639271 w 2597626"/>
              <a:gd name="connsiteY91" fmla="*/ 609418 h 5488916"/>
              <a:gd name="connsiteX92" fmla="*/ 614995 w 2597626"/>
              <a:gd name="connsiteY92" fmla="*/ 479946 h 5488916"/>
              <a:gd name="connsiteX93" fmla="*/ 590719 w 2597626"/>
              <a:gd name="connsiteY93" fmla="*/ 455670 h 5488916"/>
              <a:gd name="connsiteX94" fmla="*/ 582627 w 2597626"/>
              <a:gd name="connsiteY94" fmla="*/ 431393 h 5488916"/>
              <a:gd name="connsiteX95" fmla="*/ 574535 w 2597626"/>
              <a:gd name="connsiteY95" fmla="*/ 390933 h 5488916"/>
              <a:gd name="connsiteX96" fmla="*/ 558351 w 2597626"/>
              <a:gd name="connsiteY96" fmla="*/ 350473 h 5488916"/>
              <a:gd name="connsiteX97" fmla="*/ 550259 w 2597626"/>
              <a:gd name="connsiteY97" fmla="*/ 277645 h 5488916"/>
              <a:gd name="connsiteX98" fmla="*/ 542167 w 2597626"/>
              <a:gd name="connsiteY98" fmla="*/ 245277 h 5488916"/>
              <a:gd name="connsiteX99" fmla="*/ 525983 w 2597626"/>
              <a:gd name="connsiteY99" fmla="*/ 156264 h 5488916"/>
              <a:gd name="connsiteX100" fmla="*/ 517890 w 2597626"/>
              <a:gd name="connsiteY100" fmla="*/ 123896 h 5488916"/>
              <a:gd name="connsiteX101" fmla="*/ 509798 w 2597626"/>
              <a:gd name="connsiteY101" fmla="*/ 67252 h 5488916"/>
              <a:gd name="connsiteX102" fmla="*/ 477430 w 2597626"/>
              <a:gd name="connsiteY102" fmla="*/ 2516 h 5488916"/>
              <a:gd name="connsiteX103" fmla="*/ 455531 w 2597626"/>
              <a:gd name="connsiteY103" fmla="*/ 9191 h 5488916"/>
              <a:gd name="connsiteX104" fmla="*/ 376044 w 2597626"/>
              <a:gd name="connsiteY104" fmla="*/ 10136 h 5488916"/>
              <a:gd name="connsiteX105" fmla="*/ 323682 w 2597626"/>
              <a:gd name="connsiteY105" fmla="*/ 26792 h 5488916"/>
              <a:gd name="connsiteX106" fmla="*/ 283221 w 2597626"/>
              <a:gd name="connsiteY106" fmla="*/ 34884 h 5488916"/>
              <a:gd name="connsiteX107" fmla="*/ 202301 w 2597626"/>
              <a:gd name="connsiteY107" fmla="*/ 91528 h 5488916"/>
              <a:gd name="connsiteX108" fmla="*/ 178025 w 2597626"/>
              <a:gd name="connsiteY108" fmla="*/ 107712 h 5488916"/>
              <a:gd name="connsiteX109" fmla="*/ 161841 w 2597626"/>
              <a:gd name="connsiteY109" fmla="*/ 131988 h 5488916"/>
              <a:gd name="connsiteX110" fmla="*/ 145657 w 2597626"/>
              <a:gd name="connsiteY110" fmla="*/ 180540 h 5488916"/>
              <a:gd name="connsiteX111" fmla="*/ 113289 w 2597626"/>
              <a:gd name="connsiteY111" fmla="*/ 196724 h 5488916"/>
              <a:gd name="connsiteX112" fmla="*/ 89013 w 2597626"/>
              <a:gd name="connsiteY112" fmla="*/ 221001 h 5488916"/>
              <a:gd name="connsiteX113" fmla="*/ 48552 w 2597626"/>
              <a:gd name="connsiteY113" fmla="*/ 293829 h 5488916"/>
              <a:gd name="connsiteX114" fmla="*/ 24276 w 2597626"/>
              <a:gd name="connsiteY114" fmla="*/ 310013 h 5488916"/>
              <a:gd name="connsiteX115" fmla="*/ 8092 w 2597626"/>
              <a:gd name="connsiteY115" fmla="*/ 342381 h 5488916"/>
              <a:gd name="connsiteX116" fmla="*/ 0 w 2597626"/>
              <a:gd name="connsiteY116" fmla="*/ 350473 h 5488916"/>
              <a:gd name="connsiteX0" fmla="*/ 1408014 w 2597626"/>
              <a:gd name="connsiteY0" fmla="*/ 5342160 h 5479725"/>
              <a:gd name="connsiteX1" fmla="*/ 1432290 w 2597626"/>
              <a:gd name="connsiteY1" fmla="*/ 5390712 h 5479725"/>
              <a:gd name="connsiteX2" fmla="*/ 1448475 w 2597626"/>
              <a:gd name="connsiteY2" fmla="*/ 5406896 h 5479725"/>
              <a:gd name="connsiteX3" fmla="*/ 1472751 w 2597626"/>
              <a:gd name="connsiteY3" fmla="*/ 5423080 h 5479725"/>
              <a:gd name="connsiteX4" fmla="*/ 1561763 w 2597626"/>
              <a:gd name="connsiteY4" fmla="*/ 5439264 h 5479725"/>
              <a:gd name="connsiteX5" fmla="*/ 1618407 w 2597626"/>
              <a:gd name="connsiteY5" fmla="*/ 5455448 h 5479725"/>
              <a:gd name="connsiteX6" fmla="*/ 1658867 w 2597626"/>
              <a:gd name="connsiteY6" fmla="*/ 5463540 h 5479725"/>
              <a:gd name="connsiteX7" fmla="*/ 1731696 w 2597626"/>
              <a:gd name="connsiteY7" fmla="*/ 5471633 h 5479725"/>
              <a:gd name="connsiteX8" fmla="*/ 1796432 w 2597626"/>
              <a:gd name="connsiteY8" fmla="*/ 5479725 h 5479725"/>
              <a:gd name="connsiteX9" fmla="*/ 1885444 w 2597626"/>
              <a:gd name="connsiteY9" fmla="*/ 5471633 h 5479725"/>
              <a:gd name="connsiteX10" fmla="*/ 1909721 w 2597626"/>
              <a:gd name="connsiteY10" fmla="*/ 5463540 h 5479725"/>
              <a:gd name="connsiteX11" fmla="*/ 1998733 w 2597626"/>
              <a:gd name="connsiteY11" fmla="*/ 5447356 h 5479725"/>
              <a:gd name="connsiteX12" fmla="*/ 2039193 w 2597626"/>
              <a:gd name="connsiteY12" fmla="*/ 5414988 h 5479725"/>
              <a:gd name="connsiteX13" fmla="*/ 2128206 w 2597626"/>
              <a:gd name="connsiteY13" fmla="*/ 5366436 h 5479725"/>
              <a:gd name="connsiteX14" fmla="*/ 2176758 w 2597626"/>
              <a:gd name="connsiteY14" fmla="*/ 5317884 h 5479725"/>
              <a:gd name="connsiteX15" fmla="*/ 2184850 w 2597626"/>
              <a:gd name="connsiteY15" fmla="*/ 5285516 h 5479725"/>
              <a:gd name="connsiteX16" fmla="*/ 2233402 w 2597626"/>
              <a:gd name="connsiteY16" fmla="*/ 5261240 h 5479725"/>
              <a:gd name="connsiteX17" fmla="*/ 2273862 w 2597626"/>
              <a:gd name="connsiteY17" fmla="*/ 5212687 h 5479725"/>
              <a:gd name="connsiteX18" fmla="*/ 2330506 w 2597626"/>
              <a:gd name="connsiteY18" fmla="*/ 5115583 h 5479725"/>
              <a:gd name="connsiteX19" fmla="*/ 2362875 w 2597626"/>
              <a:gd name="connsiteY19" fmla="*/ 5107491 h 5479725"/>
              <a:gd name="connsiteX20" fmla="*/ 2403335 w 2597626"/>
              <a:gd name="connsiteY20" fmla="*/ 5042755 h 5479725"/>
              <a:gd name="connsiteX21" fmla="*/ 2419519 w 2597626"/>
              <a:gd name="connsiteY21" fmla="*/ 5002294 h 5479725"/>
              <a:gd name="connsiteX22" fmla="*/ 2468071 w 2597626"/>
              <a:gd name="connsiteY22" fmla="*/ 4937558 h 5479725"/>
              <a:gd name="connsiteX23" fmla="*/ 2492347 w 2597626"/>
              <a:gd name="connsiteY23" fmla="*/ 4905190 h 5479725"/>
              <a:gd name="connsiteX24" fmla="*/ 2524715 w 2597626"/>
              <a:gd name="connsiteY24" fmla="*/ 4816178 h 5479725"/>
              <a:gd name="connsiteX25" fmla="*/ 2548991 w 2597626"/>
              <a:gd name="connsiteY25" fmla="*/ 4808086 h 5479725"/>
              <a:gd name="connsiteX26" fmla="*/ 2565175 w 2597626"/>
              <a:gd name="connsiteY26" fmla="*/ 4710981 h 5479725"/>
              <a:gd name="connsiteX27" fmla="*/ 2589452 w 2597626"/>
              <a:gd name="connsiteY27" fmla="*/ 4630061 h 5479725"/>
              <a:gd name="connsiteX28" fmla="*/ 2597544 w 2597626"/>
              <a:gd name="connsiteY28" fmla="*/ 4549140 h 5479725"/>
              <a:gd name="connsiteX29" fmla="*/ 2581360 w 2597626"/>
              <a:gd name="connsiteY29" fmla="*/ 4379208 h 5479725"/>
              <a:gd name="connsiteX30" fmla="*/ 2573267 w 2597626"/>
              <a:gd name="connsiteY30" fmla="*/ 4346840 h 5479725"/>
              <a:gd name="connsiteX31" fmla="*/ 2565175 w 2597626"/>
              <a:gd name="connsiteY31" fmla="*/ 4290195 h 5479725"/>
              <a:gd name="connsiteX32" fmla="*/ 2540899 w 2597626"/>
              <a:gd name="connsiteY32" fmla="*/ 4136447 h 5479725"/>
              <a:gd name="connsiteX33" fmla="*/ 2524715 w 2597626"/>
              <a:gd name="connsiteY33" fmla="*/ 3861317 h 5479725"/>
              <a:gd name="connsiteX34" fmla="*/ 2500439 w 2597626"/>
              <a:gd name="connsiteY34" fmla="*/ 3731845 h 5479725"/>
              <a:gd name="connsiteX35" fmla="*/ 2492347 w 2597626"/>
              <a:gd name="connsiteY35" fmla="*/ 3683293 h 5479725"/>
              <a:gd name="connsiteX36" fmla="*/ 2468071 w 2597626"/>
              <a:gd name="connsiteY36" fmla="*/ 3537636 h 5479725"/>
              <a:gd name="connsiteX37" fmla="*/ 2451887 w 2597626"/>
              <a:gd name="connsiteY37" fmla="*/ 3505268 h 5479725"/>
              <a:gd name="connsiteX38" fmla="*/ 2411427 w 2597626"/>
              <a:gd name="connsiteY38" fmla="*/ 3440532 h 5479725"/>
              <a:gd name="connsiteX39" fmla="*/ 2403335 w 2597626"/>
              <a:gd name="connsiteY39" fmla="*/ 3375795 h 5479725"/>
              <a:gd name="connsiteX40" fmla="*/ 2387151 w 2597626"/>
              <a:gd name="connsiteY40" fmla="*/ 3343427 h 5479725"/>
              <a:gd name="connsiteX41" fmla="*/ 2379059 w 2597626"/>
              <a:gd name="connsiteY41" fmla="*/ 3286783 h 5479725"/>
              <a:gd name="connsiteX42" fmla="*/ 2362875 w 2597626"/>
              <a:gd name="connsiteY42" fmla="*/ 3222047 h 5479725"/>
              <a:gd name="connsiteX43" fmla="*/ 2354783 w 2597626"/>
              <a:gd name="connsiteY43" fmla="*/ 3181587 h 5479725"/>
              <a:gd name="connsiteX44" fmla="*/ 2330506 w 2597626"/>
              <a:gd name="connsiteY44" fmla="*/ 3124942 h 5479725"/>
              <a:gd name="connsiteX45" fmla="*/ 2322414 w 2597626"/>
              <a:gd name="connsiteY45" fmla="*/ 3092574 h 5479725"/>
              <a:gd name="connsiteX46" fmla="*/ 2281954 w 2597626"/>
              <a:gd name="connsiteY46" fmla="*/ 3076390 h 5479725"/>
              <a:gd name="connsiteX47" fmla="*/ 2265770 w 2597626"/>
              <a:gd name="connsiteY47" fmla="*/ 3027838 h 5479725"/>
              <a:gd name="connsiteX48" fmla="*/ 2217218 w 2597626"/>
              <a:gd name="connsiteY48" fmla="*/ 2995470 h 5479725"/>
              <a:gd name="connsiteX49" fmla="*/ 2192942 w 2597626"/>
              <a:gd name="connsiteY49" fmla="*/ 2979286 h 5479725"/>
              <a:gd name="connsiteX50" fmla="*/ 2136298 w 2597626"/>
              <a:gd name="connsiteY50" fmla="*/ 2963102 h 5479725"/>
              <a:gd name="connsiteX51" fmla="*/ 2079653 w 2597626"/>
              <a:gd name="connsiteY51" fmla="*/ 2955010 h 5479725"/>
              <a:gd name="connsiteX52" fmla="*/ 2063469 w 2597626"/>
              <a:gd name="connsiteY52" fmla="*/ 2930733 h 5479725"/>
              <a:gd name="connsiteX53" fmla="*/ 1966365 w 2597626"/>
              <a:gd name="connsiteY53" fmla="*/ 2906457 h 5479725"/>
              <a:gd name="connsiteX54" fmla="*/ 1942089 w 2597626"/>
              <a:gd name="connsiteY54" fmla="*/ 2898365 h 5479725"/>
              <a:gd name="connsiteX55" fmla="*/ 1917813 w 2597626"/>
              <a:gd name="connsiteY55" fmla="*/ 2882181 h 5479725"/>
              <a:gd name="connsiteX56" fmla="*/ 1836892 w 2597626"/>
              <a:gd name="connsiteY56" fmla="*/ 2865997 h 5479725"/>
              <a:gd name="connsiteX57" fmla="*/ 1804524 w 2597626"/>
              <a:gd name="connsiteY57" fmla="*/ 2857905 h 5479725"/>
              <a:gd name="connsiteX58" fmla="*/ 1731696 w 2597626"/>
              <a:gd name="connsiteY58" fmla="*/ 2841721 h 5479725"/>
              <a:gd name="connsiteX59" fmla="*/ 1699328 w 2597626"/>
              <a:gd name="connsiteY59" fmla="*/ 2825537 h 5479725"/>
              <a:gd name="connsiteX60" fmla="*/ 1521303 w 2597626"/>
              <a:gd name="connsiteY60" fmla="*/ 2809353 h 5479725"/>
              <a:gd name="connsiteX61" fmla="*/ 1416106 w 2597626"/>
              <a:gd name="connsiteY61" fmla="*/ 2785077 h 5479725"/>
              <a:gd name="connsiteX62" fmla="*/ 1367554 w 2597626"/>
              <a:gd name="connsiteY62" fmla="*/ 2768893 h 5479725"/>
              <a:gd name="connsiteX63" fmla="*/ 1343278 w 2597626"/>
              <a:gd name="connsiteY63" fmla="*/ 2760801 h 5479725"/>
              <a:gd name="connsiteX64" fmla="*/ 1310910 w 2597626"/>
              <a:gd name="connsiteY64" fmla="*/ 2720340 h 5479725"/>
              <a:gd name="connsiteX65" fmla="*/ 1254266 w 2597626"/>
              <a:gd name="connsiteY65" fmla="*/ 2679880 h 5479725"/>
              <a:gd name="connsiteX66" fmla="*/ 1213806 w 2597626"/>
              <a:gd name="connsiteY66" fmla="*/ 2647512 h 5479725"/>
              <a:gd name="connsiteX67" fmla="*/ 1181437 w 2597626"/>
              <a:gd name="connsiteY67" fmla="*/ 2607052 h 5479725"/>
              <a:gd name="connsiteX68" fmla="*/ 1149069 w 2597626"/>
              <a:gd name="connsiteY68" fmla="*/ 2590868 h 5479725"/>
              <a:gd name="connsiteX69" fmla="*/ 1100517 w 2597626"/>
              <a:gd name="connsiteY69" fmla="*/ 2550408 h 5479725"/>
              <a:gd name="connsiteX70" fmla="*/ 1060057 w 2597626"/>
              <a:gd name="connsiteY70" fmla="*/ 2469487 h 5479725"/>
              <a:gd name="connsiteX71" fmla="*/ 1027689 w 2597626"/>
              <a:gd name="connsiteY71" fmla="*/ 2437119 h 5479725"/>
              <a:gd name="connsiteX72" fmla="*/ 979136 w 2597626"/>
              <a:gd name="connsiteY72" fmla="*/ 2380475 h 5479725"/>
              <a:gd name="connsiteX73" fmla="*/ 962952 w 2597626"/>
              <a:gd name="connsiteY73" fmla="*/ 2242910 h 5479725"/>
              <a:gd name="connsiteX74" fmla="*/ 946768 w 2597626"/>
              <a:gd name="connsiteY74" fmla="*/ 2210542 h 5479725"/>
              <a:gd name="connsiteX75" fmla="*/ 938676 w 2597626"/>
              <a:gd name="connsiteY75" fmla="*/ 2170082 h 5479725"/>
              <a:gd name="connsiteX76" fmla="*/ 914400 w 2597626"/>
              <a:gd name="connsiteY76" fmla="*/ 2097254 h 5479725"/>
              <a:gd name="connsiteX77" fmla="*/ 906308 w 2597626"/>
              <a:gd name="connsiteY77" fmla="*/ 2016333 h 5479725"/>
              <a:gd name="connsiteX78" fmla="*/ 857756 w 2597626"/>
              <a:gd name="connsiteY78" fmla="*/ 1927321 h 5479725"/>
              <a:gd name="connsiteX79" fmla="*/ 801112 w 2597626"/>
              <a:gd name="connsiteY79" fmla="*/ 1854493 h 5479725"/>
              <a:gd name="connsiteX80" fmla="*/ 793020 w 2597626"/>
              <a:gd name="connsiteY80" fmla="*/ 1822125 h 5479725"/>
              <a:gd name="connsiteX81" fmla="*/ 768744 w 2597626"/>
              <a:gd name="connsiteY81" fmla="*/ 1627916 h 5479725"/>
              <a:gd name="connsiteX82" fmla="*/ 760652 w 2597626"/>
              <a:gd name="connsiteY82" fmla="*/ 1603640 h 5479725"/>
              <a:gd name="connsiteX83" fmla="*/ 744467 w 2597626"/>
              <a:gd name="connsiteY83" fmla="*/ 1401339 h 5479725"/>
              <a:gd name="connsiteX84" fmla="*/ 736375 w 2597626"/>
              <a:gd name="connsiteY84" fmla="*/ 1352787 h 5479725"/>
              <a:gd name="connsiteX85" fmla="*/ 720191 w 2597626"/>
              <a:gd name="connsiteY85" fmla="*/ 1320418 h 5479725"/>
              <a:gd name="connsiteX86" fmla="*/ 704007 w 2597626"/>
              <a:gd name="connsiteY86" fmla="*/ 972461 h 5479725"/>
              <a:gd name="connsiteX87" fmla="*/ 687823 w 2597626"/>
              <a:gd name="connsiteY87" fmla="*/ 907725 h 5479725"/>
              <a:gd name="connsiteX88" fmla="*/ 679731 w 2597626"/>
              <a:gd name="connsiteY88" fmla="*/ 867264 h 5479725"/>
              <a:gd name="connsiteX89" fmla="*/ 663547 w 2597626"/>
              <a:gd name="connsiteY89" fmla="*/ 697332 h 5479725"/>
              <a:gd name="connsiteX90" fmla="*/ 655455 w 2597626"/>
              <a:gd name="connsiteY90" fmla="*/ 664964 h 5479725"/>
              <a:gd name="connsiteX91" fmla="*/ 639271 w 2597626"/>
              <a:gd name="connsiteY91" fmla="*/ 600227 h 5479725"/>
              <a:gd name="connsiteX92" fmla="*/ 614995 w 2597626"/>
              <a:gd name="connsiteY92" fmla="*/ 470755 h 5479725"/>
              <a:gd name="connsiteX93" fmla="*/ 590719 w 2597626"/>
              <a:gd name="connsiteY93" fmla="*/ 446479 h 5479725"/>
              <a:gd name="connsiteX94" fmla="*/ 582627 w 2597626"/>
              <a:gd name="connsiteY94" fmla="*/ 422202 h 5479725"/>
              <a:gd name="connsiteX95" fmla="*/ 574535 w 2597626"/>
              <a:gd name="connsiteY95" fmla="*/ 381742 h 5479725"/>
              <a:gd name="connsiteX96" fmla="*/ 558351 w 2597626"/>
              <a:gd name="connsiteY96" fmla="*/ 341282 h 5479725"/>
              <a:gd name="connsiteX97" fmla="*/ 550259 w 2597626"/>
              <a:gd name="connsiteY97" fmla="*/ 268454 h 5479725"/>
              <a:gd name="connsiteX98" fmla="*/ 542167 w 2597626"/>
              <a:gd name="connsiteY98" fmla="*/ 236086 h 5479725"/>
              <a:gd name="connsiteX99" fmla="*/ 525983 w 2597626"/>
              <a:gd name="connsiteY99" fmla="*/ 147073 h 5479725"/>
              <a:gd name="connsiteX100" fmla="*/ 517890 w 2597626"/>
              <a:gd name="connsiteY100" fmla="*/ 114705 h 5479725"/>
              <a:gd name="connsiteX101" fmla="*/ 509798 w 2597626"/>
              <a:gd name="connsiteY101" fmla="*/ 58061 h 5479725"/>
              <a:gd name="connsiteX102" fmla="*/ 498385 w 2597626"/>
              <a:gd name="connsiteY102" fmla="*/ 27615 h 5479725"/>
              <a:gd name="connsiteX103" fmla="*/ 455531 w 2597626"/>
              <a:gd name="connsiteY103" fmla="*/ 0 h 5479725"/>
              <a:gd name="connsiteX104" fmla="*/ 376044 w 2597626"/>
              <a:gd name="connsiteY104" fmla="*/ 945 h 5479725"/>
              <a:gd name="connsiteX105" fmla="*/ 323682 w 2597626"/>
              <a:gd name="connsiteY105" fmla="*/ 17601 h 5479725"/>
              <a:gd name="connsiteX106" fmla="*/ 283221 w 2597626"/>
              <a:gd name="connsiteY106" fmla="*/ 25693 h 5479725"/>
              <a:gd name="connsiteX107" fmla="*/ 202301 w 2597626"/>
              <a:gd name="connsiteY107" fmla="*/ 82337 h 5479725"/>
              <a:gd name="connsiteX108" fmla="*/ 178025 w 2597626"/>
              <a:gd name="connsiteY108" fmla="*/ 98521 h 5479725"/>
              <a:gd name="connsiteX109" fmla="*/ 161841 w 2597626"/>
              <a:gd name="connsiteY109" fmla="*/ 122797 h 5479725"/>
              <a:gd name="connsiteX110" fmla="*/ 145657 w 2597626"/>
              <a:gd name="connsiteY110" fmla="*/ 171349 h 5479725"/>
              <a:gd name="connsiteX111" fmla="*/ 113289 w 2597626"/>
              <a:gd name="connsiteY111" fmla="*/ 187533 h 5479725"/>
              <a:gd name="connsiteX112" fmla="*/ 89013 w 2597626"/>
              <a:gd name="connsiteY112" fmla="*/ 211810 h 5479725"/>
              <a:gd name="connsiteX113" fmla="*/ 48552 w 2597626"/>
              <a:gd name="connsiteY113" fmla="*/ 284638 h 5479725"/>
              <a:gd name="connsiteX114" fmla="*/ 24276 w 2597626"/>
              <a:gd name="connsiteY114" fmla="*/ 300822 h 5479725"/>
              <a:gd name="connsiteX115" fmla="*/ 8092 w 2597626"/>
              <a:gd name="connsiteY115" fmla="*/ 333190 h 5479725"/>
              <a:gd name="connsiteX116" fmla="*/ 0 w 2597626"/>
              <a:gd name="connsiteY116" fmla="*/ 341282 h 5479725"/>
              <a:gd name="connsiteX0" fmla="*/ 1408014 w 2597626"/>
              <a:gd name="connsiteY0" fmla="*/ 5342160 h 5479725"/>
              <a:gd name="connsiteX1" fmla="*/ 1432290 w 2597626"/>
              <a:gd name="connsiteY1" fmla="*/ 5390712 h 5479725"/>
              <a:gd name="connsiteX2" fmla="*/ 1448475 w 2597626"/>
              <a:gd name="connsiteY2" fmla="*/ 5406896 h 5479725"/>
              <a:gd name="connsiteX3" fmla="*/ 1472751 w 2597626"/>
              <a:gd name="connsiteY3" fmla="*/ 5423080 h 5479725"/>
              <a:gd name="connsiteX4" fmla="*/ 1561763 w 2597626"/>
              <a:gd name="connsiteY4" fmla="*/ 5439264 h 5479725"/>
              <a:gd name="connsiteX5" fmla="*/ 1618407 w 2597626"/>
              <a:gd name="connsiteY5" fmla="*/ 5455448 h 5479725"/>
              <a:gd name="connsiteX6" fmla="*/ 1658867 w 2597626"/>
              <a:gd name="connsiteY6" fmla="*/ 5463540 h 5479725"/>
              <a:gd name="connsiteX7" fmla="*/ 1731696 w 2597626"/>
              <a:gd name="connsiteY7" fmla="*/ 5471633 h 5479725"/>
              <a:gd name="connsiteX8" fmla="*/ 1796432 w 2597626"/>
              <a:gd name="connsiteY8" fmla="*/ 5479725 h 5479725"/>
              <a:gd name="connsiteX9" fmla="*/ 1885444 w 2597626"/>
              <a:gd name="connsiteY9" fmla="*/ 5471633 h 5479725"/>
              <a:gd name="connsiteX10" fmla="*/ 1909721 w 2597626"/>
              <a:gd name="connsiteY10" fmla="*/ 5463540 h 5479725"/>
              <a:gd name="connsiteX11" fmla="*/ 1998733 w 2597626"/>
              <a:gd name="connsiteY11" fmla="*/ 5447356 h 5479725"/>
              <a:gd name="connsiteX12" fmla="*/ 2039193 w 2597626"/>
              <a:gd name="connsiteY12" fmla="*/ 5414988 h 5479725"/>
              <a:gd name="connsiteX13" fmla="*/ 2128206 w 2597626"/>
              <a:gd name="connsiteY13" fmla="*/ 5366436 h 5479725"/>
              <a:gd name="connsiteX14" fmla="*/ 2176758 w 2597626"/>
              <a:gd name="connsiteY14" fmla="*/ 5317884 h 5479725"/>
              <a:gd name="connsiteX15" fmla="*/ 2184850 w 2597626"/>
              <a:gd name="connsiteY15" fmla="*/ 5285516 h 5479725"/>
              <a:gd name="connsiteX16" fmla="*/ 2233402 w 2597626"/>
              <a:gd name="connsiteY16" fmla="*/ 5261240 h 5479725"/>
              <a:gd name="connsiteX17" fmla="*/ 2273862 w 2597626"/>
              <a:gd name="connsiteY17" fmla="*/ 5212687 h 5479725"/>
              <a:gd name="connsiteX18" fmla="*/ 2330506 w 2597626"/>
              <a:gd name="connsiteY18" fmla="*/ 5115583 h 5479725"/>
              <a:gd name="connsiteX19" fmla="*/ 2362875 w 2597626"/>
              <a:gd name="connsiteY19" fmla="*/ 5107491 h 5479725"/>
              <a:gd name="connsiteX20" fmla="*/ 2403335 w 2597626"/>
              <a:gd name="connsiteY20" fmla="*/ 5042755 h 5479725"/>
              <a:gd name="connsiteX21" fmla="*/ 2419519 w 2597626"/>
              <a:gd name="connsiteY21" fmla="*/ 5002294 h 5479725"/>
              <a:gd name="connsiteX22" fmla="*/ 2468071 w 2597626"/>
              <a:gd name="connsiteY22" fmla="*/ 4937558 h 5479725"/>
              <a:gd name="connsiteX23" fmla="*/ 2492347 w 2597626"/>
              <a:gd name="connsiteY23" fmla="*/ 4905190 h 5479725"/>
              <a:gd name="connsiteX24" fmla="*/ 2524715 w 2597626"/>
              <a:gd name="connsiteY24" fmla="*/ 4816178 h 5479725"/>
              <a:gd name="connsiteX25" fmla="*/ 2548991 w 2597626"/>
              <a:gd name="connsiteY25" fmla="*/ 4808086 h 5479725"/>
              <a:gd name="connsiteX26" fmla="*/ 2565175 w 2597626"/>
              <a:gd name="connsiteY26" fmla="*/ 4710981 h 5479725"/>
              <a:gd name="connsiteX27" fmla="*/ 2589452 w 2597626"/>
              <a:gd name="connsiteY27" fmla="*/ 4630061 h 5479725"/>
              <a:gd name="connsiteX28" fmla="*/ 2597544 w 2597626"/>
              <a:gd name="connsiteY28" fmla="*/ 4549140 h 5479725"/>
              <a:gd name="connsiteX29" fmla="*/ 2581360 w 2597626"/>
              <a:gd name="connsiteY29" fmla="*/ 4379208 h 5479725"/>
              <a:gd name="connsiteX30" fmla="*/ 2573267 w 2597626"/>
              <a:gd name="connsiteY30" fmla="*/ 4346840 h 5479725"/>
              <a:gd name="connsiteX31" fmla="*/ 2565175 w 2597626"/>
              <a:gd name="connsiteY31" fmla="*/ 4290195 h 5479725"/>
              <a:gd name="connsiteX32" fmla="*/ 2540899 w 2597626"/>
              <a:gd name="connsiteY32" fmla="*/ 4136447 h 5479725"/>
              <a:gd name="connsiteX33" fmla="*/ 2524715 w 2597626"/>
              <a:gd name="connsiteY33" fmla="*/ 3861317 h 5479725"/>
              <a:gd name="connsiteX34" fmla="*/ 2500439 w 2597626"/>
              <a:gd name="connsiteY34" fmla="*/ 3731845 h 5479725"/>
              <a:gd name="connsiteX35" fmla="*/ 2492347 w 2597626"/>
              <a:gd name="connsiteY35" fmla="*/ 3683293 h 5479725"/>
              <a:gd name="connsiteX36" fmla="*/ 2468071 w 2597626"/>
              <a:gd name="connsiteY36" fmla="*/ 3537636 h 5479725"/>
              <a:gd name="connsiteX37" fmla="*/ 2451887 w 2597626"/>
              <a:gd name="connsiteY37" fmla="*/ 3505268 h 5479725"/>
              <a:gd name="connsiteX38" fmla="*/ 2411427 w 2597626"/>
              <a:gd name="connsiteY38" fmla="*/ 3440532 h 5479725"/>
              <a:gd name="connsiteX39" fmla="*/ 2403335 w 2597626"/>
              <a:gd name="connsiteY39" fmla="*/ 3375795 h 5479725"/>
              <a:gd name="connsiteX40" fmla="*/ 2387151 w 2597626"/>
              <a:gd name="connsiteY40" fmla="*/ 3343427 h 5479725"/>
              <a:gd name="connsiteX41" fmla="*/ 2379059 w 2597626"/>
              <a:gd name="connsiteY41" fmla="*/ 3286783 h 5479725"/>
              <a:gd name="connsiteX42" fmla="*/ 2362875 w 2597626"/>
              <a:gd name="connsiteY42" fmla="*/ 3222047 h 5479725"/>
              <a:gd name="connsiteX43" fmla="*/ 2354783 w 2597626"/>
              <a:gd name="connsiteY43" fmla="*/ 3181587 h 5479725"/>
              <a:gd name="connsiteX44" fmla="*/ 2330506 w 2597626"/>
              <a:gd name="connsiteY44" fmla="*/ 3124942 h 5479725"/>
              <a:gd name="connsiteX45" fmla="*/ 2322414 w 2597626"/>
              <a:gd name="connsiteY45" fmla="*/ 3092574 h 5479725"/>
              <a:gd name="connsiteX46" fmla="*/ 2281954 w 2597626"/>
              <a:gd name="connsiteY46" fmla="*/ 3076390 h 5479725"/>
              <a:gd name="connsiteX47" fmla="*/ 2265770 w 2597626"/>
              <a:gd name="connsiteY47" fmla="*/ 3027838 h 5479725"/>
              <a:gd name="connsiteX48" fmla="*/ 2217218 w 2597626"/>
              <a:gd name="connsiteY48" fmla="*/ 2995470 h 5479725"/>
              <a:gd name="connsiteX49" fmla="*/ 2192942 w 2597626"/>
              <a:gd name="connsiteY49" fmla="*/ 2979286 h 5479725"/>
              <a:gd name="connsiteX50" fmla="*/ 2136298 w 2597626"/>
              <a:gd name="connsiteY50" fmla="*/ 2963102 h 5479725"/>
              <a:gd name="connsiteX51" fmla="*/ 2079653 w 2597626"/>
              <a:gd name="connsiteY51" fmla="*/ 2955010 h 5479725"/>
              <a:gd name="connsiteX52" fmla="*/ 2063469 w 2597626"/>
              <a:gd name="connsiteY52" fmla="*/ 2930733 h 5479725"/>
              <a:gd name="connsiteX53" fmla="*/ 1966365 w 2597626"/>
              <a:gd name="connsiteY53" fmla="*/ 2906457 h 5479725"/>
              <a:gd name="connsiteX54" fmla="*/ 1942089 w 2597626"/>
              <a:gd name="connsiteY54" fmla="*/ 2898365 h 5479725"/>
              <a:gd name="connsiteX55" fmla="*/ 1917813 w 2597626"/>
              <a:gd name="connsiteY55" fmla="*/ 2882181 h 5479725"/>
              <a:gd name="connsiteX56" fmla="*/ 1836892 w 2597626"/>
              <a:gd name="connsiteY56" fmla="*/ 2865997 h 5479725"/>
              <a:gd name="connsiteX57" fmla="*/ 1804524 w 2597626"/>
              <a:gd name="connsiteY57" fmla="*/ 2857905 h 5479725"/>
              <a:gd name="connsiteX58" fmla="*/ 1731696 w 2597626"/>
              <a:gd name="connsiteY58" fmla="*/ 2841721 h 5479725"/>
              <a:gd name="connsiteX59" fmla="*/ 1699328 w 2597626"/>
              <a:gd name="connsiteY59" fmla="*/ 2825537 h 5479725"/>
              <a:gd name="connsiteX60" fmla="*/ 1521303 w 2597626"/>
              <a:gd name="connsiteY60" fmla="*/ 2809353 h 5479725"/>
              <a:gd name="connsiteX61" fmla="*/ 1416106 w 2597626"/>
              <a:gd name="connsiteY61" fmla="*/ 2785077 h 5479725"/>
              <a:gd name="connsiteX62" fmla="*/ 1367554 w 2597626"/>
              <a:gd name="connsiteY62" fmla="*/ 2768893 h 5479725"/>
              <a:gd name="connsiteX63" fmla="*/ 1343278 w 2597626"/>
              <a:gd name="connsiteY63" fmla="*/ 2760801 h 5479725"/>
              <a:gd name="connsiteX64" fmla="*/ 1310910 w 2597626"/>
              <a:gd name="connsiteY64" fmla="*/ 2720340 h 5479725"/>
              <a:gd name="connsiteX65" fmla="*/ 1254266 w 2597626"/>
              <a:gd name="connsiteY65" fmla="*/ 2679880 h 5479725"/>
              <a:gd name="connsiteX66" fmla="*/ 1213806 w 2597626"/>
              <a:gd name="connsiteY66" fmla="*/ 2647512 h 5479725"/>
              <a:gd name="connsiteX67" fmla="*/ 1181437 w 2597626"/>
              <a:gd name="connsiteY67" fmla="*/ 2607052 h 5479725"/>
              <a:gd name="connsiteX68" fmla="*/ 1149069 w 2597626"/>
              <a:gd name="connsiteY68" fmla="*/ 2590868 h 5479725"/>
              <a:gd name="connsiteX69" fmla="*/ 1100517 w 2597626"/>
              <a:gd name="connsiteY69" fmla="*/ 2550408 h 5479725"/>
              <a:gd name="connsiteX70" fmla="*/ 1060057 w 2597626"/>
              <a:gd name="connsiteY70" fmla="*/ 2469487 h 5479725"/>
              <a:gd name="connsiteX71" fmla="*/ 1027689 w 2597626"/>
              <a:gd name="connsiteY71" fmla="*/ 2437119 h 5479725"/>
              <a:gd name="connsiteX72" fmla="*/ 979136 w 2597626"/>
              <a:gd name="connsiteY72" fmla="*/ 2380475 h 5479725"/>
              <a:gd name="connsiteX73" fmla="*/ 962952 w 2597626"/>
              <a:gd name="connsiteY73" fmla="*/ 2242910 h 5479725"/>
              <a:gd name="connsiteX74" fmla="*/ 946768 w 2597626"/>
              <a:gd name="connsiteY74" fmla="*/ 2210542 h 5479725"/>
              <a:gd name="connsiteX75" fmla="*/ 938676 w 2597626"/>
              <a:gd name="connsiteY75" fmla="*/ 2170082 h 5479725"/>
              <a:gd name="connsiteX76" fmla="*/ 914400 w 2597626"/>
              <a:gd name="connsiteY76" fmla="*/ 2097254 h 5479725"/>
              <a:gd name="connsiteX77" fmla="*/ 906308 w 2597626"/>
              <a:gd name="connsiteY77" fmla="*/ 2016333 h 5479725"/>
              <a:gd name="connsiteX78" fmla="*/ 857756 w 2597626"/>
              <a:gd name="connsiteY78" fmla="*/ 1927321 h 5479725"/>
              <a:gd name="connsiteX79" fmla="*/ 801112 w 2597626"/>
              <a:gd name="connsiteY79" fmla="*/ 1854493 h 5479725"/>
              <a:gd name="connsiteX80" fmla="*/ 793020 w 2597626"/>
              <a:gd name="connsiteY80" fmla="*/ 1822125 h 5479725"/>
              <a:gd name="connsiteX81" fmla="*/ 768744 w 2597626"/>
              <a:gd name="connsiteY81" fmla="*/ 1627916 h 5479725"/>
              <a:gd name="connsiteX82" fmla="*/ 760652 w 2597626"/>
              <a:gd name="connsiteY82" fmla="*/ 1603640 h 5479725"/>
              <a:gd name="connsiteX83" fmla="*/ 744467 w 2597626"/>
              <a:gd name="connsiteY83" fmla="*/ 1401339 h 5479725"/>
              <a:gd name="connsiteX84" fmla="*/ 736375 w 2597626"/>
              <a:gd name="connsiteY84" fmla="*/ 1352787 h 5479725"/>
              <a:gd name="connsiteX85" fmla="*/ 720191 w 2597626"/>
              <a:gd name="connsiteY85" fmla="*/ 1320418 h 5479725"/>
              <a:gd name="connsiteX86" fmla="*/ 704007 w 2597626"/>
              <a:gd name="connsiteY86" fmla="*/ 972461 h 5479725"/>
              <a:gd name="connsiteX87" fmla="*/ 687823 w 2597626"/>
              <a:gd name="connsiteY87" fmla="*/ 907725 h 5479725"/>
              <a:gd name="connsiteX88" fmla="*/ 679731 w 2597626"/>
              <a:gd name="connsiteY88" fmla="*/ 867264 h 5479725"/>
              <a:gd name="connsiteX89" fmla="*/ 663547 w 2597626"/>
              <a:gd name="connsiteY89" fmla="*/ 697332 h 5479725"/>
              <a:gd name="connsiteX90" fmla="*/ 655455 w 2597626"/>
              <a:gd name="connsiteY90" fmla="*/ 664964 h 5479725"/>
              <a:gd name="connsiteX91" fmla="*/ 639271 w 2597626"/>
              <a:gd name="connsiteY91" fmla="*/ 600227 h 5479725"/>
              <a:gd name="connsiteX92" fmla="*/ 614995 w 2597626"/>
              <a:gd name="connsiteY92" fmla="*/ 470755 h 5479725"/>
              <a:gd name="connsiteX93" fmla="*/ 590719 w 2597626"/>
              <a:gd name="connsiteY93" fmla="*/ 446479 h 5479725"/>
              <a:gd name="connsiteX94" fmla="*/ 582627 w 2597626"/>
              <a:gd name="connsiteY94" fmla="*/ 422202 h 5479725"/>
              <a:gd name="connsiteX95" fmla="*/ 574535 w 2597626"/>
              <a:gd name="connsiteY95" fmla="*/ 381742 h 5479725"/>
              <a:gd name="connsiteX96" fmla="*/ 558351 w 2597626"/>
              <a:gd name="connsiteY96" fmla="*/ 341282 h 5479725"/>
              <a:gd name="connsiteX97" fmla="*/ 550259 w 2597626"/>
              <a:gd name="connsiteY97" fmla="*/ 268454 h 5479725"/>
              <a:gd name="connsiteX98" fmla="*/ 542167 w 2597626"/>
              <a:gd name="connsiteY98" fmla="*/ 236086 h 5479725"/>
              <a:gd name="connsiteX99" fmla="*/ 525983 w 2597626"/>
              <a:gd name="connsiteY99" fmla="*/ 147073 h 5479725"/>
              <a:gd name="connsiteX100" fmla="*/ 517890 w 2597626"/>
              <a:gd name="connsiteY100" fmla="*/ 114705 h 5479725"/>
              <a:gd name="connsiteX101" fmla="*/ 509798 w 2597626"/>
              <a:gd name="connsiteY101" fmla="*/ 58061 h 5479725"/>
              <a:gd name="connsiteX102" fmla="*/ 498385 w 2597626"/>
              <a:gd name="connsiteY102" fmla="*/ 27615 h 5479725"/>
              <a:gd name="connsiteX103" fmla="*/ 455531 w 2597626"/>
              <a:gd name="connsiteY103" fmla="*/ 0 h 5479725"/>
              <a:gd name="connsiteX104" fmla="*/ 376044 w 2597626"/>
              <a:gd name="connsiteY104" fmla="*/ 945 h 5479725"/>
              <a:gd name="connsiteX105" fmla="*/ 323682 w 2597626"/>
              <a:gd name="connsiteY105" fmla="*/ 17601 h 5479725"/>
              <a:gd name="connsiteX106" fmla="*/ 283221 w 2597626"/>
              <a:gd name="connsiteY106" fmla="*/ 25693 h 5479725"/>
              <a:gd name="connsiteX107" fmla="*/ 202301 w 2597626"/>
              <a:gd name="connsiteY107" fmla="*/ 82337 h 5479725"/>
              <a:gd name="connsiteX108" fmla="*/ 178025 w 2597626"/>
              <a:gd name="connsiteY108" fmla="*/ 98521 h 5479725"/>
              <a:gd name="connsiteX109" fmla="*/ 161841 w 2597626"/>
              <a:gd name="connsiteY109" fmla="*/ 122797 h 5479725"/>
              <a:gd name="connsiteX110" fmla="*/ 145657 w 2597626"/>
              <a:gd name="connsiteY110" fmla="*/ 171349 h 5479725"/>
              <a:gd name="connsiteX111" fmla="*/ 113289 w 2597626"/>
              <a:gd name="connsiteY111" fmla="*/ 187533 h 5479725"/>
              <a:gd name="connsiteX112" fmla="*/ 89013 w 2597626"/>
              <a:gd name="connsiteY112" fmla="*/ 211810 h 5479725"/>
              <a:gd name="connsiteX113" fmla="*/ 48552 w 2597626"/>
              <a:gd name="connsiteY113" fmla="*/ 284638 h 5479725"/>
              <a:gd name="connsiteX114" fmla="*/ 24276 w 2597626"/>
              <a:gd name="connsiteY114" fmla="*/ 300822 h 5479725"/>
              <a:gd name="connsiteX115" fmla="*/ 8092 w 2597626"/>
              <a:gd name="connsiteY115" fmla="*/ 333190 h 5479725"/>
              <a:gd name="connsiteX116" fmla="*/ 0 w 2597626"/>
              <a:gd name="connsiteY116" fmla="*/ 341282 h 547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597626" h="5479725">
                <a:moveTo>
                  <a:pt x="1408014" y="5342160"/>
                </a:moveTo>
                <a:cubicBezTo>
                  <a:pt x="1416106" y="5358344"/>
                  <a:pt x="1422700" y="5375368"/>
                  <a:pt x="1432290" y="5390712"/>
                </a:cubicBezTo>
                <a:cubicBezTo>
                  <a:pt x="1436334" y="5397182"/>
                  <a:pt x="1442517" y="5402130"/>
                  <a:pt x="1448475" y="5406896"/>
                </a:cubicBezTo>
                <a:cubicBezTo>
                  <a:pt x="1456069" y="5412971"/>
                  <a:pt x="1463812" y="5419249"/>
                  <a:pt x="1472751" y="5423080"/>
                </a:cubicBezTo>
                <a:cubicBezTo>
                  <a:pt x="1493036" y="5431774"/>
                  <a:pt x="1546564" y="5436501"/>
                  <a:pt x="1561763" y="5439264"/>
                </a:cubicBezTo>
                <a:cubicBezTo>
                  <a:pt x="1617262" y="5449355"/>
                  <a:pt x="1572186" y="5443893"/>
                  <a:pt x="1618407" y="5455448"/>
                </a:cubicBezTo>
                <a:cubicBezTo>
                  <a:pt x="1631750" y="5458784"/>
                  <a:pt x="1645251" y="5461595"/>
                  <a:pt x="1658867" y="5463540"/>
                </a:cubicBezTo>
                <a:cubicBezTo>
                  <a:pt x="1683047" y="5466995"/>
                  <a:pt x="1707438" y="5468779"/>
                  <a:pt x="1731696" y="5471633"/>
                </a:cubicBezTo>
                <a:lnTo>
                  <a:pt x="1796432" y="5479725"/>
                </a:lnTo>
                <a:cubicBezTo>
                  <a:pt x="1826103" y="5477028"/>
                  <a:pt x="1855950" y="5475847"/>
                  <a:pt x="1885444" y="5471633"/>
                </a:cubicBezTo>
                <a:cubicBezTo>
                  <a:pt x="1893888" y="5470427"/>
                  <a:pt x="1901380" y="5465327"/>
                  <a:pt x="1909721" y="5463540"/>
                </a:cubicBezTo>
                <a:cubicBezTo>
                  <a:pt x="1939209" y="5457221"/>
                  <a:pt x="1969062" y="5452751"/>
                  <a:pt x="1998733" y="5447356"/>
                </a:cubicBezTo>
                <a:cubicBezTo>
                  <a:pt x="2032381" y="5396884"/>
                  <a:pt x="1994523" y="5442907"/>
                  <a:pt x="2039193" y="5414988"/>
                </a:cubicBezTo>
                <a:cubicBezTo>
                  <a:pt x="2125243" y="5361207"/>
                  <a:pt x="2031395" y="5398706"/>
                  <a:pt x="2128206" y="5366436"/>
                </a:cubicBezTo>
                <a:cubicBezTo>
                  <a:pt x="2144390" y="5350252"/>
                  <a:pt x="2171207" y="5340088"/>
                  <a:pt x="2176758" y="5317884"/>
                </a:cubicBezTo>
                <a:cubicBezTo>
                  <a:pt x="2179455" y="5307095"/>
                  <a:pt x="2176986" y="5293380"/>
                  <a:pt x="2184850" y="5285516"/>
                </a:cubicBezTo>
                <a:cubicBezTo>
                  <a:pt x="2197645" y="5272721"/>
                  <a:pt x="2217218" y="5269332"/>
                  <a:pt x="2233402" y="5261240"/>
                </a:cubicBezTo>
                <a:cubicBezTo>
                  <a:pt x="2246889" y="5245056"/>
                  <a:pt x="2262176" y="5230216"/>
                  <a:pt x="2273862" y="5212687"/>
                </a:cubicBezTo>
                <a:cubicBezTo>
                  <a:pt x="2280579" y="5202612"/>
                  <a:pt x="2316328" y="5119128"/>
                  <a:pt x="2330506" y="5115583"/>
                </a:cubicBezTo>
                <a:lnTo>
                  <a:pt x="2362875" y="5107491"/>
                </a:lnTo>
                <a:cubicBezTo>
                  <a:pt x="2387614" y="5074505"/>
                  <a:pt x="2387179" y="5079107"/>
                  <a:pt x="2403335" y="5042755"/>
                </a:cubicBezTo>
                <a:cubicBezTo>
                  <a:pt x="2409234" y="5029481"/>
                  <a:pt x="2411906" y="5014665"/>
                  <a:pt x="2419519" y="5002294"/>
                </a:cubicBezTo>
                <a:cubicBezTo>
                  <a:pt x="2433656" y="4979322"/>
                  <a:pt x="2451887" y="4959137"/>
                  <a:pt x="2468071" y="4937558"/>
                </a:cubicBezTo>
                <a:lnTo>
                  <a:pt x="2492347" y="4905190"/>
                </a:lnTo>
                <a:cubicBezTo>
                  <a:pt x="2495588" y="4893845"/>
                  <a:pt x="2509735" y="4831158"/>
                  <a:pt x="2524715" y="4816178"/>
                </a:cubicBezTo>
                <a:cubicBezTo>
                  <a:pt x="2530746" y="4810147"/>
                  <a:pt x="2540899" y="4810783"/>
                  <a:pt x="2548991" y="4808086"/>
                </a:cubicBezTo>
                <a:cubicBezTo>
                  <a:pt x="2567201" y="4735242"/>
                  <a:pt x="2546231" y="4824642"/>
                  <a:pt x="2565175" y="4710981"/>
                </a:cubicBezTo>
                <a:cubicBezTo>
                  <a:pt x="2569252" y="4686519"/>
                  <a:pt x="2582255" y="4651649"/>
                  <a:pt x="2589452" y="4630061"/>
                </a:cubicBezTo>
                <a:cubicBezTo>
                  <a:pt x="2592149" y="4603087"/>
                  <a:pt x="2598418" y="4576234"/>
                  <a:pt x="2597544" y="4549140"/>
                </a:cubicBezTo>
                <a:cubicBezTo>
                  <a:pt x="2595709" y="4492269"/>
                  <a:pt x="2588140" y="4435703"/>
                  <a:pt x="2581360" y="4379208"/>
                </a:cubicBezTo>
                <a:cubicBezTo>
                  <a:pt x="2580035" y="4368166"/>
                  <a:pt x="2575257" y="4357782"/>
                  <a:pt x="2573267" y="4346840"/>
                </a:cubicBezTo>
                <a:cubicBezTo>
                  <a:pt x="2569855" y="4328074"/>
                  <a:pt x="2567172" y="4309164"/>
                  <a:pt x="2565175" y="4290195"/>
                </a:cubicBezTo>
                <a:cubicBezTo>
                  <a:pt x="2551401" y="4159343"/>
                  <a:pt x="2568455" y="4232894"/>
                  <a:pt x="2540899" y="4136447"/>
                </a:cubicBezTo>
                <a:cubicBezTo>
                  <a:pt x="2522682" y="3936053"/>
                  <a:pt x="2543487" y="4180450"/>
                  <a:pt x="2524715" y="3861317"/>
                </a:cubicBezTo>
                <a:cubicBezTo>
                  <a:pt x="2519201" y="3767571"/>
                  <a:pt x="2525790" y="3795223"/>
                  <a:pt x="2500439" y="3731845"/>
                </a:cubicBezTo>
                <a:cubicBezTo>
                  <a:pt x="2497742" y="3715661"/>
                  <a:pt x="2494667" y="3699535"/>
                  <a:pt x="2492347" y="3683293"/>
                </a:cubicBezTo>
                <a:cubicBezTo>
                  <a:pt x="2484485" y="3628256"/>
                  <a:pt x="2483914" y="3593086"/>
                  <a:pt x="2468071" y="3537636"/>
                </a:cubicBezTo>
                <a:cubicBezTo>
                  <a:pt x="2464757" y="3526037"/>
                  <a:pt x="2457745" y="3515813"/>
                  <a:pt x="2451887" y="3505268"/>
                </a:cubicBezTo>
                <a:cubicBezTo>
                  <a:pt x="2435621" y="3475988"/>
                  <a:pt x="2428289" y="3465825"/>
                  <a:pt x="2411427" y="3440532"/>
                </a:cubicBezTo>
                <a:cubicBezTo>
                  <a:pt x="2408730" y="3418953"/>
                  <a:pt x="2408609" y="3396893"/>
                  <a:pt x="2403335" y="3375795"/>
                </a:cubicBezTo>
                <a:cubicBezTo>
                  <a:pt x="2400409" y="3364092"/>
                  <a:pt x="2390325" y="3355065"/>
                  <a:pt x="2387151" y="3343427"/>
                </a:cubicBezTo>
                <a:cubicBezTo>
                  <a:pt x="2382133" y="3325026"/>
                  <a:pt x="2382800" y="3305486"/>
                  <a:pt x="2379059" y="3286783"/>
                </a:cubicBezTo>
                <a:cubicBezTo>
                  <a:pt x="2374697" y="3264972"/>
                  <a:pt x="2367237" y="3243858"/>
                  <a:pt x="2362875" y="3222047"/>
                </a:cubicBezTo>
                <a:cubicBezTo>
                  <a:pt x="2360178" y="3208560"/>
                  <a:pt x="2358119" y="3194930"/>
                  <a:pt x="2354783" y="3181587"/>
                </a:cubicBezTo>
                <a:cubicBezTo>
                  <a:pt x="2344736" y="3141400"/>
                  <a:pt x="2347873" y="3171255"/>
                  <a:pt x="2330506" y="3124942"/>
                </a:cubicBezTo>
                <a:cubicBezTo>
                  <a:pt x="2326601" y="3114529"/>
                  <a:pt x="2330278" y="3100438"/>
                  <a:pt x="2322414" y="3092574"/>
                </a:cubicBezTo>
                <a:cubicBezTo>
                  <a:pt x="2312143" y="3082303"/>
                  <a:pt x="2295441" y="3081785"/>
                  <a:pt x="2281954" y="3076390"/>
                </a:cubicBezTo>
                <a:cubicBezTo>
                  <a:pt x="2276559" y="3060206"/>
                  <a:pt x="2279964" y="3037301"/>
                  <a:pt x="2265770" y="3027838"/>
                </a:cubicBezTo>
                <a:lnTo>
                  <a:pt x="2217218" y="2995470"/>
                </a:lnTo>
                <a:cubicBezTo>
                  <a:pt x="2209126" y="2990075"/>
                  <a:pt x="2202168" y="2982361"/>
                  <a:pt x="2192942" y="2979286"/>
                </a:cubicBezTo>
                <a:cubicBezTo>
                  <a:pt x="2172143" y="2972353"/>
                  <a:pt x="2158651" y="2967166"/>
                  <a:pt x="2136298" y="2963102"/>
                </a:cubicBezTo>
                <a:cubicBezTo>
                  <a:pt x="2117532" y="2959690"/>
                  <a:pt x="2098535" y="2957707"/>
                  <a:pt x="2079653" y="2955010"/>
                </a:cubicBezTo>
                <a:cubicBezTo>
                  <a:pt x="2074258" y="2946918"/>
                  <a:pt x="2070346" y="2937610"/>
                  <a:pt x="2063469" y="2930733"/>
                </a:cubicBezTo>
                <a:cubicBezTo>
                  <a:pt x="2035595" y="2902859"/>
                  <a:pt x="2006853" y="2910956"/>
                  <a:pt x="1966365" y="2906457"/>
                </a:cubicBezTo>
                <a:cubicBezTo>
                  <a:pt x="1958273" y="2903760"/>
                  <a:pt x="1949718" y="2902180"/>
                  <a:pt x="1942089" y="2898365"/>
                </a:cubicBezTo>
                <a:cubicBezTo>
                  <a:pt x="1933390" y="2894016"/>
                  <a:pt x="1927108" y="2885041"/>
                  <a:pt x="1917813" y="2882181"/>
                </a:cubicBezTo>
                <a:cubicBezTo>
                  <a:pt x="1891522" y="2874091"/>
                  <a:pt x="1863789" y="2871761"/>
                  <a:pt x="1836892" y="2865997"/>
                </a:cubicBezTo>
                <a:cubicBezTo>
                  <a:pt x="1826017" y="2863667"/>
                  <a:pt x="1815381" y="2860318"/>
                  <a:pt x="1804524" y="2857905"/>
                </a:cubicBezTo>
                <a:cubicBezTo>
                  <a:pt x="1791940" y="2855108"/>
                  <a:pt x="1746048" y="2847103"/>
                  <a:pt x="1731696" y="2841721"/>
                </a:cubicBezTo>
                <a:cubicBezTo>
                  <a:pt x="1720401" y="2837485"/>
                  <a:pt x="1711082" y="2828249"/>
                  <a:pt x="1699328" y="2825537"/>
                </a:cubicBezTo>
                <a:cubicBezTo>
                  <a:pt x="1675377" y="2820010"/>
                  <a:pt x="1530149" y="2810033"/>
                  <a:pt x="1521303" y="2809353"/>
                </a:cubicBezTo>
                <a:cubicBezTo>
                  <a:pt x="1454319" y="2787025"/>
                  <a:pt x="1558961" y="2820791"/>
                  <a:pt x="1416106" y="2785077"/>
                </a:cubicBezTo>
                <a:cubicBezTo>
                  <a:pt x="1399556" y="2780940"/>
                  <a:pt x="1383738" y="2774288"/>
                  <a:pt x="1367554" y="2768893"/>
                </a:cubicBezTo>
                <a:lnTo>
                  <a:pt x="1343278" y="2760801"/>
                </a:lnTo>
                <a:cubicBezTo>
                  <a:pt x="1332489" y="2747314"/>
                  <a:pt x="1323123" y="2732553"/>
                  <a:pt x="1310910" y="2720340"/>
                </a:cubicBezTo>
                <a:cubicBezTo>
                  <a:pt x="1300873" y="2710303"/>
                  <a:pt x="1268050" y="2689069"/>
                  <a:pt x="1254266" y="2679880"/>
                </a:cubicBezTo>
                <a:cubicBezTo>
                  <a:pt x="1222033" y="2631531"/>
                  <a:pt x="1257234" y="2673568"/>
                  <a:pt x="1213806" y="2647512"/>
                </a:cubicBezTo>
                <a:cubicBezTo>
                  <a:pt x="1184514" y="2629937"/>
                  <a:pt x="1209794" y="2630683"/>
                  <a:pt x="1181437" y="2607052"/>
                </a:cubicBezTo>
                <a:cubicBezTo>
                  <a:pt x="1172170" y="2599330"/>
                  <a:pt x="1159542" y="2596853"/>
                  <a:pt x="1149069" y="2590868"/>
                </a:cubicBezTo>
                <a:cubicBezTo>
                  <a:pt x="1134032" y="2582275"/>
                  <a:pt x="1109594" y="2565159"/>
                  <a:pt x="1100517" y="2550408"/>
                </a:cubicBezTo>
                <a:cubicBezTo>
                  <a:pt x="1084712" y="2524724"/>
                  <a:pt x="1073544" y="2496461"/>
                  <a:pt x="1060057" y="2469487"/>
                </a:cubicBezTo>
                <a:cubicBezTo>
                  <a:pt x="1053233" y="2455839"/>
                  <a:pt x="1037737" y="2448602"/>
                  <a:pt x="1027689" y="2437119"/>
                </a:cubicBezTo>
                <a:cubicBezTo>
                  <a:pt x="955035" y="2354086"/>
                  <a:pt x="1048174" y="2449510"/>
                  <a:pt x="979136" y="2380475"/>
                </a:cubicBezTo>
                <a:cubicBezTo>
                  <a:pt x="977763" y="2365372"/>
                  <a:pt x="971423" y="2271149"/>
                  <a:pt x="962952" y="2242910"/>
                </a:cubicBezTo>
                <a:cubicBezTo>
                  <a:pt x="959486" y="2231356"/>
                  <a:pt x="952163" y="2221331"/>
                  <a:pt x="946768" y="2210542"/>
                </a:cubicBezTo>
                <a:cubicBezTo>
                  <a:pt x="944071" y="2197055"/>
                  <a:pt x="942454" y="2183307"/>
                  <a:pt x="938676" y="2170082"/>
                </a:cubicBezTo>
                <a:cubicBezTo>
                  <a:pt x="931646" y="2145477"/>
                  <a:pt x="919672" y="2122294"/>
                  <a:pt x="914400" y="2097254"/>
                </a:cubicBezTo>
                <a:cubicBezTo>
                  <a:pt x="908815" y="2070727"/>
                  <a:pt x="914880" y="2042050"/>
                  <a:pt x="906308" y="2016333"/>
                </a:cubicBezTo>
                <a:cubicBezTo>
                  <a:pt x="895620" y="1984270"/>
                  <a:pt x="874892" y="1956452"/>
                  <a:pt x="857756" y="1927321"/>
                </a:cubicBezTo>
                <a:cubicBezTo>
                  <a:pt x="830102" y="1880309"/>
                  <a:pt x="832634" y="1886015"/>
                  <a:pt x="801112" y="1854493"/>
                </a:cubicBezTo>
                <a:cubicBezTo>
                  <a:pt x="798415" y="1843704"/>
                  <a:pt x="794490" y="1833149"/>
                  <a:pt x="793020" y="1822125"/>
                </a:cubicBezTo>
                <a:cubicBezTo>
                  <a:pt x="772822" y="1670642"/>
                  <a:pt x="800049" y="1794875"/>
                  <a:pt x="768744" y="1627916"/>
                </a:cubicBezTo>
                <a:cubicBezTo>
                  <a:pt x="767172" y="1619532"/>
                  <a:pt x="763349" y="1611732"/>
                  <a:pt x="760652" y="1603640"/>
                </a:cubicBezTo>
                <a:cubicBezTo>
                  <a:pt x="755257" y="1536206"/>
                  <a:pt x="755588" y="1468068"/>
                  <a:pt x="744467" y="1401339"/>
                </a:cubicBezTo>
                <a:cubicBezTo>
                  <a:pt x="741770" y="1385155"/>
                  <a:pt x="741090" y="1368502"/>
                  <a:pt x="736375" y="1352787"/>
                </a:cubicBezTo>
                <a:cubicBezTo>
                  <a:pt x="732909" y="1341233"/>
                  <a:pt x="725586" y="1331208"/>
                  <a:pt x="720191" y="1320418"/>
                </a:cubicBezTo>
                <a:cubicBezTo>
                  <a:pt x="719488" y="1302137"/>
                  <a:pt x="710229" y="1024310"/>
                  <a:pt x="704007" y="972461"/>
                </a:cubicBezTo>
                <a:cubicBezTo>
                  <a:pt x="701357" y="950377"/>
                  <a:pt x="692824" y="929398"/>
                  <a:pt x="687823" y="907725"/>
                </a:cubicBezTo>
                <a:cubicBezTo>
                  <a:pt x="684730" y="894323"/>
                  <a:pt x="681822" y="880858"/>
                  <a:pt x="679731" y="867264"/>
                </a:cubicBezTo>
                <a:cubicBezTo>
                  <a:pt x="663038" y="758760"/>
                  <a:pt x="680162" y="838557"/>
                  <a:pt x="663547" y="697332"/>
                </a:cubicBezTo>
                <a:cubicBezTo>
                  <a:pt x="662248" y="686287"/>
                  <a:pt x="657868" y="675821"/>
                  <a:pt x="655455" y="664964"/>
                </a:cubicBezTo>
                <a:cubicBezTo>
                  <a:pt x="642435" y="606373"/>
                  <a:pt x="653731" y="643607"/>
                  <a:pt x="639271" y="600227"/>
                </a:cubicBezTo>
                <a:cubicBezTo>
                  <a:pt x="634777" y="568772"/>
                  <a:pt x="626039" y="497261"/>
                  <a:pt x="614995" y="470755"/>
                </a:cubicBezTo>
                <a:cubicBezTo>
                  <a:pt x="610594" y="460191"/>
                  <a:pt x="598811" y="454571"/>
                  <a:pt x="590719" y="446479"/>
                </a:cubicBezTo>
                <a:cubicBezTo>
                  <a:pt x="588022" y="438387"/>
                  <a:pt x="584696" y="430477"/>
                  <a:pt x="582627" y="422202"/>
                </a:cubicBezTo>
                <a:cubicBezTo>
                  <a:pt x="579291" y="408859"/>
                  <a:pt x="578487" y="394916"/>
                  <a:pt x="574535" y="381742"/>
                </a:cubicBezTo>
                <a:cubicBezTo>
                  <a:pt x="570361" y="367829"/>
                  <a:pt x="563746" y="354769"/>
                  <a:pt x="558351" y="341282"/>
                </a:cubicBezTo>
                <a:cubicBezTo>
                  <a:pt x="555654" y="317006"/>
                  <a:pt x="553973" y="292595"/>
                  <a:pt x="550259" y="268454"/>
                </a:cubicBezTo>
                <a:cubicBezTo>
                  <a:pt x="548568" y="257462"/>
                  <a:pt x="544348" y="246991"/>
                  <a:pt x="542167" y="236086"/>
                </a:cubicBezTo>
                <a:cubicBezTo>
                  <a:pt x="536253" y="206514"/>
                  <a:pt x="531898" y="176645"/>
                  <a:pt x="525983" y="147073"/>
                </a:cubicBezTo>
                <a:cubicBezTo>
                  <a:pt x="523802" y="136168"/>
                  <a:pt x="519880" y="125647"/>
                  <a:pt x="517890" y="114705"/>
                </a:cubicBezTo>
                <a:cubicBezTo>
                  <a:pt x="514478" y="95940"/>
                  <a:pt x="513049" y="72576"/>
                  <a:pt x="509798" y="58061"/>
                </a:cubicBezTo>
                <a:cubicBezTo>
                  <a:pt x="506547" y="43546"/>
                  <a:pt x="505525" y="50627"/>
                  <a:pt x="498385" y="27615"/>
                </a:cubicBezTo>
                <a:cubicBezTo>
                  <a:pt x="494460" y="14965"/>
                  <a:pt x="460926" y="5395"/>
                  <a:pt x="455531" y="0"/>
                </a:cubicBezTo>
                <a:cubicBezTo>
                  <a:pt x="425860" y="5395"/>
                  <a:pt x="398019" y="-1988"/>
                  <a:pt x="376044" y="945"/>
                </a:cubicBezTo>
                <a:cubicBezTo>
                  <a:pt x="354069" y="3878"/>
                  <a:pt x="339153" y="13476"/>
                  <a:pt x="323682" y="17601"/>
                </a:cubicBezTo>
                <a:cubicBezTo>
                  <a:pt x="308212" y="21726"/>
                  <a:pt x="296708" y="22996"/>
                  <a:pt x="283221" y="25693"/>
                </a:cubicBezTo>
                <a:cubicBezTo>
                  <a:pt x="235292" y="61639"/>
                  <a:pt x="262075" y="42488"/>
                  <a:pt x="202301" y="82337"/>
                </a:cubicBezTo>
                <a:lnTo>
                  <a:pt x="178025" y="98521"/>
                </a:lnTo>
                <a:cubicBezTo>
                  <a:pt x="172630" y="106613"/>
                  <a:pt x="165791" y="113910"/>
                  <a:pt x="161841" y="122797"/>
                </a:cubicBezTo>
                <a:cubicBezTo>
                  <a:pt x="154913" y="138386"/>
                  <a:pt x="160915" y="163720"/>
                  <a:pt x="145657" y="171349"/>
                </a:cubicBezTo>
                <a:lnTo>
                  <a:pt x="113289" y="187533"/>
                </a:lnTo>
                <a:cubicBezTo>
                  <a:pt x="105197" y="195625"/>
                  <a:pt x="93749" y="201392"/>
                  <a:pt x="89013" y="211810"/>
                </a:cubicBezTo>
                <a:cubicBezTo>
                  <a:pt x="53160" y="290688"/>
                  <a:pt x="100680" y="267263"/>
                  <a:pt x="48552" y="284638"/>
                </a:cubicBezTo>
                <a:cubicBezTo>
                  <a:pt x="40460" y="290033"/>
                  <a:pt x="30502" y="293351"/>
                  <a:pt x="24276" y="300822"/>
                </a:cubicBezTo>
                <a:cubicBezTo>
                  <a:pt x="16554" y="310089"/>
                  <a:pt x="14298" y="322846"/>
                  <a:pt x="8092" y="333190"/>
                </a:cubicBezTo>
                <a:cubicBezTo>
                  <a:pt x="6129" y="336461"/>
                  <a:pt x="2697" y="338585"/>
                  <a:pt x="0" y="34128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730428" y="1909720"/>
            <a:ext cx="453154" cy="3803278"/>
          </a:xfrm>
          <a:custGeom>
            <a:avLst/>
            <a:gdLst>
              <a:gd name="connsiteX0" fmla="*/ 0 w 453154"/>
              <a:gd name="connsiteY0" fmla="*/ 0 h 3803278"/>
              <a:gd name="connsiteX1" fmla="*/ 16184 w 453154"/>
              <a:gd name="connsiteY1" fmla="*/ 202301 h 3803278"/>
              <a:gd name="connsiteX2" fmla="*/ 40460 w 453154"/>
              <a:gd name="connsiteY2" fmla="*/ 258945 h 3803278"/>
              <a:gd name="connsiteX3" fmla="*/ 64737 w 453154"/>
              <a:gd name="connsiteY3" fmla="*/ 331774 h 3803278"/>
              <a:gd name="connsiteX4" fmla="*/ 72829 w 453154"/>
              <a:gd name="connsiteY4" fmla="*/ 364142 h 3803278"/>
              <a:gd name="connsiteX5" fmla="*/ 89013 w 453154"/>
              <a:gd name="connsiteY5" fmla="*/ 412694 h 3803278"/>
              <a:gd name="connsiteX6" fmla="*/ 97105 w 453154"/>
              <a:gd name="connsiteY6" fmla="*/ 436970 h 3803278"/>
              <a:gd name="connsiteX7" fmla="*/ 113289 w 453154"/>
              <a:gd name="connsiteY7" fmla="*/ 469338 h 3803278"/>
              <a:gd name="connsiteX8" fmla="*/ 129473 w 453154"/>
              <a:gd name="connsiteY8" fmla="*/ 598811 h 3803278"/>
              <a:gd name="connsiteX9" fmla="*/ 145657 w 453154"/>
              <a:gd name="connsiteY9" fmla="*/ 720192 h 3803278"/>
              <a:gd name="connsiteX10" fmla="*/ 153749 w 453154"/>
              <a:gd name="connsiteY10" fmla="*/ 776836 h 3803278"/>
              <a:gd name="connsiteX11" fmla="*/ 178025 w 453154"/>
              <a:gd name="connsiteY11" fmla="*/ 849664 h 3803278"/>
              <a:gd name="connsiteX12" fmla="*/ 186117 w 453154"/>
              <a:gd name="connsiteY12" fmla="*/ 979137 h 3803278"/>
              <a:gd name="connsiteX13" fmla="*/ 186117 w 453154"/>
              <a:gd name="connsiteY13" fmla="*/ 1197622 h 3803278"/>
              <a:gd name="connsiteX14" fmla="*/ 210393 w 453154"/>
              <a:gd name="connsiteY14" fmla="*/ 1335186 h 3803278"/>
              <a:gd name="connsiteX15" fmla="*/ 194209 w 453154"/>
              <a:gd name="connsiteY15" fmla="*/ 1391830 h 3803278"/>
              <a:gd name="connsiteX16" fmla="*/ 186117 w 453154"/>
              <a:gd name="connsiteY16" fmla="*/ 1416107 h 3803278"/>
              <a:gd name="connsiteX17" fmla="*/ 169933 w 453154"/>
              <a:gd name="connsiteY17" fmla="*/ 1683144 h 3803278"/>
              <a:gd name="connsiteX18" fmla="*/ 202301 w 453154"/>
              <a:gd name="connsiteY18" fmla="*/ 1958273 h 3803278"/>
              <a:gd name="connsiteX19" fmla="*/ 226577 w 453154"/>
              <a:gd name="connsiteY19" fmla="*/ 2079653 h 3803278"/>
              <a:gd name="connsiteX20" fmla="*/ 242761 w 453154"/>
              <a:gd name="connsiteY20" fmla="*/ 2589452 h 3803278"/>
              <a:gd name="connsiteX21" fmla="*/ 218485 w 453154"/>
              <a:gd name="connsiteY21" fmla="*/ 2662280 h 3803278"/>
              <a:gd name="connsiteX22" fmla="*/ 234669 w 453154"/>
              <a:gd name="connsiteY22" fmla="*/ 2848397 h 3803278"/>
              <a:gd name="connsiteX23" fmla="*/ 250853 w 453154"/>
              <a:gd name="connsiteY23" fmla="*/ 2896949 h 3803278"/>
              <a:gd name="connsiteX24" fmla="*/ 275130 w 453154"/>
              <a:gd name="connsiteY24" fmla="*/ 2985961 h 3803278"/>
              <a:gd name="connsiteX25" fmla="*/ 291314 w 453154"/>
              <a:gd name="connsiteY25" fmla="*/ 3172078 h 3803278"/>
              <a:gd name="connsiteX26" fmla="*/ 299406 w 453154"/>
              <a:gd name="connsiteY26" fmla="*/ 3317735 h 3803278"/>
              <a:gd name="connsiteX27" fmla="*/ 307498 w 453154"/>
              <a:gd name="connsiteY27" fmla="*/ 3431023 h 3803278"/>
              <a:gd name="connsiteX28" fmla="*/ 323682 w 453154"/>
              <a:gd name="connsiteY28" fmla="*/ 3544312 h 3803278"/>
              <a:gd name="connsiteX29" fmla="*/ 339866 w 453154"/>
              <a:gd name="connsiteY29" fmla="*/ 3617140 h 3803278"/>
              <a:gd name="connsiteX30" fmla="*/ 356050 w 453154"/>
              <a:gd name="connsiteY30" fmla="*/ 3641416 h 3803278"/>
              <a:gd name="connsiteX31" fmla="*/ 388418 w 453154"/>
              <a:gd name="connsiteY31" fmla="*/ 3681876 h 3803278"/>
              <a:gd name="connsiteX32" fmla="*/ 396510 w 453154"/>
              <a:gd name="connsiteY32" fmla="*/ 3730429 h 3803278"/>
              <a:gd name="connsiteX33" fmla="*/ 420786 w 453154"/>
              <a:gd name="connsiteY33" fmla="*/ 3795165 h 3803278"/>
              <a:gd name="connsiteX34" fmla="*/ 453154 w 453154"/>
              <a:gd name="connsiteY34" fmla="*/ 3803257 h 3803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3154" h="3803278">
                <a:moveTo>
                  <a:pt x="0" y="0"/>
                </a:moveTo>
                <a:cubicBezTo>
                  <a:pt x="21608" y="108043"/>
                  <a:pt x="-4075" y="-30679"/>
                  <a:pt x="16184" y="202301"/>
                </a:cubicBezTo>
                <a:cubicBezTo>
                  <a:pt x="17437" y="216714"/>
                  <a:pt x="35527" y="249080"/>
                  <a:pt x="40460" y="258945"/>
                </a:cubicBezTo>
                <a:cubicBezTo>
                  <a:pt x="58197" y="347620"/>
                  <a:pt x="36019" y="255193"/>
                  <a:pt x="64737" y="331774"/>
                </a:cubicBezTo>
                <a:cubicBezTo>
                  <a:pt x="68642" y="342187"/>
                  <a:pt x="69633" y="353490"/>
                  <a:pt x="72829" y="364142"/>
                </a:cubicBezTo>
                <a:cubicBezTo>
                  <a:pt x="77731" y="380482"/>
                  <a:pt x="83618" y="396510"/>
                  <a:pt x="89013" y="412694"/>
                </a:cubicBezTo>
                <a:cubicBezTo>
                  <a:pt x="91710" y="420786"/>
                  <a:pt x="93290" y="429341"/>
                  <a:pt x="97105" y="436970"/>
                </a:cubicBezTo>
                <a:lnTo>
                  <a:pt x="113289" y="469338"/>
                </a:lnTo>
                <a:cubicBezTo>
                  <a:pt x="129971" y="536067"/>
                  <a:pt x="118377" y="482301"/>
                  <a:pt x="129473" y="598811"/>
                </a:cubicBezTo>
                <a:cubicBezTo>
                  <a:pt x="137916" y="687459"/>
                  <a:pt x="134531" y="647873"/>
                  <a:pt x="145657" y="720192"/>
                </a:cubicBezTo>
                <a:cubicBezTo>
                  <a:pt x="148557" y="739043"/>
                  <a:pt x="149123" y="758332"/>
                  <a:pt x="153749" y="776836"/>
                </a:cubicBezTo>
                <a:cubicBezTo>
                  <a:pt x="159955" y="801661"/>
                  <a:pt x="178025" y="849664"/>
                  <a:pt x="178025" y="849664"/>
                </a:cubicBezTo>
                <a:cubicBezTo>
                  <a:pt x="180722" y="892822"/>
                  <a:pt x="186117" y="935895"/>
                  <a:pt x="186117" y="979137"/>
                </a:cubicBezTo>
                <a:cubicBezTo>
                  <a:pt x="186117" y="1157139"/>
                  <a:pt x="158740" y="971758"/>
                  <a:pt x="186117" y="1197622"/>
                </a:cubicBezTo>
                <a:cubicBezTo>
                  <a:pt x="191720" y="1243847"/>
                  <a:pt x="210393" y="1335186"/>
                  <a:pt x="210393" y="1335186"/>
                </a:cubicBezTo>
                <a:cubicBezTo>
                  <a:pt x="204998" y="1354067"/>
                  <a:pt x="199852" y="1373021"/>
                  <a:pt x="194209" y="1391830"/>
                </a:cubicBezTo>
                <a:cubicBezTo>
                  <a:pt x="191758" y="1400000"/>
                  <a:pt x="186633" y="1407593"/>
                  <a:pt x="186117" y="1416107"/>
                </a:cubicBezTo>
                <a:cubicBezTo>
                  <a:pt x="169365" y="1692521"/>
                  <a:pt x="204511" y="1579410"/>
                  <a:pt x="169933" y="1683144"/>
                </a:cubicBezTo>
                <a:cubicBezTo>
                  <a:pt x="179540" y="1894498"/>
                  <a:pt x="163618" y="1803539"/>
                  <a:pt x="202301" y="1958273"/>
                </a:cubicBezTo>
                <a:cubicBezTo>
                  <a:pt x="212308" y="1998302"/>
                  <a:pt x="226577" y="2079653"/>
                  <a:pt x="226577" y="2079653"/>
                </a:cubicBezTo>
                <a:cubicBezTo>
                  <a:pt x="245555" y="2269431"/>
                  <a:pt x="251784" y="2309737"/>
                  <a:pt x="242761" y="2589452"/>
                </a:cubicBezTo>
                <a:cubicBezTo>
                  <a:pt x="241936" y="2615028"/>
                  <a:pt x="226577" y="2638004"/>
                  <a:pt x="218485" y="2662280"/>
                </a:cubicBezTo>
                <a:cubicBezTo>
                  <a:pt x="220131" y="2686969"/>
                  <a:pt x="225780" y="2806915"/>
                  <a:pt x="234669" y="2848397"/>
                </a:cubicBezTo>
                <a:cubicBezTo>
                  <a:pt x="238243" y="2865078"/>
                  <a:pt x="246364" y="2880491"/>
                  <a:pt x="250853" y="2896949"/>
                </a:cubicBezTo>
                <a:cubicBezTo>
                  <a:pt x="285160" y="3022740"/>
                  <a:pt x="226230" y="2839270"/>
                  <a:pt x="275130" y="2985961"/>
                </a:cubicBezTo>
                <a:cubicBezTo>
                  <a:pt x="280525" y="3048000"/>
                  <a:pt x="286770" y="3109971"/>
                  <a:pt x="291314" y="3172078"/>
                </a:cubicBezTo>
                <a:cubicBezTo>
                  <a:pt x="294863" y="3220576"/>
                  <a:pt x="296373" y="3269202"/>
                  <a:pt x="299406" y="3317735"/>
                </a:cubicBezTo>
                <a:cubicBezTo>
                  <a:pt x="301768" y="3355520"/>
                  <a:pt x="304218" y="3393306"/>
                  <a:pt x="307498" y="3431023"/>
                </a:cubicBezTo>
                <a:cubicBezTo>
                  <a:pt x="315011" y="3517422"/>
                  <a:pt x="311981" y="3479957"/>
                  <a:pt x="323682" y="3544312"/>
                </a:cubicBezTo>
                <a:cubicBezTo>
                  <a:pt x="327234" y="3563848"/>
                  <a:pt x="329675" y="3596758"/>
                  <a:pt x="339866" y="3617140"/>
                </a:cubicBezTo>
                <a:cubicBezTo>
                  <a:pt x="344215" y="3625839"/>
                  <a:pt x="351701" y="3632717"/>
                  <a:pt x="356050" y="3641416"/>
                </a:cubicBezTo>
                <a:cubicBezTo>
                  <a:pt x="375593" y="3680502"/>
                  <a:pt x="347495" y="3654594"/>
                  <a:pt x="388418" y="3681876"/>
                </a:cubicBezTo>
                <a:cubicBezTo>
                  <a:pt x="391115" y="3698060"/>
                  <a:pt x="393575" y="3714286"/>
                  <a:pt x="396510" y="3730429"/>
                </a:cubicBezTo>
                <a:cubicBezTo>
                  <a:pt x="400430" y="3751988"/>
                  <a:pt x="401272" y="3779554"/>
                  <a:pt x="420786" y="3795165"/>
                </a:cubicBezTo>
                <a:cubicBezTo>
                  <a:pt x="431967" y="3804110"/>
                  <a:pt x="441482" y="3803257"/>
                  <a:pt x="453154" y="380325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532807" y="590719"/>
            <a:ext cx="2275857" cy="485522"/>
          </a:xfrm>
          <a:custGeom>
            <a:avLst/>
            <a:gdLst>
              <a:gd name="connsiteX0" fmla="*/ 0 w 2275857"/>
              <a:gd name="connsiteY0" fmla="*/ 234669 h 485522"/>
              <a:gd name="connsiteX1" fmla="*/ 8092 w 2275857"/>
              <a:gd name="connsiteY1" fmla="*/ 275129 h 485522"/>
              <a:gd name="connsiteX2" fmla="*/ 32368 w 2275857"/>
              <a:gd name="connsiteY2" fmla="*/ 267037 h 485522"/>
              <a:gd name="connsiteX3" fmla="*/ 105197 w 2275857"/>
              <a:gd name="connsiteY3" fmla="*/ 258945 h 485522"/>
              <a:gd name="connsiteX4" fmla="*/ 129473 w 2275857"/>
              <a:gd name="connsiteY4" fmla="*/ 250853 h 485522"/>
              <a:gd name="connsiteX5" fmla="*/ 202301 w 2275857"/>
              <a:gd name="connsiteY5" fmla="*/ 210393 h 485522"/>
              <a:gd name="connsiteX6" fmla="*/ 258945 w 2275857"/>
              <a:gd name="connsiteY6" fmla="*/ 178024 h 485522"/>
              <a:gd name="connsiteX7" fmla="*/ 339866 w 2275857"/>
              <a:gd name="connsiteY7" fmla="*/ 145656 h 485522"/>
              <a:gd name="connsiteX8" fmla="*/ 436970 w 2275857"/>
              <a:gd name="connsiteY8" fmla="*/ 129472 h 485522"/>
              <a:gd name="connsiteX9" fmla="*/ 469338 w 2275857"/>
              <a:gd name="connsiteY9" fmla="*/ 113288 h 485522"/>
              <a:gd name="connsiteX10" fmla="*/ 534074 w 2275857"/>
              <a:gd name="connsiteY10" fmla="*/ 105196 h 485522"/>
              <a:gd name="connsiteX11" fmla="*/ 582627 w 2275857"/>
              <a:gd name="connsiteY11" fmla="*/ 97104 h 485522"/>
              <a:gd name="connsiteX12" fmla="*/ 679731 w 2275857"/>
              <a:gd name="connsiteY12" fmla="*/ 64736 h 485522"/>
              <a:gd name="connsiteX13" fmla="*/ 728283 w 2275857"/>
              <a:gd name="connsiteY13" fmla="*/ 48552 h 485522"/>
              <a:gd name="connsiteX14" fmla="*/ 801112 w 2275857"/>
              <a:gd name="connsiteY14" fmla="*/ 24276 h 485522"/>
              <a:gd name="connsiteX15" fmla="*/ 1027689 w 2275857"/>
              <a:gd name="connsiteY15" fmla="*/ 16184 h 485522"/>
              <a:gd name="connsiteX16" fmla="*/ 1343278 w 2275857"/>
              <a:gd name="connsiteY16" fmla="*/ 0 h 485522"/>
              <a:gd name="connsiteX17" fmla="*/ 1456566 w 2275857"/>
              <a:gd name="connsiteY17" fmla="*/ 8092 h 485522"/>
              <a:gd name="connsiteX18" fmla="*/ 1529395 w 2275857"/>
              <a:gd name="connsiteY18" fmla="*/ 24276 h 485522"/>
              <a:gd name="connsiteX19" fmla="*/ 1553671 w 2275857"/>
              <a:gd name="connsiteY19" fmla="*/ 32368 h 485522"/>
              <a:gd name="connsiteX20" fmla="*/ 1594131 w 2275857"/>
              <a:gd name="connsiteY20" fmla="*/ 56644 h 485522"/>
              <a:gd name="connsiteX21" fmla="*/ 1626499 w 2275857"/>
              <a:gd name="connsiteY21" fmla="*/ 129472 h 485522"/>
              <a:gd name="connsiteX22" fmla="*/ 1675051 w 2275857"/>
              <a:gd name="connsiteY22" fmla="*/ 178024 h 485522"/>
              <a:gd name="connsiteX23" fmla="*/ 1699328 w 2275857"/>
              <a:gd name="connsiteY23" fmla="*/ 234669 h 485522"/>
              <a:gd name="connsiteX24" fmla="*/ 1723604 w 2275857"/>
              <a:gd name="connsiteY24" fmla="*/ 242761 h 485522"/>
              <a:gd name="connsiteX25" fmla="*/ 1739788 w 2275857"/>
              <a:gd name="connsiteY25" fmla="*/ 267037 h 485522"/>
              <a:gd name="connsiteX26" fmla="*/ 1796432 w 2275857"/>
              <a:gd name="connsiteY26" fmla="*/ 291313 h 485522"/>
              <a:gd name="connsiteX27" fmla="*/ 1828800 w 2275857"/>
              <a:gd name="connsiteY27" fmla="*/ 339865 h 485522"/>
              <a:gd name="connsiteX28" fmla="*/ 1844984 w 2275857"/>
              <a:gd name="connsiteY28" fmla="*/ 364141 h 485522"/>
              <a:gd name="connsiteX29" fmla="*/ 1853076 w 2275857"/>
              <a:gd name="connsiteY29" fmla="*/ 396509 h 485522"/>
              <a:gd name="connsiteX30" fmla="*/ 1893536 w 2275857"/>
              <a:gd name="connsiteY30" fmla="*/ 436969 h 485522"/>
              <a:gd name="connsiteX31" fmla="*/ 1958273 w 2275857"/>
              <a:gd name="connsiteY31" fmla="*/ 469338 h 485522"/>
              <a:gd name="connsiteX32" fmla="*/ 2006825 w 2275857"/>
              <a:gd name="connsiteY32" fmla="*/ 485522 h 485522"/>
              <a:gd name="connsiteX33" fmla="*/ 2087745 w 2275857"/>
              <a:gd name="connsiteY33" fmla="*/ 477430 h 485522"/>
              <a:gd name="connsiteX34" fmla="*/ 2112021 w 2275857"/>
              <a:gd name="connsiteY34" fmla="*/ 469338 h 485522"/>
              <a:gd name="connsiteX35" fmla="*/ 2120113 w 2275857"/>
              <a:gd name="connsiteY35" fmla="*/ 445062 h 485522"/>
              <a:gd name="connsiteX36" fmla="*/ 2136297 w 2275857"/>
              <a:gd name="connsiteY36" fmla="*/ 428877 h 485522"/>
              <a:gd name="connsiteX37" fmla="*/ 2144389 w 2275857"/>
              <a:gd name="connsiteY37" fmla="*/ 404601 h 485522"/>
              <a:gd name="connsiteX38" fmla="*/ 2168666 w 2275857"/>
              <a:gd name="connsiteY38" fmla="*/ 380325 h 485522"/>
              <a:gd name="connsiteX39" fmla="*/ 2192942 w 2275857"/>
              <a:gd name="connsiteY39" fmla="*/ 291313 h 485522"/>
              <a:gd name="connsiteX40" fmla="*/ 2217218 w 2275857"/>
              <a:gd name="connsiteY40" fmla="*/ 275129 h 485522"/>
              <a:gd name="connsiteX41" fmla="*/ 2273862 w 2275857"/>
              <a:gd name="connsiteY41" fmla="*/ 202300 h 485522"/>
              <a:gd name="connsiteX42" fmla="*/ 2273862 w 2275857"/>
              <a:gd name="connsiteY42" fmla="*/ 178024 h 4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75857" h="485522">
                <a:moveTo>
                  <a:pt x="0" y="234669"/>
                </a:moveTo>
                <a:cubicBezTo>
                  <a:pt x="2697" y="248156"/>
                  <a:pt x="-1633" y="265404"/>
                  <a:pt x="8092" y="275129"/>
                </a:cubicBezTo>
                <a:cubicBezTo>
                  <a:pt x="14123" y="281160"/>
                  <a:pt x="23954" y="268439"/>
                  <a:pt x="32368" y="267037"/>
                </a:cubicBezTo>
                <a:cubicBezTo>
                  <a:pt x="56461" y="263021"/>
                  <a:pt x="80921" y="261642"/>
                  <a:pt x="105197" y="258945"/>
                </a:cubicBezTo>
                <a:cubicBezTo>
                  <a:pt x="113289" y="256248"/>
                  <a:pt x="122017" y="254995"/>
                  <a:pt x="129473" y="250853"/>
                </a:cubicBezTo>
                <a:cubicBezTo>
                  <a:pt x="212947" y="204479"/>
                  <a:pt x="147371" y="228703"/>
                  <a:pt x="202301" y="210393"/>
                </a:cubicBezTo>
                <a:cubicBezTo>
                  <a:pt x="258858" y="167973"/>
                  <a:pt x="210891" y="198618"/>
                  <a:pt x="258945" y="178024"/>
                </a:cubicBezTo>
                <a:cubicBezTo>
                  <a:pt x="292565" y="163615"/>
                  <a:pt x="299678" y="152354"/>
                  <a:pt x="339866" y="145656"/>
                </a:cubicBezTo>
                <a:lnTo>
                  <a:pt x="436970" y="129472"/>
                </a:lnTo>
                <a:cubicBezTo>
                  <a:pt x="447759" y="124077"/>
                  <a:pt x="457635" y="116214"/>
                  <a:pt x="469338" y="113288"/>
                </a:cubicBezTo>
                <a:cubicBezTo>
                  <a:pt x="490435" y="108014"/>
                  <a:pt x="512546" y="108271"/>
                  <a:pt x="534074" y="105196"/>
                </a:cubicBezTo>
                <a:cubicBezTo>
                  <a:pt x="550317" y="102876"/>
                  <a:pt x="566443" y="99801"/>
                  <a:pt x="582627" y="97104"/>
                </a:cubicBezTo>
                <a:cubicBezTo>
                  <a:pt x="694153" y="49307"/>
                  <a:pt x="590846" y="88977"/>
                  <a:pt x="679731" y="64736"/>
                </a:cubicBezTo>
                <a:cubicBezTo>
                  <a:pt x="696189" y="60247"/>
                  <a:pt x="712099" y="53947"/>
                  <a:pt x="728283" y="48552"/>
                </a:cubicBezTo>
                <a:lnTo>
                  <a:pt x="801112" y="24276"/>
                </a:lnTo>
                <a:cubicBezTo>
                  <a:pt x="872808" y="378"/>
                  <a:pt x="952163" y="18881"/>
                  <a:pt x="1027689" y="16184"/>
                </a:cubicBezTo>
                <a:cubicBezTo>
                  <a:pt x="1156807" y="1838"/>
                  <a:pt x="1156257" y="0"/>
                  <a:pt x="1343278" y="0"/>
                </a:cubicBezTo>
                <a:cubicBezTo>
                  <a:pt x="1381137" y="0"/>
                  <a:pt x="1418803" y="5395"/>
                  <a:pt x="1456566" y="8092"/>
                </a:cubicBezTo>
                <a:cubicBezTo>
                  <a:pt x="1484379" y="13654"/>
                  <a:pt x="1502729" y="16657"/>
                  <a:pt x="1529395" y="24276"/>
                </a:cubicBezTo>
                <a:cubicBezTo>
                  <a:pt x="1537597" y="26619"/>
                  <a:pt x="1546042" y="28553"/>
                  <a:pt x="1553671" y="32368"/>
                </a:cubicBezTo>
                <a:cubicBezTo>
                  <a:pt x="1567739" y="39402"/>
                  <a:pt x="1580644" y="48552"/>
                  <a:pt x="1594131" y="56644"/>
                </a:cubicBezTo>
                <a:cubicBezTo>
                  <a:pt x="1619778" y="95114"/>
                  <a:pt x="1607240" y="71694"/>
                  <a:pt x="1626499" y="129472"/>
                </a:cubicBezTo>
                <a:cubicBezTo>
                  <a:pt x="1633737" y="151185"/>
                  <a:pt x="1675051" y="178024"/>
                  <a:pt x="1675051" y="178024"/>
                </a:cubicBezTo>
                <a:cubicBezTo>
                  <a:pt x="1679887" y="192533"/>
                  <a:pt x="1689328" y="224669"/>
                  <a:pt x="1699328" y="234669"/>
                </a:cubicBezTo>
                <a:cubicBezTo>
                  <a:pt x="1705359" y="240700"/>
                  <a:pt x="1715512" y="240064"/>
                  <a:pt x="1723604" y="242761"/>
                </a:cubicBezTo>
                <a:cubicBezTo>
                  <a:pt x="1728999" y="250853"/>
                  <a:pt x="1732911" y="260160"/>
                  <a:pt x="1739788" y="267037"/>
                </a:cubicBezTo>
                <a:cubicBezTo>
                  <a:pt x="1758416" y="285665"/>
                  <a:pt x="1771670" y="285123"/>
                  <a:pt x="1796432" y="291313"/>
                </a:cubicBezTo>
                <a:lnTo>
                  <a:pt x="1828800" y="339865"/>
                </a:lnTo>
                <a:lnTo>
                  <a:pt x="1844984" y="364141"/>
                </a:lnTo>
                <a:cubicBezTo>
                  <a:pt x="1847681" y="374930"/>
                  <a:pt x="1848695" y="386287"/>
                  <a:pt x="1853076" y="396509"/>
                </a:cubicBezTo>
                <a:cubicBezTo>
                  <a:pt x="1865742" y="426063"/>
                  <a:pt x="1870081" y="418204"/>
                  <a:pt x="1893536" y="436969"/>
                </a:cubicBezTo>
                <a:cubicBezTo>
                  <a:pt x="1933890" y="469253"/>
                  <a:pt x="1875409" y="441717"/>
                  <a:pt x="1958273" y="469338"/>
                </a:cubicBezTo>
                <a:lnTo>
                  <a:pt x="2006825" y="485522"/>
                </a:lnTo>
                <a:cubicBezTo>
                  <a:pt x="2033798" y="482825"/>
                  <a:pt x="2060952" y="481552"/>
                  <a:pt x="2087745" y="477430"/>
                </a:cubicBezTo>
                <a:cubicBezTo>
                  <a:pt x="2096176" y="476133"/>
                  <a:pt x="2105990" y="475369"/>
                  <a:pt x="2112021" y="469338"/>
                </a:cubicBezTo>
                <a:cubicBezTo>
                  <a:pt x="2118052" y="463307"/>
                  <a:pt x="2115725" y="452376"/>
                  <a:pt x="2120113" y="445062"/>
                </a:cubicBezTo>
                <a:cubicBezTo>
                  <a:pt x="2124038" y="438520"/>
                  <a:pt x="2130902" y="434272"/>
                  <a:pt x="2136297" y="428877"/>
                </a:cubicBezTo>
                <a:cubicBezTo>
                  <a:pt x="2138994" y="420785"/>
                  <a:pt x="2139657" y="411698"/>
                  <a:pt x="2144389" y="404601"/>
                </a:cubicBezTo>
                <a:cubicBezTo>
                  <a:pt x="2150737" y="395079"/>
                  <a:pt x="2164755" y="391080"/>
                  <a:pt x="2168666" y="380325"/>
                </a:cubicBezTo>
                <a:cubicBezTo>
                  <a:pt x="2187814" y="327670"/>
                  <a:pt x="2160290" y="323965"/>
                  <a:pt x="2192942" y="291313"/>
                </a:cubicBezTo>
                <a:cubicBezTo>
                  <a:pt x="2199819" y="284436"/>
                  <a:pt x="2209747" y="281355"/>
                  <a:pt x="2217218" y="275129"/>
                </a:cubicBezTo>
                <a:cubicBezTo>
                  <a:pt x="2245741" y="251360"/>
                  <a:pt x="2251305" y="236136"/>
                  <a:pt x="2273862" y="202300"/>
                </a:cubicBezTo>
                <a:cubicBezTo>
                  <a:pt x="2278351" y="195567"/>
                  <a:pt x="2273862" y="186116"/>
                  <a:pt x="2273862" y="178024"/>
                </a:cubicBez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43650" y="809204"/>
            <a:ext cx="2155600" cy="2548991"/>
          </a:xfrm>
          <a:custGeom>
            <a:avLst/>
            <a:gdLst>
              <a:gd name="connsiteX0" fmla="*/ 1594721 w 2161164"/>
              <a:gd name="connsiteY0" fmla="*/ 0 h 2548991"/>
              <a:gd name="connsiteX1" fmla="*/ 1602813 w 2161164"/>
              <a:gd name="connsiteY1" fmla="*/ 178024 h 2548991"/>
              <a:gd name="connsiteX2" fmla="*/ 1594721 w 2161164"/>
              <a:gd name="connsiteY2" fmla="*/ 242761 h 2548991"/>
              <a:gd name="connsiteX3" fmla="*/ 1570445 w 2161164"/>
              <a:gd name="connsiteY3" fmla="*/ 258945 h 2548991"/>
              <a:gd name="connsiteX4" fmla="*/ 1554261 w 2161164"/>
              <a:gd name="connsiteY4" fmla="*/ 283221 h 2548991"/>
              <a:gd name="connsiteX5" fmla="*/ 1497617 w 2161164"/>
              <a:gd name="connsiteY5" fmla="*/ 307497 h 2548991"/>
              <a:gd name="connsiteX6" fmla="*/ 1400512 w 2161164"/>
              <a:gd name="connsiteY6" fmla="*/ 299405 h 2548991"/>
              <a:gd name="connsiteX7" fmla="*/ 1287224 w 2161164"/>
              <a:gd name="connsiteY7" fmla="*/ 291313 h 2548991"/>
              <a:gd name="connsiteX8" fmla="*/ 1214395 w 2161164"/>
              <a:gd name="connsiteY8" fmla="*/ 275129 h 2548991"/>
              <a:gd name="connsiteX9" fmla="*/ 1190119 w 2161164"/>
              <a:gd name="connsiteY9" fmla="*/ 267037 h 2548991"/>
              <a:gd name="connsiteX10" fmla="*/ 1149659 w 2161164"/>
              <a:gd name="connsiteY10" fmla="*/ 258945 h 2548991"/>
              <a:gd name="connsiteX11" fmla="*/ 1125383 w 2161164"/>
              <a:gd name="connsiteY11" fmla="*/ 242761 h 2548991"/>
              <a:gd name="connsiteX12" fmla="*/ 712689 w 2161164"/>
              <a:gd name="connsiteY12" fmla="*/ 242761 h 2548991"/>
              <a:gd name="connsiteX13" fmla="*/ 591309 w 2161164"/>
              <a:gd name="connsiteY13" fmla="*/ 258945 h 2548991"/>
              <a:gd name="connsiteX14" fmla="*/ 558941 w 2161164"/>
              <a:gd name="connsiteY14" fmla="*/ 267037 h 2548991"/>
              <a:gd name="connsiteX15" fmla="*/ 494204 w 2161164"/>
              <a:gd name="connsiteY15" fmla="*/ 323681 h 2548991"/>
              <a:gd name="connsiteX16" fmla="*/ 453744 w 2161164"/>
              <a:gd name="connsiteY16" fmla="*/ 331773 h 2548991"/>
              <a:gd name="connsiteX17" fmla="*/ 429468 w 2161164"/>
              <a:gd name="connsiteY17" fmla="*/ 356049 h 2548991"/>
              <a:gd name="connsiteX18" fmla="*/ 397100 w 2161164"/>
              <a:gd name="connsiteY18" fmla="*/ 404601 h 2548991"/>
              <a:gd name="connsiteX19" fmla="*/ 340456 w 2161164"/>
              <a:gd name="connsiteY19" fmla="*/ 453154 h 2548991"/>
              <a:gd name="connsiteX20" fmla="*/ 291903 w 2161164"/>
              <a:gd name="connsiteY20" fmla="*/ 509798 h 2548991"/>
              <a:gd name="connsiteX21" fmla="*/ 235259 w 2161164"/>
              <a:gd name="connsiteY21" fmla="*/ 558350 h 2548991"/>
              <a:gd name="connsiteX22" fmla="*/ 162431 w 2161164"/>
              <a:gd name="connsiteY22" fmla="*/ 647362 h 2548991"/>
              <a:gd name="connsiteX23" fmla="*/ 154339 w 2161164"/>
              <a:gd name="connsiteY23" fmla="*/ 671638 h 2548991"/>
              <a:gd name="connsiteX24" fmla="*/ 154339 w 2161164"/>
              <a:gd name="connsiteY24" fmla="*/ 1003412 h 2548991"/>
              <a:gd name="connsiteX25" fmla="*/ 121971 w 2161164"/>
              <a:gd name="connsiteY25" fmla="*/ 1043872 h 2548991"/>
              <a:gd name="connsiteX26" fmla="*/ 57234 w 2161164"/>
              <a:gd name="connsiteY26" fmla="*/ 1173345 h 2548991"/>
              <a:gd name="connsiteX27" fmla="*/ 24866 w 2161164"/>
              <a:gd name="connsiteY27" fmla="*/ 1197621 h 2548991"/>
              <a:gd name="connsiteX28" fmla="*/ 8682 w 2161164"/>
              <a:gd name="connsiteY28" fmla="*/ 1626499 h 2548991"/>
              <a:gd name="connsiteX29" fmla="*/ 24866 w 2161164"/>
              <a:gd name="connsiteY29" fmla="*/ 1723603 h 2548991"/>
              <a:gd name="connsiteX30" fmla="*/ 32958 w 2161164"/>
              <a:gd name="connsiteY30" fmla="*/ 1828800 h 2548991"/>
              <a:gd name="connsiteX31" fmla="*/ 41050 w 2161164"/>
              <a:gd name="connsiteY31" fmla="*/ 1950180 h 2548991"/>
              <a:gd name="connsiteX32" fmla="*/ 57234 w 2161164"/>
              <a:gd name="connsiteY32" fmla="*/ 2023008 h 2548991"/>
              <a:gd name="connsiteX33" fmla="*/ 89602 w 2161164"/>
              <a:gd name="connsiteY33" fmla="*/ 2055377 h 2548991"/>
              <a:gd name="connsiteX34" fmla="*/ 113879 w 2161164"/>
              <a:gd name="connsiteY34" fmla="*/ 2120113 h 2548991"/>
              <a:gd name="connsiteX35" fmla="*/ 146247 w 2161164"/>
              <a:gd name="connsiteY35" fmla="*/ 2201033 h 2548991"/>
              <a:gd name="connsiteX36" fmla="*/ 178615 w 2161164"/>
              <a:gd name="connsiteY36" fmla="*/ 2225309 h 2548991"/>
              <a:gd name="connsiteX37" fmla="*/ 235259 w 2161164"/>
              <a:gd name="connsiteY37" fmla="*/ 2265769 h 2548991"/>
              <a:gd name="connsiteX38" fmla="*/ 283811 w 2161164"/>
              <a:gd name="connsiteY38" fmla="*/ 2330506 h 2548991"/>
              <a:gd name="connsiteX39" fmla="*/ 324272 w 2161164"/>
              <a:gd name="connsiteY39" fmla="*/ 2338598 h 2548991"/>
              <a:gd name="connsiteX40" fmla="*/ 340456 w 2161164"/>
              <a:gd name="connsiteY40" fmla="*/ 2362874 h 2548991"/>
              <a:gd name="connsiteX41" fmla="*/ 413284 w 2161164"/>
              <a:gd name="connsiteY41" fmla="*/ 2387150 h 2548991"/>
              <a:gd name="connsiteX42" fmla="*/ 510388 w 2161164"/>
              <a:gd name="connsiteY42" fmla="*/ 2387150 h 2548991"/>
              <a:gd name="connsiteX43" fmla="*/ 550849 w 2161164"/>
              <a:gd name="connsiteY43" fmla="*/ 2411426 h 2548991"/>
              <a:gd name="connsiteX44" fmla="*/ 623677 w 2161164"/>
              <a:gd name="connsiteY44" fmla="*/ 2419518 h 2548991"/>
              <a:gd name="connsiteX45" fmla="*/ 971634 w 2161164"/>
              <a:gd name="connsiteY45" fmla="*/ 2443794 h 2548991"/>
              <a:gd name="connsiteX46" fmla="*/ 1020187 w 2161164"/>
              <a:gd name="connsiteY46" fmla="*/ 2468070 h 2548991"/>
              <a:gd name="connsiteX47" fmla="*/ 1060647 w 2161164"/>
              <a:gd name="connsiteY47" fmla="*/ 2476162 h 2548991"/>
              <a:gd name="connsiteX48" fmla="*/ 1117291 w 2161164"/>
              <a:gd name="connsiteY48" fmla="*/ 2492346 h 2548991"/>
              <a:gd name="connsiteX49" fmla="*/ 1408604 w 2161164"/>
              <a:gd name="connsiteY49" fmla="*/ 2516623 h 2548991"/>
              <a:gd name="connsiteX50" fmla="*/ 1594721 w 2161164"/>
              <a:gd name="connsiteY50" fmla="*/ 2532807 h 2548991"/>
              <a:gd name="connsiteX51" fmla="*/ 1845574 w 2161164"/>
              <a:gd name="connsiteY51" fmla="*/ 2548991 h 2548991"/>
              <a:gd name="connsiteX52" fmla="*/ 1975047 w 2161164"/>
              <a:gd name="connsiteY52" fmla="*/ 2540899 h 2548991"/>
              <a:gd name="connsiteX53" fmla="*/ 2015507 w 2161164"/>
              <a:gd name="connsiteY53" fmla="*/ 2500438 h 2548991"/>
              <a:gd name="connsiteX54" fmla="*/ 2064059 w 2161164"/>
              <a:gd name="connsiteY54" fmla="*/ 2459978 h 2548991"/>
              <a:gd name="connsiteX55" fmla="*/ 2088335 w 2161164"/>
              <a:gd name="connsiteY55" fmla="*/ 2411426 h 2548991"/>
              <a:gd name="connsiteX56" fmla="*/ 2104519 w 2161164"/>
              <a:gd name="connsiteY56" fmla="*/ 2370966 h 2548991"/>
              <a:gd name="connsiteX57" fmla="*/ 2120703 w 2161164"/>
              <a:gd name="connsiteY57" fmla="*/ 2338598 h 2548991"/>
              <a:gd name="connsiteX58" fmla="*/ 2128795 w 2161164"/>
              <a:gd name="connsiteY58" fmla="*/ 2290046 h 2548991"/>
              <a:gd name="connsiteX59" fmla="*/ 2144979 w 2161164"/>
              <a:gd name="connsiteY59" fmla="*/ 2273861 h 2548991"/>
              <a:gd name="connsiteX60" fmla="*/ 2153072 w 2161164"/>
              <a:gd name="connsiteY60" fmla="*/ 2225309 h 2548991"/>
              <a:gd name="connsiteX61" fmla="*/ 2161164 w 2161164"/>
              <a:gd name="connsiteY61" fmla="*/ 2192941 h 2548991"/>
              <a:gd name="connsiteX62" fmla="*/ 2153072 w 2161164"/>
              <a:gd name="connsiteY62" fmla="*/ 2071561 h 2548991"/>
              <a:gd name="connsiteX63" fmla="*/ 2128795 w 2161164"/>
              <a:gd name="connsiteY63" fmla="*/ 2063469 h 2548991"/>
              <a:gd name="connsiteX64" fmla="*/ 2080243 w 2161164"/>
              <a:gd name="connsiteY64" fmla="*/ 2055377 h 2548991"/>
              <a:gd name="connsiteX65" fmla="*/ 2039783 w 2161164"/>
              <a:gd name="connsiteY65" fmla="*/ 2047284 h 2548991"/>
              <a:gd name="connsiteX66" fmla="*/ 2015507 w 2161164"/>
              <a:gd name="connsiteY66" fmla="*/ 2031100 h 2548991"/>
              <a:gd name="connsiteX67" fmla="*/ 1902218 w 2161164"/>
              <a:gd name="connsiteY67" fmla="*/ 2039192 h 2548991"/>
              <a:gd name="connsiteX0" fmla="*/ 1594721 w 2161164"/>
              <a:gd name="connsiteY0" fmla="*/ 0 h 2548991"/>
              <a:gd name="connsiteX1" fmla="*/ 1602813 w 2161164"/>
              <a:gd name="connsiteY1" fmla="*/ 178024 h 2548991"/>
              <a:gd name="connsiteX2" fmla="*/ 1594721 w 2161164"/>
              <a:gd name="connsiteY2" fmla="*/ 242761 h 2548991"/>
              <a:gd name="connsiteX3" fmla="*/ 1570445 w 2161164"/>
              <a:gd name="connsiteY3" fmla="*/ 258945 h 2548991"/>
              <a:gd name="connsiteX4" fmla="*/ 1554261 w 2161164"/>
              <a:gd name="connsiteY4" fmla="*/ 283221 h 2548991"/>
              <a:gd name="connsiteX5" fmla="*/ 1497617 w 2161164"/>
              <a:gd name="connsiteY5" fmla="*/ 307497 h 2548991"/>
              <a:gd name="connsiteX6" fmla="*/ 1400512 w 2161164"/>
              <a:gd name="connsiteY6" fmla="*/ 299405 h 2548991"/>
              <a:gd name="connsiteX7" fmla="*/ 1287224 w 2161164"/>
              <a:gd name="connsiteY7" fmla="*/ 291313 h 2548991"/>
              <a:gd name="connsiteX8" fmla="*/ 1214395 w 2161164"/>
              <a:gd name="connsiteY8" fmla="*/ 275129 h 2548991"/>
              <a:gd name="connsiteX9" fmla="*/ 1190119 w 2161164"/>
              <a:gd name="connsiteY9" fmla="*/ 267037 h 2548991"/>
              <a:gd name="connsiteX10" fmla="*/ 1149659 w 2161164"/>
              <a:gd name="connsiteY10" fmla="*/ 258945 h 2548991"/>
              <a:gd name="connsiteX11" fmla="*/ 1125383 w 2161164"/>
              <a:gd name="connsiteY11" fmla="*/ 242761 h 2548991"/>
              <a:gd name="connsiteX12" fmla="*/ 712689 w 2161164"/>
              <a:gd name="connsiteY12" fmla="*/ 242761 h 2548991"/>
              <a:gd name="connsiteX13" fmla="*/ 591309 w 2161164"/>
              <a:gd name="connsiteY13" fmla="*/ 258945 h 2548991"/>
              <a:gd name="connsiteX14" fmla="*/ 558941 w 2161164"/>
              <a:gd name="connsiteY14" fmla="*/ 267037 h 2548991"/>
              <a:gd name="connsiteX15" fmla="*/ 494204 w 2161164"/>
              <a:gd name="connsiteY15" fmla="*/ 323681 h 2548991"/>
              <a:gd name="connsiteX16" fmla="*/ 453744 w 2161164"/>
              <a:gd name="connsiteY16" fmla="*/ 331773 h 2548991"/>
              <a:gd name="connsiteX17" fmla="*/ 429468 w 2161164"/>
              <a:gd name="connsiteY17" fmla="*/ 356049 h 2548991"/>
              <a:gd name="connsiteX18" fmla="*/ 397100 w 2161164"/>
              <a:gd name="connsiteY18" fmla="*/ 404601 h 2548991"/>
              <a:gd name="connsiteX19" fmla="*/ 340456 w 2161164"/>
              <a:gd name="connsiteY19" fmla="*/ 453154 h 2548991"/>
              <a:gd name="connsiteX20" fmla="*/ 291903 w 2161164"/>
              <a:gd name="connsiteY20" fmla="*/ 509798 h 2548991"/>
              <a:gd name="connsiteX21" fmla="*/ 235259 w 2161164"/>
              <a:gd name="connsiteY21" fmla="*/ 558350 h 2548991"/>
              <a:gd name="connsiteX22" fmla="*/ 198626 w 2161164"/>
              <a:gd name="connsiteY22" fmla="*/ 675937 h 2548991"/>
              <a:gd name="connsiteX23" fmla="*/ 154339 w 2161164"/>
              <a:gd name="connsiteY23" fmla="*/ 671638 h 2548991"/>
              <a:gd name="connsiteX24" fmla="*/ 154339 w 2161164"/>
              <a:gd name="connsiteY24" fmla="*/ 1003412 h 2548991"/>
              <a:gd name="connsiteX25" fmla="*/ 121971 w 2161164"/>
              <a:gd name="connsiteY25" fmla="*/ 1043872 h 2548991"/>
              <a:gd name="connsiteX26" fmla="*/ 57234 w 2161164"/>
              <a:gd name="connsiteY26" fmla="*/ 1173345 h 2548991"/>
              <a:gd name="connsiteX27" fmla="*/ 24866 w 2161164"/>
              <a:gd name="connsiteY27" fmla="*/ 1197621 h 2548991"/>
              <a:gd name="connsiteX28" fmla="*/ 8682 w 2161164"/>
              <a:gd name="connsiteY28" fmla="*/ 1626499 h 2548991"/>
              <a:gd name="connsiteX29" fmla="*/ 24866 w 2161164"/>
              <a:gd name="connsiteY29" fmla="*/ 1723603 h 2548991"/>
              <a:gd name="connsiteX30" fmla="*/ 32958 w 2161164"/>
              <a:gd name="connsiteY30" fmla="*/ 1828800 h 2548991"/>
              <a:gd name="connsiteX31" fmla="*/ 41050 w 2161164"/>
              <a:gd name="connsiteY31" fmla="*/ 1950180 h 2548991"/>
              <a:gd name="connsiteX32" fmla="*/ 57234 w 2161164"/>
              <a:gd name="connsiteY32" fmla="*/ 2023008 h 2548991"/>
              <a:gd name="connsiteX33" fmla="*/ 89602 w 2161164"/>
              <a:gd name="connsiteY33" fmla="*/ 2055377 h 2548991"/>
              <a:gd name="connsiteX34" fmla="*/ 113879 w 2161164"/>
              <a:gd name="connsiteY34" fmla="*/ 2120113 h 2548991"/>
              <a:gd name="connsiteX35" fmla="*/ 146247 w 2161164"/>
              <a:gd name="connsiteY35" fmla="*/ 2201033 h 2548991"/>
              <a:gd name="connsiteX36" fmla="*/ 178615 w 2161164"/>
              <a:gd name="connsiteY36" fmla="*/ 2225309 h 2548991"/>
              <a:gd name="connsiteX37" fmla="*/ 235259 w 2161164"/>
              <a:gd name="connsiteY37" fmla="*/ 2265769 h 2548991"/>
              <a:gd name="connsiteX38" fmla="*/ 283811 w 2161164"/>
              <a:gd name="connsiteY38" fmla="*/ 2330506 h 2548991"/>
              <a:gd name="connsiteX39" fmla="*/ 324272 w 2161164"/>
              <a:gd name="connsiteY39" fmla="*/ 2338598 h 2548991"/>
              <a:gd name="connsiteX40" fmla="*/ 340456 w 2161164"/>
              <a:gd name="connsiteY40" fmla="*/ 2362874 h 2548991"/>
              <a:gd name="connsiteX41" fmla="*/ 413284 w 2161164"/>
              <a:gd name="connsiteY41" fmla="*/ 2387150 h 2548991"/>
              <a:gd name="connsiteX42" fmla="*/ 510388 w 2161164"/>
              <a:gd name="connsiteY42" fmla="*/ 2387150 h 2548991"/>
              <a:gd name="connsiteX43" fmla="*/ 550849 w 2161164"/>
              <a:gd name="connsiteY43" fmla="*/ 2411426 h 2548991"/>
              <a:gd name="connsiteX44" fmla="*/ 623677 w 2161164"/>
              <a:gd name="connsiteY44" fmla="*/ 2419518 h 2548991"/>
              <a:gd name="connsiteX45" fmla="*/ 971634 w 2161164"/>
              <a:gd name="connsiteY45" fmla="*/ 2443794 h 2548991"/>
              <a:gd name="connsiteX46" fmla="*/ 1020187 w 2161164"/>
              <a:gd name="connsiteY46" fmla="*/ 2468070 h 2548991"/>
              <a:gd name="connsiteX47" fmla="*/ 1060647 w 2161164"/>
              <a:gd name="connsiteY47" fmla="*/ 2476162 h 2548991"/>
              <a:gd name="connsiteX48" fmla="*/ 1117291 w 2161164"/>
              <a:gd name="connsiteY48" fmla="*/ 2492346 h 2548991"/>
              <a:gd name="connsiteX49" fmla="*/ 1408604 w 2161164"/>
              <a:gd name="connsiteY49" fmla="*/ 2516623 h 2548991"/>
              <a:gd name="connsiteX50" fmla="*/ 1594721 w 2161164"/>
              <a:gd name="connsiteY50" fmla="*/ 2532807 h 2548991"/>
              <a:gd name="connsiteX51" fmla="*/ 1845574 w 2161164"/>
              <a:gd name="connsiteY51" fmla="*/ 2548991 h 2548991"/>
              <a:gd name="connsiteX52" fmla="*/ 1975047 w 2161164"/>
              <a:gd name="connsiteY52" fmla="*/ 2540899 h 2548991"/>
              <a:gd name="connsiteX53" fmla="*/ 2015507 w 2161164"/>
              <a:gd name="connsiteY53" fmla="*/ 2500438 h 2548991"/>
              <a:gd name="connsiteX54" fmla="*/ 2064059 w 2161164"/>
              <a:gd name="connsiteY54" fmla="*/ 2459978 h 2548991"/>
              <a:gd name="connsiteX55" fmla="*/ 2088335 w 2161164"/>
              <a:gd name="connsiteY55" fmla="*/ 2411426 h 2548991"/>
              <a:gd name="connsiteX56" fmla="*/ 2104519 w 2161164"/>
              <a:gd name="connsiteY56" fmla="*/ 2370966 h 2548991"/>
              <a:gd name="connsiteX57" fmla="*/ 2120703 w 2161164"/>
              <a:gd name="connsiteY57" fmla="*/ 2338598 h 2548991"/>
              <a:gd name="connsiteX58" fmla="*/ 2128795 w 2161164"/>
              <a:gd name="connsiteY58" fmla="*/ 2290046 h 2548991"/>
              <a:gd name="connsiteX59" fmla="*/ 2144979 w 2161164"/>
              <a:gd name="connsiteY59" fmla="*/ 2273861 h 2548991"/>
              <a:gd name="connsiteX60" fmla="*/ 2153072 w 2161164"/>
              <a:gd name="connsiteY60" fmla="*/ 2225309 h 2548991"/>
              <a:gd name="connsiteX61" fmla="*/ 2161164 w 2161164"/>
              <a:gd name="connsiteY61" fmla="*/ 2192941 h 2548991"/>
              <a:gd name="connsiteX62" fmla="*/ 2153072 w 2161164"/>
              <a:gd name="connsiteY62" fmla="*/ 2071561 h 2548991"/>
              <a:gd name="connsiteX63" fmla="*/ 2128795 w 2161164"/>
              <a:gd name="connsiteY63" fmla="*/ 2063469 h 2548991"/>
              <a:gd name="connsiteX64" fmla="*/ 2080243 w 2161164"/>
              <a:gd name="connsiteY64" fmla="*/ 2055377 h 2548991"/>
              <a:gd name="connsiteX65" fmla="*/ 2039783 w 2161164"/>
              <a:gd name="connsiteY65" fmla="*/ 2047284 h 2548991"/>
              <a:gd name="connsiteX66" fmla="*/ 2015507 w 2161164"/>
              <a:gd name="connsiteY66" fmla="*/ 2031100 h 2548991"/>
              <a:gd name="connsiteX67" fmla="*/ 1902218 w 2161164"/>
              <a:gd name="connsiteY67" fmla="*/ 2039192 h 2548991"/>
              <a:gd name="connsiteX0" fmla="*/ 1594721 w 2161164"/>
              <a:gd name="connsiteY0" fmla="*/ 0 h 2548991"/>
              <a:gd name="connsiteX1" fmla="*/ 1602813 w 2161164"/>
              <a:gd name="connsiteY1" fmla="*/ 178024 h 2548991"/>
              <a:gd name="connsiteX2" fmla="*/ 1594721 w 2161164"/>
              <a:gd name="connsiteY2" fmla="*/ 242761 h 2548991"/>
              <a:gd name="connsiteX3" fmla="*/ 1570445 w 2161164"/>
              <a:gd name="connsiteY3" fmla="*/ 258945 h 2548991"/>
              <a:gd name="connsiteX4" fmla="*/ 1554261 w 2161164"/>
              <a:gd name="connsiteY4" fmla="*/ 283221 h 2548991"/>
              <a:gd name="connsiteX5" fmla="*/ 1497617 w 2161164"/>
              <a:gd name="connsiteY5" fmla="*/ 307497 h 2548991"/>
              <a:gd name="connsiteX6" fmla="*/ 1400512 w 2161164"/>
              <a:gd name="connsiteY6" fmla="*/ 299405 h 2548991"/>
              <a:gd name="connsiteX7" fmla="*/ 1287224 w 2161164"/>
              <a:gd name="connsiteY7" fmla="*/ 291313 h 2548991"/>
              <a:gd name="connsiteX8" fmla="*/ 1214395 w 2161164"/>
              <a:gd name="connsiteY8" fmla="*/ 275129 h 2548991"/>
              <a:gd name="connsiteX9" fmla="*/ 1190119 w 2161164"/>
              <a:gd name="connsiteY9" fmla="*/ 267037 h 2548991"/>
              <a:gd name="connsiteX10" fmla="*/ 1149659 w 2161164"/>
              <a:gd name="connsiteY10" fmla="*/ 258945 h 2548991"/>
              <a:gd name="connsiteX11" fmla="*/ 1125383 w 2161164"/>
              <a:gd name="connsiteY11" fmla="*/ 242761 h 2548991"/>
              <a:gd name="connsiteX12" fmla="*/ 712689 w 2161164"/>
              <a:gd name="connsiteY12" fmla="*/ 242761 h 2548991"/>
              <a:gd name="connsiteX13" fmla="*/ 591309 w 2161164"/>
              <a:gd name="connsiteY13" fmla="*/ 258945 h 2548991"/>
              <a:gd name="connsiteX14" fmla="*/ 558941 w 2161164"/>
              <a:gd name="connsiteY14" fmla="*/ 267037 h 2548991"/>
              <a:gd name="connsiteX15" fmla="*/ 494204 w 2161164"/>
              <a:gd name="connsiteY15" fmla="*/ 323681 h 2548991"/>
              <a:gd name="connsiteX16" fmla="*/ 453744 w 2161164"/>
              <a:gd name="connsiteY16" fmla="*/ 331773 h 2548991"/>
              <a:gd name="connsiteX17" fmla="*/ 429468 w 2161164"/>
              <a:gd name="connsiteY17" fmla="*/ 356049 h 2548991"/>
              <a:gd name="connsiteX18" fmla="*/ 397100 w 2161164"/>
              <a:gd name="connsiteY18" fmla="*/ 404601 h 2548991"/>
              <a:gd name="connsiteX19" fmla="*/ 340456 w 2161164"/>
              <a:gd name="connsiteY19" fmla="*/ 453154 h 2548991"/>
              <a:gd name="connsiteX20" fmla="*/ 291903 w 2161164"/>
              <a:gd name="connsiteY20" fmla="*/ 509798 h 2548991"/>
              <a:gd name="connsiteX21" fmla="*/ 248594 w 2161164"/>
              <a:gd name="connsiteY21" fmla="*/ 567875 h 2548991"/>
              <a:gd name="connsiteX22" fmla="*/ 198626 w 2161164"/>
              <a:gd name="connsiteY22" fmla="*/ 675937 h 2548991"/>
              <a:gd name="connsiteX23" fmla="*/ 154339 w 2161164"/>
              <a:gd name="connsiteY23" fmla="*/ 671638 h 2548991"/>
              <a:gd name="connsiteX24" fmla="*/ 154339 w 2161164"/>
              <a:gd name="connsiteY24" fmla="*/ 1003412 h 2548991"/>
              <a:gd name="connsiteX25" fmla="*/ 121971 w 2161164"/>
              <a:gd name="connsiteY25" fmla="*/ 1043872 h 2548991"/>
              <a:gd name="connsiteX26" fmla="*/ 57234 w 2161164"/>
              <a:gd name="connsiteY26" fmla="*/ 1173345 h 2548991"/>
              <a:gd name="connsiteX27" fmla="*/ 24866 w 2161164"/>
              <a:gd name="connsiteY27" fmla="*/ 1197621 h 2548991"/>
              <a:gd name="connsiteX28" fmla="*/ 8682 w 2161164"/>
              <a:gd name="connsiteY28" fmla="*/ 1626499 h 2548991"/>
              <a:gd name="connsiteX29" fmla="*/ 24866 w 2161164"/>
              <a:gd name="connsiteY29" fmla="*/ 1723603 h 2548991"/>
              <a:gd name="connsiteX30" fmla="*/ 32958 w 2161164"/>
              <a:gd name="connsiteY30" fmla="*/ 1828800 h 2548991"/>
              <a:gd name="connsiteX31" fmla="*/ 41050 w 2161164"/>
              <a:gd name="connsiteY31" fmla="*/ 1950180 h 2548991"/>
              <a:gd name="connsiteX32" fmla="*/ 57234 w 2161164"/>
              <a:gd name="connsiteY32" fmla="*/ 2023008 h 2548991"/>
              <a:gd name="connsiteX33" fmla="*/ 89602 w 2161164"/>
              <a:gd name="connsiteY33" fmla="*/ 2055377 h 2548991"/>
              <a:gd name="connsiteX34" fmla="*/ 113879 w 2161164"/>
              <a:gd name="connsiteY34" fmla="*/ 2120113 h 2548991"/>
              <a:gd name="connsiteX35" fmla="*/ 146247 w 2161164"/>
              <a:gd name="connsiteY35" fmla="*/ 2201033 h 2548991"/>
              <a:gd name="connsiteX36" fmla="*/ 178615 w 2161164"/>
              <a:gd name="connsiteY36" fmla="*/ 2225309 h 2548991"/>
              <a:gd name="connsiteX37" fmla="*/ 235259 w 2161164"/>
              <a:gd name="connsiteY37" fmla="*/ 2265769 h 2548991"/>
              <a:gd name="connsiteX38" fmla="*/ 283811 w 2161164"/>
              <a:gd name="connsiteY38" fmla="*/ 2330506 h 2548991"/>
              <a:gd name="connsiteX39" fmla="*/ 324272 w 2161164"/>
              <a:gd name="connsiteY39" fmla="*/ 2338598 h 2548991"/>
              <a:gd name="connsiteX40" fmla="*/ 340456 w 2161164"/>
              <a:gd name="connsiteY40" fmla="*/ 2362874 h 2548991"/>
              <a:gd name="connsiteX41" fmla="*/ 413284 w 2161164"/>
              <a:gd name="connsiteY41" fmla="*/ 2387150 h 2548991"/>
              <a:gd name="connsiteX42" fmla="*/ 510388 w 2161164"/>
              <a:gd name="connsiteY42" fmla="*/ 2387150 h 2548991"/>
              <a:gd name="connsiteX43" fmla="*/ 550849 w 2161164"/>
              <a:gd name="connsiteY43" fmla="*/ 2411426 h 2548991"/>
              <a:gd name="connsiteX44" fmla="*/ 623677 w 2161164"/>
              <a:gd name="connsiteY44" fmla="*/ 2419518 h 2548991"/>
              <a:gd name="connsiteX45" fmla="*/ 971634 w 2161164"/>
              <a:gd name="connsiteY45" fmla="*/ 2443794 h 2548991"/>
              <a:gd name="connsiteX46" fmla="*/ 1020187 w 2161164"/>
              <a:gd name="connsiteY46" fmla="*/ 2468070 h 2548991"/>
              <a:gd name="connsiteX47" fmla="*/ 1060647 w 2161164"/>
              <a:gd name="connsiteY47" fmla="*/ 2476162 h 2548991"/>
              <a:gd name="connsiteX48" fmla="*/ 1117291 w 2161164"/>
              <a:gd name="connsiteY48" fmla="*/ 2492346 h 2548991"/>
              <a:gd name="connsiteX49" fmla="*/ 1408604 w 2161164"/>
              <a:gd name="connsiteY49" fmla="*/ 2516623 h 2548991"/>
              <a:gd name="connsiteX50" fmla="*/ 1594721 w 2161164"/>
              <a:gd name="connsiteY50" fmla="*/ 2532807 h 2548991"/>
              <a:gd name="connsiteX51" fmla="*/ 1845574 w 2161164"/>
              <a:gd name="connsiteY51" fmla="*/ 2548991 h 2548991"/>
              <a:gd name="connsiteX52" fmla="*/ 1975047 w 2161164"/>
              <a:gd name="connsiteY52" fmla="*/ 2540899 h 2548991"/>
              <a:gd name="connsiteX53" fmla="*/ 2015507 w 2161164"/>
              <a:gd name="connsiteY53" fmla="*/ 2500438 h 2548991"/>
              <a:gd name="connsiteX54" fmla="*/ 2064059 w 2161164"/>
              <a:gd name="connsiteY54" fmla="*/ 2459978 h 2548991"/>
              <a:gd name="connsiteX55" fmla="*/ 2088335 w 2161164"/>
              <a:gd name="connsiteY55" fmla="*/ 2411426 h 2548991"/>
              <a:gd name="connsiteX56" fmla="*/ 2104519 w 2161164"/>
              <a:gd name="connsiteY56" fmla="*/ 2370966 h 2548991"/>
              <a:gd name="connsiteX57" fmla="*/ 2120703 w 2161164"/>
              <a:gd name="connsiteY57" fmla="*/ 2338598 h 2548991"/>
              <a:gd name="connsiteX58" fmla="*/ 2128795 w 2161164"/>
              <a:gd name="connsiteY58" fmla="*/ 2290046 h 2548991"/>
              <a:gd name="connsiteX59" fmla="*/ 2144979 w 2161164"/>
              <a:gd name="connsiteY59" fmla="*/ 2273861 h 2548991"/>
              <a:gd name="connsiteX60" fmla="*/ 2153072 w 2161164"/>
              <a:gd name="connsiteY60" fmla="*/ 2225309 h 2548991"/>
              <a:gd name="connsiteX61" fmla="*/ 2161164 w 2161164"/>
              <a:gd name="connsiteY61" fmla="*/ 2192941 h 2548991"/>
              <a:gd name="connsiteX62" fmla="*/ 2153072 w 2161164"/>
              <a:gd name="connsiteY62" fmla="*/ 2071561 h 2548991"/>
              <a:gd name="connsiteX63" fmla="*/ 2128795 w 2161164"/>
              <a:gd name="connsiteY63" fmla="*/ 2063469 h 2548991"/>
              <a:gd name="connsiteX64" fmla="*/ 2080243 w 2161164"/>
              <a:gd name="connsiteY64" fmla="*/ 2055377 h 2548991"/>
              <a:gd name="connsiteX65" fmla="*/ 2039783 w 2161164"/>
              <a:gd name="connsiteY65" fmla="*/ 2047284 h 2548991"/>
              <a:gd name="connsiteX66" fmla="*/ 2015507 w 2161164"/>
              <a:gd name="connsiteY66" fmla="*/ 2031100 h 2548991"/>
              <a:gd name="connsiteX67" fmla="*/ 1902218 w 2161164"/>
              <a:gd name="connsiteY67" fmla="*/ 2039192 h 2548991"/>
              <a:gd name="connsiteX0" fmla="*/ 1594721 w 2161164"/>
              <a:gd name="connsiteY0" fmla="*/ 0 h 2548991"/>
              <a:gd name="connsiteX1" fmla="*/ 1602813 w 2161164"/>
              <a:gd name="connsiteY1" fmla="*/ 178024 h 2548991"/>
              <a:gd name="connsiteX2" fmla="*/ 1594721 w 2161164"/>
              <a:gd name="connsiteY2" fmla="*/ 242761 h 2548991"/>
              <a:gd name="connsiteX3" fmla="*/ 1570445 w 2161164"/>
              <a:gd name="connsiteY3" fmla="*/ 258945 h 2548991"/>
              <a:gd name="connsiteX4" fmla="*/ 1554261 w 2161164"/>
              <a:gd name="connsiteY4" fmla="*/ 283221 h 2548991"/>
              <a:gd name="connsiteX5" fmla="*/ 1497617 w 2161164"/>
              <a:gd name="connsiteY5" fmla="*/ 307497 h 2548991"/>
              <a:gd name="connsiteX6" fmla="*/ 1400512 w 2161164"/>
              <a:gd name="connsiteY6" fmla="*/ 299405 h 2548991"/>
              <a:gd name="connsiteX7" fmla="*/ 1287224 w 2161164"/>
              <a:gd name="connsiteY7" fmla="*/ 291313 h 2548991"/>
              <a:gd name="connsiteX8" fmla="*/ 1214395 w 2161164"/>
              <a:gd name="connsiteY8" fmla="*/ 275129 h 2548991"/>
              <a:gd name="connsiteX9" fmla="*/ 1190119 w 2161164"/>
              <a:gd name="connsiteY9" fmla="*/ 267037 h 2548991"/>
              <a:gd name="connsiteX10" fmla="*/ 1149659 w 2161164"/>
              <a:gd name="connsiteY10" fmla="*/ 258945 h 2548991"/>
              <a:gd name="connsiteX11" fmla="*/ 1125383 w 2161164"/>
              <a:gd name="connsiteY11" fmla="*/ 242761 h 2548991"/>
              <a:gd name="connsiteX12" fmla="*/ 712689 w 2161164"/>
              <a:gd name="connsiteY12" fmla="*/ 242761 h 2548991"/>
              <a:gd name="connsiteX13" fmla="*/ 591309 w 2161164"/>
              <a:gd name="connsiteY13" fmla="*/ 258945 h 2548991"/>
              <a:gd name="connsiteX14" fmla="*/ 558941 w 2161164"/>
              <a:gd name="connsiteY14" fmla="*/ 267037 h 2548991"/>
              <a:gd name="connsiteX15" fmla="*/ 494204 w 2161164"/>
              <a:gd name="connsiteY15" fmla="*/ 323681 h 2548991"/>
              <a:gd name="connsiteX16" fmla="*/ 453744 w 2161164"/>
              <a:gd name="connsiteY16" fmla="*/ 331773 h 2548991"/>
              <a:gd name="connsiteX17" fmla="*/ 429468 w 2161164"/>
              <a:gd name="connsiteY17" fmla="*/ 356049 h 2548991"/>
              <a:gd name="connsiteX18" fmla="*/ 397100 w 2161164"/>
              <a:gd name="connsiteY18" fmla="*/ 404601 h 2548991"/>
              <a:gd name="connsiteX19" fmla="*/ 340456 w 2161164"/>
              <a:gd name="connsiteY19" fmla="*/ 453154 h 2548991"/>
              <a:gd name="connsiteX20" fmla="*/ 291903 w 2161164"/>
              <a:gd name="connsiteY20" fmla="*/ 509798 h 2548991"/>
              <a:gd name="connsiteX21" fmla="*/ 248594 w 2161164"/>
              <a:gd name="connsiteY21" fmla="*/ 567875 h 2548991"/>
              <a:gd name="connsiteX22" fmla="*/ 198626 w 2161164"/>
              <a:gd name="connsiteY22" fmla="*/ 675937 h 2548991"/>
              <a:gd name="connsiteX23" fmla="*/ 179104 w 2161164"/>
              <a:gd name="connsiteY23" fmla="*/ 770698 h 2548991"/>
              <a:gd name="connsiteX24" fmla="*/ 154339 w 2161164"/>
              <a:gd name="connsiteY24" fmla="*/ 1003412 h 2548991"/>
              <a:gd name="connsiteX25" fmla="*/ 121971 w 2161164"/>
              <a:gd name="connsiteY25" fmla="*/ 1043872 h 2548991"/>
              <a:gd name="connsiteX26" fmla="*/ 57234 w 2161164"/>
              <a:gd name="connsiteY26" fmla="*/ 1173345 h 2548991"/>
              <a:gd name="connsiteX27" fmla="*/ 24866 w 2161164"/>
              <a:gd name="connsiteY27" fmla="*/ 1197621 h 2548991"/>
              <a:gd name="connsiteX28" fmla="*/ 8682 w 2161164"/>
              <a:gd name="connsiteY28" fmla="*/ 1626499 h 2548991"/>
              <a:gd name="connsiteX29" fmla="*/ 24866 w 2161164"/>
              <a:gd name="connsiteY29" fmla="*/ 1723603 h 2548991"/>
              <a:gd name="connsiteX30" fmla="*/ 32958 w 2161164"/>
              <a:gd name="connsiteY30" fmla="*/ 1828800 h 2548991"/>
              <a:gd name="connsiteX31" fmla="*/ 41050 w 2161164"/>
              <a:gd name="connsiteY31" fmla="*/ 1950180 h 2548991"/>
              <a:gd name="connsiteX32" fmla="*/ 57234 w 2161164"/>
              <a:gd name="connsiteY32" fmla="*/ 2023008 h 2548991"/>
              <a:gd name="connsiteX33" fmla="*/ 89602 w 2161164"/>
              <a:gd name="connsiteY33" fmla="*/ 2055377 h 2548991"/>
              <a:gd name="connsiteX34" fmla="*/ 113879 w 2161164"/>
              <a:gd name="connsiteY34" fmla="*/ 2120113 h 2548991"/>
              <a:gd name="connsiteX35" fmla="*/ 146247 w 2161164"/>
              <a:gd name="connsiteY35" fmla="*/ 2201033 h 2548991"/>
              <a:gd name="connsiteX36" fmla="*/ 178615 w 2161164"/>
              <a:gd name="connsiteY36" fmla="*/ 2225309 h 2548991"/>
              <a:gd name="connsiteX37" fmla="*/ 235259 w 2161164"/>
              <a:gd name="connsiteY37" fmla="*/ 2265769 h 2548991"/>
              <a:gd name="connsiteX38" fmla="*/ 283811 w 2161164"/>
              <a:gd name="connsiteY38" fmla="*/ 2330506 h 2548991"/>
              <a:gd name="connsiteX39" fmla="*/ 324272 w 2161164"/>
              <a:gd name="connsiteY39" fmla="*/ 2338598 h 2548991"/>
              <a:gd name="connsiteX40" fmla="*/ 340456 w 2161164"/>
              <a:gd name="connsiteY40" fmla="*/ 2362874 h 2548991"/>
              <a:gd name="connsiteX41" fmla="*/ 413284 w 2161164"/>
              <a:gd name="connsiteY41" fmla="*/ 2387150 h 2548991"/>
              <a:gd name="connsiteX42" fmla="*/ 510388 w 2161164"/>
              <a:gd name="connsiteY42" fmla="*/ 2387150 h 2548991"/>
              <a:gd name="connsiteX43" fmla="*/ 550849 w 2161164"/>
              <a:gd name="connsiteY43" fmla="*/ 2411426 h 2548991"/>
              <a:gd name="connsiteX44" fmla="*/ 623677 w 2161164"/>
              <a:gd name="connsiteY44" fmla="*/ 2419518 h 2548991"/>
              <a:gd name="connsiteX45" fmla="*/ 971634 w 2161164"/>
              <a:gd name="connsiteY45" fmla="*/ 2443794 h 2548991"/>
              <a:gd name="connsiteX46" fmla="*/ 1020187 w 2161164"/>
              <a:gd name="connsiteY46" fmla="*/ 2468070 h 2548991"/>
              <a:gd name="connsiteX47" fmla="*/ 1060647 w 2161164"/>
              <a:gd name="connsiteY47" fmla="*/ 2476162 h 2548991"/>
              <a:gd name="connsiteX48" fmla="*/ 1117291 w 2161164"/>
              <a:gd name="connsiteY48" fmla="*/ 2492346 h 2548991"/>
              <a:gd name="connsiteX49" fmla="*/ 1408604 w 2161164"/>
              <a:gd name="connsiteY49" fmla="*/ 2516623 h 2548991"/>
              <a:gd name="connsiteX50" fmla="*/ 1594721 w 2161164"/>
              <a:gd name="connsiteY50" fmla="*/ 2532807 h 2548991"/>
              <a:gd name="connsiteX51" fmla="*/ 1845574 w 2161164"/>
              <a:gd name="connsiteY51" fmla="*/ 2548991 h 2548991"/>
              <a:gd name="connsiteX52" fmla="*/ 1975047 w 2161164"/>
              <a:gd name="connsiteY52" fmla="*/ 2540899 h 2548991"/>
              <a:gd name="connsiteX53" fmla="*/ 2015507 w 2161164"/>
              <a:gd name="connsiteY53" fmla="*/ 2500438 h 2548991"/>
              <a:gd name="connsiteX54" fmla="*/ 2064059 w 2161164"/>
              <a:gd name="connsiteY54" fmla="*/ 2459978 h 2548991"/>
              <a:gd name="connsiteX55" fmla="*/ 2088335 w 2161164"/>
              <a:gd name="connsiteY55" fmla="*/ 2411426 h 2548991"/>
              <a:gd name="connsiteX56" fmla="*/ 2104519 w 2161164"/>
              <a:gd name="connsiteY56" fmla="*/ 2370966 h 2548991"/>
              <a:gd name="connsiteX57" fmla="*/ 2120703 w 2161164"/>
              <a:gd name="connsiteY57" fmla="*/ 2338598 h 2548991"/>
              <a:gd name="connsiteX58" fmla="*/ 2128795 w 2161164"/>
              <a:gd name="connsiteY58" fmla="*/ 2290046 h 2548991"/>
              <a:gd name="connsiteX59" fmla="*/ 2144979 w 2161164"/>
              <a:gd name="connsiteY59" fmla="*/ 2273861 h 2548991"/>
              <a:gd name="connsiteX60" fmla="*/ 2153072 w 2161164"/>
              <a:gd name="connsiteY60" fmla="*/ 2225309 h 2548991"/>
              <a:gd name="connsiteX61" fmla="*/ 2161164 w 2161164"/>
              <a:gd name="connsiteY61" fmla="*/ 2192941 h 2548991"/>
              <a:gd name="connsiteX62" fmla="*/ 2153072 w 2161164"/>
              <a:gd name="connsiteY62" fmla="*/ 2071561 h 2548991"/>
              <a:gd name="connsiteX63" fmla="*/ 2128795 w 2161164"/>
              <a:gd name="connsiteY63" fmla="*/ 2063469 h 2548991"/>
              <a:gd name="connsiteX64" fmla="*/ 2080243 w 2161164"/>
              <a:gd name="connsiteY64" fmla="*/ 2055377 h 2548991"/>
              <a:gd name="connsiteX65" fmla="*/ 2039783 w 2161164"/>
              <a:gd name="connsiteY65" fmla="*/ 2047284 h 2548991"/>
              <a:gd name="connsiteX66" fmla="*/ 2015507 w 2161164"/>
              <a:gd name="connsiteY66" fmla="*/ 2031100 h 2548991"/>
              <a:gd name="connsiteX67" fmla="*/ 1902218 w 2161164"/>
              <a:gd name="connsiteY67" fmla="*/ 2039192 h 2548991"/>
              <a:gd name="connsiteX0" fmla="*/ 1594721 w 2161164"/>
              <a:gd name="connsiteY0" fmla="*/ 0 h 2548991"/>
              <a:gd name="connsiteX1" fmla="*/ 1602813 w 2161164"/>
              <a:gd name="connsiteY1" fmla="*/ 178024 h 2548991"/>
              <a:gd name="connsiteX2" fmla="*/ 1594721 w 2161164"/>
              <a:gd name="connsiteY2" fmla="*/ 242761 h 2548991"/>
              <a:gd name="connsiteX3" fmla="*/ 1570445 w 2161164"/>
              <a:gd name="connsiteY3" fmla="*/ 258945 h 2548991"/>
              <a:gd name="connsiteX4" fmla="*/ 1554261 w 2161164"/>
              <a:gd name="connsiteY4" fmla="*/ 283221 h 2548991"/>
              <a:gd name="connsiteX5" fmla="*/ 1497617 w 2161164"/>
              <a:gd name="connsiteY5" fmla="*/ 307497 h 2548991"/>
              <a:gd name="connsiteX6" fmla="*/ 1400512 w 2161164"/>
              <a:gd name="connsiteY6" fmla="*/ 299405 h 2548991"/>
              <a:gd name="connsiteX7" fmla="*/ 1287224 w 2161164"/>
              <a:gd name="connsiteY7" fmla="*/ 291313 h 2548991"/>
              <a:gd name="connsiteX8" fmla="*/ 1214395 w 2161164"/>
              <a:gd name="connsiteY8" fmla="*/ 275129 h 2548991"/>
              <a:gd name="connsiteX9" fmla="*/ 1190119 w 2161164"/>
              <a:gd name="connsiteY9" fmla="*/ 267037 h 2548991"/>
              <a:gd name="connsiteX10" fmla="*/ 1149659 w 2161164"/>
              <a:gd name="connsiteY10" fmla="*/ 258945 h 2548991"/>
              <a:gd name="connsiteX11" fmla="*/ 1125383 w 2161164"/>
              <a:gd name="connsiteY11" fmla="*/ 242761 h 2548991"/>
              <a:gd name="connsiteX12" fmla="*/ 712689 w 2161164"/>
              <a:gd name="connsiteY12" fmla="*/ 242761 h 2548991"/>
              <a:gd name="connsiteX13" fmla="*/ 591309 w 2161164"/>
              <a:gd name="connsiteY13" fmla="*/ 258945 h 2548991"/>
              <a:gd name="connsiteX14" fmla="*/ 558941 w 2161164"/>
              <a:gd name="connsiteY14" fmla="*/ 267037 h 2548991"/>
              <a:gd name="connsiteX15" fmla="*/ 494204 w 2161164"/>
              <a:gd name="connsiteY15" fmla="*/ 323681 h 2548991"/>
              <a:gd name="connsiteX16" fmla="*/ 453744 w 2161164"/>
              <a:gd name="connsiteY16" fmla="*/ 331773 h 2548991"/>
              <a:gd name="connsiteX17" fmla="*/ 429468 w 2161164"/>
              <a:gd name="connsiteY17" fmla="*/ 356049 h 2548991"/>
              <a:gd name="connsiteX18" fmla="*/ 397100 w 2161164"/>
              <a:gd name="connsiteY18" fmla="*/ 404601 h 2548991"/>
              <a:gd name="connsiteX19" fmla="*/ 340456 w 2161164"/>
              <a:gd name="connsiteY19" fmla="*/ 453154 h 2548991"/>
              <a:gd name="connsiteX20" fmla="*/ 291903 w 2161164"/>
              <a:gd name="connsiteY20" fmla="*/ 509798 h 2548991"/>
              <a:gd name="connsiteX21" fmla="*/ 248594 w 2161164"/>
              <a:gd name="connsiteY21" fmla="*/ 567875 h 2548991"/>
              <a:gd name="connsiteX22" fmla="*/ 198626 w 2161164"/>
              <a:gd name="connsiteY22" fmla="*/ 675937 h 2548991"/>
              <a:gd name="connsiteX23" fmla="*/ 179104 w 2161164"/>
              <a:gd name="connsiteY23" fmla="*/ 770698 h 2548991"/>
              <a:gd name="connsiteX24" fmla="*/ 148624 w 2161164"/>
              <a:gd name="connsiteY24" fmla="*/ 971027 h 2548991"/>
              <a:gd name="connsiteX25" fmla="*/ 121971 w 2161164"/>
              <a:gd name="connsiteY25" fmla="*/ 1043872 h 2548991"/>
              <a:gd name="connsiteX26" fmla="*/ 57234 w 2161164"/>
              <a:gd name="connsiteY26" fmla="*/ 1173345 h 2548991"/>
              <a:gd name="connsiteX27" fmla="*/ 24866 w 2161164"/>
              <a:gd name="connsiteY27" fmla="*/ 1197621 h 2548991"/>
              <a:gd name="connsiteX28" fmla="*/ 8682 w 2161164"/>
              <a:gd name="connsiteY28" fmla="*/ 1626499 h 2548991"/>
              <a:gd name="connsiteX29" fmla="*/ 24866 w 2161164"/>
              <a:gd name="connsiteY29" fmla="*/ 1723603 h 2548991"/>
              <a:gd name="connsiteX30" fmla="*/ 32958 w 2161164"/>
              <a:gd name="connsiteY30" fmla="*/ 1828800 h 2548991"/>
              <a:gd name="connsiteX31" fmla="*/ 41050 w 2161164"/>
              <a:gd name="connsiteY31" fmla="*/ 1950180 h 2548991"/>
              <a:gd name="connsiteX32" fmla="*/ 57234 w 2161164"/>
              <a:gd name="connsiteY32" fmla="*/ 2023008 h 2548991"/>
              <a:gd name="connsiteX33" fmla="*/ 89602 w 2161164"/>
              <a:gd name="connsiteY33" fmla="*/ 2055377 h 2548991"/>
              <a:gd name="connsiteX34" fmla="*/ 113879 w 2161164"/>
              <a:gd name="connsiteY34" fmla="*/ 2120113 h 2548991"/>
              <a:gd name="connsiteX35" fmla="*/ 146247 w 2161164"/>
              <a:gd name="connsiteY35" fmla="*/ 2201033 h 2548991"/>
              <a:gd name="connsiteX36" fmla="*/ 178615 w 2161164"/>
              <a:gd name="connsiteY36" fmla="*/ 2225309 h 2548991"/>
              <a:gd name="connsiteX37" fmla="*/ 235259 w 2161164"/>
              <a:gd name="connsiteY37" fmla="*/ 2265769 h 2548991"/>
              <a:gd name="connsiteX38" fmla="*/ 283811 w 2161164"/>
              <a:gd name="connsiteY38" fmla="*/ 2330506 h 2548991"/>
              <a:gd name="connsiteX39" fmla="*/ 324272 w 2161164"/>
              <a:gd name="connsiteY39" fmla="*/ 2338598 h 2548991"/>
              <a:gd name="connsiteX40" fmla="*/ 340456 w 2161164"/>
              <a:gd name="connsiteY40" fmla="*/ 2362874 h 2548991"/>
              <a:gd name="connsiteX41" fmla="*/ 413284 w 2161164"/>
              <a:gd name="connsiteY41" fmla="*/ 2387150 h 2548991"/>
              <a:gd name="connsiteX42" fmla="*/ 510388 w 2161164"/>
              <a:gd name="connsiteY42" fmla="*/ 2387150 h 2548991"/>
              <a:gd name="connsiteX43" fmla="*/ 550849 w 2161164"/>
              <a:gd name="connsiteY43" fmla="*/ 2411426 h 2548991"/>
              <a:gd name="connsiteX44" fmla="*/ 623677 w 2161164"/>
              <a:gd name="connsiteY44" fmla="*/ 2419518 h 2548991"/>
              <a:gd name="connsiteX45" fmla="*/ 971634 w 2161164"/>
              <a:gd name="connsiteY45" fmla="*/ 2443794 h 2548991"/>
              <a:gd name="connsiteX46" fmla="*/ 1020187 w 2161164"/>
              <a:gd name="connsiteY46" fmla="*/ 2468070 h 2548991"/>
              <a:gd name="connsiteX47" fmla="*/ 1060647 w 2161164"/>
              <a:gd name="connsiteY47" fmla="*/ 2476162 h 2548991"/>
              <a:gd name="connsiteX48" fmla="*/ 1117291 w 2161164"/>
              <a:gd name="connsiteY48" fmla="*/ 2492346 h 2548991"/>
              <a:gd name="connsiteX49" fmla="*/ 1408604 w 2161164"/>
              <a:gd name="connsiteY49" fmla="*/ 2516623 h 2548991"/>
              <a:gd name="connsiteX50" fmla="*/ 1594721 w 2161164"/>
              <a:gd name="connsiteY50" fmla="*/ 2532807 h 2548991"/>
              <a:gd name="connsiteX51" fmla="*/ 1845574 w 2161164"/>
              <a:gd name="connsiteY51" fmla="*/ 2548991 h 2548991"/>
              <a:gd name="connsiteX52" fmla="*/ 1975047 w 2161164"/>
              <a:gd name="connsiteY52" fmla="*/ 2540899 h 2548991"/>
              <a:gd name="connsiteX53" fmla="*/ 2015507 w 2161164"/>
              <a:gd name="connsiteY53" fmla="*/ 2500438 h 2548991"/>
              <a:gd name="connsiteX54" fmla="*/ 2064059 w 2161164"/>
              <a:gd name="connsiteY54" fmla="*/ 2459978 h 2548991"/>
              <a:gd name="connsiteX55" fmla="*/ 2088335 w 2161164"/>
              <a:gd name="connsiteY55" fmla="*/ 2411426 h 2548991"/>
              <a:gd name="connsiteX56" fmla="*/ 2104519 w 2161164"/>
              <a:gd name="connsiteY56" fmla="*/ 2370966 h 2548991"/>
              <a:gd name="connsiteX57" fmla="*/ 2120703 w 2161164"/>
              <a:gd name="connsiteY57" fmla="*/ 2338598 h 2548991"/>
              <a:gd name="connsiteX58" fmla="*/ 2128795 w 2161164"/>
              <a:gd name="connsiteY58" fmla="*/ 2290046 h 2548991"/>
              <a:gd name="connsiteX59" fmla="*/ 2144979 w 2161164"/>
              <a:gd name="connsiteY59" fmla="*/ 2273861 h 2548991"/>
              <a:gd name="connsiteX60" fmla="*/ 2153072 w 2161164"/>
              <a:gd name="connsiteY60" fmla="*/ 2225309 h 2548991"/>
              <a:gd name="connsiteX61" fmla="*/ 2161164 w 2161164"/>
              <a:gd name="connsiteY61" fmla="*/ 2192941 h 2548991"/>
              <a:gd name="connsiteX62" fmla="*/ 2153072 w 2161164"/>
              <a:gd name="connsiteY62" fmla="*/ 2071561 h 2548991"/>
              <a:gd name="connsiteX63" fmla="*/ 2128795 w 2161164"/>
              <a:gd name="connsiteY63" fmla="*/ 2063469 h 2548991"/>
              <a:gd name="connsiteX64" fmla="*/ 2080243 w 2161164"/>
              <a:gd name="connsiteY64" fmla="*/ 2055377 h 2548991"/>
              <a:gd name="connsiteX65" fmla="*/ 2039783 w 2161164"/>
              <a:gd name="connsiteY65" fmla="*/ 2047284 h 2548991"/>
              <a:gd name="connsiteX66" fmla="*/ 2015507 w 2161164"/>
              <a:gd name="connsiteY66" fmla="*/ 2031100 h 2548991"/>
              <a:gd name="connsiteX67" fmla="*/ 1902218 w 2161164"/>
              <a:gd name="connsiteY67" fmla="*/ 2039192 h 2548991"/>
              <a:gd name="connsiteX0" fmla="*/ 1589157 w 2155600"/>
              <a:gd name="connsiteY0" fmla="*/ 0 h 2548991"/>
              <a:gd name="connsiteX1" fmla="*/ 1597249 w 2155600"/>
              <a:gd name="connsiteY1" fmla="*/ 178024 h 2548991"/>
              <a:gd name="connsiteX2" fmla="*/ 1589157 w 2155600"/>
              <a:gd name="connsiteY2" fmla="*/ 242761 h 2548991"/>
              <a:gd name="connsiteX3" fmla="*/ 1564881 w 2155600"/>
              <a:gd name="connsiteY3" fmla="*/ 258945 h 2548991"/>
              <a:gd name="connsiteX4" fmla="*/ 1548697 w 2155600"/>
              <a:gd name="connsiteY4" fmla="*/ 283221 h 2548991"/>
              <a:gd name="connsiteX5" fmla="*/ 1492053 w 2155600"/>
              <a:gd name="connsiteY5" fmla="*/ 307497 h 2548991"/>
              <a:gd name="connsiteX6" fmla="*/ 1394948 w 2155600"/>
              <a:gd name="connsiteY6" fmla="*/ 299405 h 2548991"/>
              <a:gd name="connsiteX7" fmla="*/ 1281660 w 2155600"/>
              <a:gd name="connsiteY7" fmla="*/ 291313 h 2548991"/>
              <a:gd name="connsiteX8" fmla="*/ 1208831 w 2155600"/>
              <a:gd name="connsiteY8" fmla="*/ 275129 h 2548991"/>
              <a:gd name="connsiteX9" fmla="*/ 1184555 w 2155600"/>
              <a:gd name="connsiteY9" fmla="*/ 267037 h 2548991"/>
              <a:gd name="connsiteX10" fmla="*/ 1144095 w 2155600"/>
              <a:gd name="connsiteY10" fmla="*/ 258945 h 2548991"/>
              <a:gd name="connsiteX11" fmla="*/ 1119819 w 2155600"/>
              <a:gd name="connsiteY11" fmla="*/ 242761 h 2548991"/>
              <a:gd name="connsiteX12" fmla="*/ 707125 w 2155600"/>
              <a:gd name="connsiteY12" fmla="*/ 242761 h 2548991"/>
              <a:gd name="connsiteX13" fmla="*/ 585745 w 2155600"/>
              <a:gd name="connsiteY13" fmla="*/ 258945 h 2548991"/>
              <a:gd name="connsiteX14" fmla="*/ 553377 w 2155600"/>
              <a:gd name="connsiteY14" fmla="*/ 267037 h 2548991"/>
              <a:gd name="connsiteX15" fmla="*/ 488640 w 2155600"/>
              <a:gd name="connsiteY15" fmla="*/ 323681 h 2548991"/>
              <a:gd name="connsiteX16" fmla="*/ 448180 w 2155600"/>
              <a:gd name="connsiteY16" fmla="*/ 331773 h 2548991"/>
              <a:gd name="connsiteX17" fmla="*/ 423904 w 2155600"/>
              <a:gd name="connsiteY17" fmla="*/ 356049 h 2548991"/>
              <a:gd name="connsiteX18" fmla="*/ 391536 w 2155600"/>
              <a:gd name="connsiteY18" fmla="*/ 404601 h 2548991"/>
              <a:gd name="connsiteX19" fmla="*/ 334892 w 2155600"/>
              <a:gd name="connsiteY19" fmla="*/ 453154 h 2548991"/>
              <a:gd name="connsiteX20" fmla="*/ 286339 w 2155600"/>
              <a:gd name="connsiteY20" fmla="*/ 509798 h 2548991"/>
              <a:gd name="connsiteX21" fmla="*/ 243030 w 2155600"/>
              <a:gd name="connsiteY21" fmla="*/ 567875 h 2548991"/>
              <a:gd name="connsiteX22" fmla="*/ 193062 w 2155600"/>
              <a:gd name="connsiteY22" fmla="*/ 675937 h 2548991"/>
              <a:gd name="connsiteX23" fmla="*/ 173540 w 2155600"/>
              <a:gd name="connsiteY23" fmla="*/ 770698 h 2548991"/>
              <a:gd name="connsiteX24" fmla="*/ 143060 w 2155600"/>
              <a:gd name="connsiteY24" fmla="*/ 971027 h 2548991"/>
              <a:gd name="connsiteX25" fmla="*/ 116407 w 2155600"/>
              <a:gd name="connsiteY25" fmla="*/ 1043872 h 2548991"/>
              <a:gd name="connsiteX26" fmla="*/ 51670 w 2155600"/>
              <a:gd name="connsiteY26" fmla="*/ 1173345 h 2548991"/>
              <a:gd name="connsiteX27" fmla="*/ 34542 w 2155600"/>
              <a:gd name="connsiteY27" fmla="*/ 1241436 h 2548991"/>
              <a:gd name="connsiteX28" fmla="*/ 3118 w 2155600"/>
              <a:gd name="connsiteY28" fmla="*/ 1626499 h 2548991"/>
              <a:gd name="connsiteX29" fmla="*/ 19302 w 2155600"/>
              <a:gd name="connsiteY29" fmla="*/ 1723603 h 2548991"/>
              <a:gd name="connsiteX30" fmla="*/ 27394 w 2155600"/>
              <a:gd name="connsiteY30" fmla="*/ 1828800 h 2548991"/>
              <a:gd name="connsiteX31" fmla="*/ 35486 w 2155600"/>
              <a:gd name="connsiteY31" fmla="*/ 1950180 h 2548991"/>
              <a:gd name="connsiteX32" fmla="*/ 51670 w 2155600"/>
              <a:gd name="connsiteY32" fmla="*/ 2023008 h 2548991"/>
              <a:gd name="connsiteX33" fmla="*/ 84038 w 2155600"/>
              <a:gd name="connsiteY33" fmla="*/ 2055377 h 2548991"/>
              <a:gd name="connsiteX34" fmla="*/ 108315 w 2155600"/>
              <a:gd name="connsiteY34" fmla="*/ 2120113 h 2548991"/>
              <a:gd name="connsiteX35" fmla="*/ 140683 w 2155600"/>
              <a:gd name="connsiteY35" fmla="*/ 2201033 h 2548991"/>
              <a:gd name="connsiteX36" fmla="*/ 173051 w 2155600"/>
              <a:gd name="connsiteY36" fmla="*/ 2225309 h 2548991"/>
              <a:gd name="connsiteX37" fmla="*/ 229695 w 2155600"/>
              <a:gd name="connsiteY37" fmla="*/ 2265769 h 2548991"/>
              <a:gd name="connsiteX38" fmla="*/ 278247 w 2155600"/>
              <a:gd name="connsiteY38" fmla="*/ 2330506 h 2548991"/>
              <a:gd name="connsiteX39" fmla="*/ 318708 w 2155600"/>
              <a:gd name="connsiteY39" fmla="*/ 2338598 h 2548991"/>
              <a:gd name="connsiteX40" fmla="*/ 334892 w 2155600"/>
              <a:gd name="connsiteY40" fmla="*/ 2362874 h 2548991"/>
              <a:gd name="connsiteX41" fmla="*/ 407720 w 2155600"/>
              <a:gd name="connsiteY41" fmla="*/ 2387150 h 2548991"/>
              <a:gd name="connsiteX42" fmla="*/ 504824 w 2155600"/>
              <a:gd name="connsiteY42" fmla="*/ 2387150 h 2548991"/>
              <a:gd name="connsiteX43" fmla="*/ 545285 w 2155600"/>
              <a:gd name="connsiteY43" fmla="*/ 2411426 h 2548991"/>
              <a:gd name="connsiteX44" fmla="*/ 618113 w 2155600"/>
              <a:gd name="connsiteY44" fmla="*/ 2419518 h 2548991"/>
              <a:gd name="connsiteX45" fmla="*/ 966070 w 2155600"/>
              <a:gd name="connsiteY45" fmla="*/ 2443794 h 2548991"/>
              <a:gd name="connsiteX46" fmla="*/ 1014623 w 2155600"/>
              <a:gd name="connsiteY46" fmla="*/ 2468070 h 2548991"/>
              <a:gd name="connsiteX47" fmla="*/ 1055083 w 2155600"/>
              <a:gd name="connsiteY47" fmla="*/ 2476162 h 2548991"/>
              <a:gd name="connsiteX48" fmla="*/ 1111727 w 2155600"/>
              <a:gd name="connsiteY48" fmla="*/ 2492346 h 2548991"/>
              <a:gd name="connsiteX49" fmla="*/ 1403040 w 2155600"/>
              <a:gd name="connsiteY49" fmla="*/ 2516623 h 2548991"/>
              <a:gd name="connsiteX50" fmla="*/ 1589157 w 2155600"/>
              <a:gd name="connsiteY50" fmla="*/ 2532807 h 2548991"/>
              <a:gd name="connsiteX51" fmla="*/ 1840010 w 2155600"/>
              <a:gd name="connsiteY51" fmla="*/ 2548991 h 2548991"/>
              <a:gd name="connsiteX52" fmla="*/ 1969483 w 2155600"/>
              <a:gd name="connsiteY52" fmla="*/ 2540899 h 2548991"/>
              <a:gd name="connsiteX53" fmla="*/ 2009943 w 2155600"/>
              <a:gd name="connsiteY53" fmla="*/ 2500438 h 2548991"/>
              <a:gd name="connsiteX54" fmla="*/ 2058495 w 2155600"/>
              <a:gd name="connsiteY54" fmla="*/ 2459978 h 2548991"/>
              <a:gd name="connsiteX55" fmla="*/ 2082771 w 2155600"/>
              <a:gd name="connsiteY55" fmla="*/ 2411426 h 2548991"/>
              <a:gd name="connsiteX56" fmla="*/ 2098955 w 2155600"/>
              <a:gd name="connsiteY56" fmla="*/ 2370966 h 2548991"/>
              <a:gd name="connsiteX57" fmla="*/ 2115139 w 2155600"/>
              <a:gd name="connsiteY57" fmla="*/ 2338598 h 2548991"/>
              <a:gd name="connsiteX58" fmla="*/ 2123231 w 2155600"/>
              <a:gd name="connsiteY58" fmla="*/ 2290046 h 2548991"/>
              <a:gd name="connsiteX59" fmla="*/ 2139415 w 2155600"/>
              <a:gd name="connsiteY59" fmla="*/ 2273861 h 2548991"/>
              <a:gd name="connsiteX60" fmla="*/ 2147508 w 2155600"/>
              <a:gd name="connsiteY60" fmla="*/ 2225309 h 2548991"/>
              <a:gd name="connsiteX61" fmla="*/ 2155600 w 2155600"/>
              <a:gd name="connsiteY61" fmla="*/ 2192941 h 2548991"/>
              <a:gd name="connsiteX62" fmla="*/ 2147508 w 2155600"/>
              <a:gd name="connsiteY62" fmla="*/ 2071561 h 2548991"/>
              <a:gd name="connsiteX63" fmla="*/ 2123231 w 2155600"/>
              <a:gd name="connsiteY63" fmla="*/ 2063469 h 2548991"/>
              <a:gd name="connsiteX64" fmla="*/ 2074679 w 2155600"/>
              <a:gd name="connsiteY64" fmla="*/ 2055377 h 2548991"/>
              <a:gd name="connsiteX65" fmla="*/ 2034219 w 2155600"/>
              <a:gd name="connsiteY65" fmla="*/ 2047284 h 2548991"/>
              <a:gd name="connsiteX66" fmla="*/ 2009943 w 2155600"/>
              <a:gd name="connsiteY66" fmla="*/ 2031100 h 2548991"/>
              <a:gd name="connsiteX67" fmla="*/ 1896654 w 2155600"/>
              <a:gd name="connsiteY67" fmla="*/ 2039192 h 2548991"/>
              <a:gd name="connsiteX0" fmla="*/ 1589157 w 2155600"/>
              <a:gd name="connsiteY0" fmla="*/ 0 h 2548991"/>
              <a:gd name="connsiteX1" fmla="*/ 1597249 w 2155600"/>
              <a:gd name="connsiteY1" fmla="*/ 178024 h 2548991"/>
              <a:gd name="connsiteX2" fmla="*/ 1589157 w 2155600"/>
              <a:gd name="connsiteY2" fmla="*/ 242761 h 2548991"/>
              <a:gd name="connsiteX3" fmla="*/ 1564881 w 2155600"/>
              <a:gd name="connsiteY3" fmla="*/ 258945 h 2548991"/>
              <a:gd name="connsiteX4" fmla="*/ 1548697 w 2155600"/>
              <a:gd name="connsiteY4" fmla="*/ 283221 h 2548991"/>
              <a:gd name="connsiteX5" fmla="*/ 1492053 w 2155600"/>
              <a:gd name="connsiteY5" fmla="*/ 307497 h 2548991"/>
              <a:gd name="connsiteX6" fmla="*/ 1394948 w 2155600"/>
              <a:gd name="connsiteY6" fmla="*/ 299405 h 2548991"/>
              <a:gd name="connsiteX7" fmla="*/ 1281660 w 2155600"/>
              <a:gd name="connsiteY7" fmla="*/ 291313 h 2548991"/>
              <a:gd name="connsiteX8" fmla="*/ 1208831 w 2155600"/>
              <a:gd name="connsiteY8" fmla="*/ 275129 h 2548991"/>
              <a:gd name="connsiteX9" fmla="*/ 1184555 w 2155600"/>
              <a:gd name="connsiteY9" fmla="*/ 267037 h 2548991"/>
              <a:gd name="connsiteX10" fmla="*/ 1144095 w 2155600"/>
              <a:gd name="connsiteY10" fmla="*/ 258945 h 2548991"/>
              <a:gd name="connsiteX11" fmla="*/ 1119819 w 2155600"/>
              <a:gd name="connsiteY11" fmla="*/ 242761 h 2548991"/>
              <a:gd name="connsiteX12" fmla="*/ 707125 w 2155600"/>
              <a:gd name="connsiteY12" fmla="*/ 242761 h 2548991"/>
              <a:gd name="connsiteX13" fmla="*/ 585745 w 2155600"/>
              <a:gd name="connsiteY13" fmla="*/ 258945 h 2548991"/>
              <a:gd name="connsiteX14" fmla="*/ 553377 w 2155600"/>
              <a:gd name="connsiteY14" fmla="*/ 267037 h 2548991"/>
              <a:gd name="connsiteX15" fmla="*/ 490545 w 2155600"/>
              <a:gd name="connsiteY15" fmla="*/ 314156 h 2548991"/>
              <a:gd name="connsiteX16" fmla="*/ 448180 w 2155600"/>
              <a:gd name="connsiteY16" fmla="*/ 331773 h 2548991"/>
              <a:gd name="connsiteX17" fmla="*/ 423904 w 2155600"/>
              <a:gd name="connsiteY17" fmla="*/ 356049 h 2548991"/>
              <a:gd name="connsiteX18" fmla="*/ 391536 w 2155600"/>
              <a:gd name="connsiteY18" fmla="*/ 404601 h 2548991"/>
              <a:gd name="connsiteX19" fmla="*/ 334892 w 2155600"/>
              <a:gd name="connsiteY19" fmla="*/ 453154 h 2548991"/>
              <a:gd name="connsiteX20" fmla="*/ 286339 w 2155600"/>
              <a:gd name="connsiteY20" fmla="*/ 509798 h 2548991"/>
              <a:gd name="connsiteX21" fmla="*/ 243030 w 2155600"/>
              <a:gd name="connsiteY21" fmla="*/ 567875 h 2548991"/>
              <a:gd name="connsiteX22" fmla="*/ 193062 w 2155600"/>
              <a:gd name="connsiteY22" fmla="*/ 675937 h 2548991"/>
              <a:gd name="connsiteX23" fmla="*/ 173540 w 2155600"/>
              <a:gd name="connsiteY23" fmla="*/ 770698 h 2548991"/>
              <a:gd name="connsiteX24" fmla="*/ 143060 w 2155600"/>
              <a:gd name="connsiteY24" fmla="*/ 971027 h 2548991"/>
              <a:gd name="connsiteX25" fmla="*/ 116407 w 2155600"/>
              <a:gd name="connsiteY25" fmla="*/ 1043872 h 2548991"/>
              <a:gd name="connsiteX26" fmla="*/ 51670 w 2155600"/>
              <a:gd name="connsiteY26" fmla="*/ 1173345 h 2548991"/>
              <a:gd name="connsiteX27" fmla="*/ 34542 w 2155600"/>
              <a:gd name="connsiteY27" fmla="*/ 1241436 h 2548991"/>
              <a:gd name="connsiteX28" fmla="*/ 3118 w 2155600"/>
              <a:gd name="connsiteY28" fmla="*/ 1626499 h 2548991"/>
              <a:gd name="connsiteX29" fmla="*/ 19302 w 2155600"/>
              <a:gd name="connsiteY29" fmla="*/ 1723603 h 2548991"/>
              <a:gd name="connsiteX30" fmla="*/ 27394 w 2155600"/>
              <a:gd name="connsiteY30" fmla="*/ 1828800 h 2548991"/>
              <a:gd name="connsiteX31" fmla="*/ 35486 w 2155600"/>
              <a:gd name="connsiteY31" fmla="*/ 1950180 h 2548991"/>
              <a:gd name="connsiteX32" fmla="*/ 51670 w 2155600"/>
              <a:gd name="connsiteY32" fmla="*/ 2023008 h 2548991"/>
              <a:gd name="connsiteX33" fmla="*/ 84038 w 2155600"/>
              <a:gd name="connsiteY33" fmla="*/ 2055377 h 2548991"/>
              <a:gd name="connsiteX34" fmla="*/ 108315 w 2155600"/>
              <a:gd name="connsiteY34" fmla="*/ 2120113 h 2548991"/>
              <a:gd name="connsiteX35" fmla="*/ 140683 w 2155600"/>
              <a:gd name="connsiteY35" fmla="*/ 2201033 h 2548991"/>
              <a:gd name="connsiteX36" fmla="*/ 173051 w 2155600"/>
              <a:gd name="connsiteY36" fmla="*/ 2225309 h 2548991"/>
              <a:gd name="connsiteX37" fmla="*/ 229695 w 2155600"/>
              <a:gd name="connsiteY37" fmla="*/ 2265769 h 2548991"/>
              <a:gd name="connsiteX38" fmla="*/ 278247 w 2155600"/>
              <a:gd name="connsiteY38" fmla="*/ 2330506 h 2548991"/>
              <a:gd name="connsiteX39" fmla="*/ 318708 w 2155600"/>
              <a:gd name="connsiteY39" fmla="*/ 2338598 h 2548991"/>
              <a:gd name="connsiteX40" fmla="*/ 334892 w 2155600"/>
              <a:gd name="connsiteY40" fmla="*/ 2362874 h 2548991"/>
              <a:gd name="connsiteX41" fmla="*/ 407720 w 2155600"/>
              <a:gd name="connsiteY41" fmla="*/ 2387150 h 2548991"/>
              <a:gd name="connsiteX42" fmla="*/ 504824 w 2155600"/>
              <a:gd name="connsiteY42" fmla="*/ 2387150 h 2548991"/>
              <a:gd name="connsiteX43" fmla="*/ 545285 w 2155600"/>
              <a:gd name="connsiteY43" fmla="*/ 2411426 h 2548991"/>
              <a:gd name="connsiteX44" fmla="*/ 618113 w 2155600"/>
              <a:gd name="connsiteY44" fmla="*/ 2419518 h 2548991"/>
              <a:gd name="connsiteX45" fmla="*/ 966070 w 2155600"/>
              <a:gd name="connsiteY45" fmla="*/ 2443794 h 2548991"/>
              <a:gd name="connsiteX46" fmla="*/ 1014623 w 2155600"/>
              <a:gd name="connsiteY46" fmla="*/ 2468070 h 2548991"/>
              <a:gd name="connsiteX47" fmla="*/ 1055083 w 2155600"/>
              <a:gd name="connsiteY47" fmla="*/ 2476162 h 2548991"/>
              <a:gd name="connsiteX48" fmla="*/ 1111727 w 2155600"/>
              <a:gd name="connsiteY48" fmla="*/ 2492346 h 2548991"/>
              <a:gd name="connsiteX49" fmla="*/ 1403040 w 2155600"/>
              <a:gd name="connsiteY49" fmla="*/ 2516623 h 2548991"/>
              <a:gd name="connsiteX50" fmla="*/ 1589157 w 2155600"/>
              <a:gd name="connsiteY50" fmla="*/ 2532807 h 2548991"/>
              <a:gd name="connsiteX51" fmla="*/ 1840010 w 2155600"/>
              <a:gd name="connsiteY51" fmla="*/ 2548991 h 2548991"/>
              <a:gd name="connsiteX52" fmla="*/ 1969483 w 2155600"/>
              <a:gd name="connsiteY52" fmla="*/ 2540899 h 2548991"/>
              <a:gd name="connsiteX53" fmla="*/ 2009943 w 2155600"/>
              <a:gd name="connsiteY53" fmla="*/ 2500438 h 2548991"/>
              <a:gd name="connsiteX54" fmla="*/ 2058495 w 2155600"/>
              <a:gd name="connsiteY54" fmla="*/ 2459978 h 2548991"/>
              <a:gd name="connsiteX55" fmla="*/ 2082771 w 2155600"/>
              <a:gd name="connsiteY55" fmla="*/ 2411426 h 2548991"/>
              <a:gd name="connsiteX56" fmla="*/ 2098955 w 2155600"/>
              <a:gd name="connsiteY56" fmla="*/ 2370966 h 2548991"/>
              <a:gd name="connsiteX57" fmla="*/ 2115139 w 2155600"/>
              <a:gd name="connsiteY57" fmla="*/ 2338598 h 2548991"/>
              <a:gd name="connsiteX58" fmla="*/ 2123231 w 2155600"/>
              <a:gd name="connsiteY58" fmla="*/ 2290046 h 2548991"/>
              <a:gd name="connsiteX59" fmla="*/ 2139415 w 2155600"/>
              <a:gd name="connsiteY59" fmla="*/ 2273861 h 2548991"/>
              <a:gd name="connsiteX60" fmla="*/ 2147508 w 2155600"/>
              <a:gd name="connsiteY60" fmla="*/ 2225309 h 2548991"/>
              <a:gd name="connsiteX61" fmla="*/ 2155600 w 2155600"/>
              <a:gd name="connsiteY61" fmla="*/ 2192941 h 2548991"/>
              <a:gd name="connsiteX62" fmla="*/ 2147508 w 2155600"/>
              <a:gd name="connsiteY62" fmla="*/ 2071561 h 2548991"/>
              <a:gd name="connsiteX63" fmla="*/ 2123231 w 2155600"/>
              <a:gd name="connsiteY63" fmla="*/ 2063469 h 2548991"/>
              <a:gd name="connsiteX64" fmla="*/ 2074679 w 2155600"/>
              <a:gd name="connsiteY64" fmla="*/ 2055377 h 2548991"/>
              <a:gd name="connsiteX65" fmla="*/ 2034219 w 2155600"/>
              <a:gd name="connsiteY65" fmla="*/ 2047284 h 2548991"/>
              <a:gd name="connsiteX66" fmla="*/ 2009943 w 2155600"/>
              <a:gd name="connsiteY66" fmla="*/ 2031100 h 2548991"/>
              <a:gd name="connsiteX67" fmla="*/ 1896654 w 2155600"/>
              <a:gd name="connsiteY67" fmla="*/ 2039192 h 2548991"/>
              <a:gd name="connsiteX0" fmla="*/ 1589157 w 2155600"/>
              <a:gd name="connsiteY0" fmla="*/ 0 h 2548991"/>
              <a:gd name="connsiteX1" fmla="*/ 1597249 w 2155600"/>
              <a:gd name="connsiteY1" fmla="*/ 178024 h 2548991"/>
              <a:gd name="connsiteX2" fmla="*/ 1589157 w 2155600"/>
              <a:gd name="connsiteY2" fmla="*/ 242761 h 2548991"/>
              <a:gd name="connsiteX3" fmla="*/ 1564881 w 2155600"/>
              <a:gd name="connsiteY3" fmla="*/ 258945 h 2548991"/>
              <a:gd name="connsiteX4" fmla="*/ 1548697 w 2155600"/>
              <a:gd name="connsiteY4" fmla="*/ 283221 h 2548991"/>
              <a:gd name="connsiteX5" fmla="*/ 1492053 w 2155600"/>
              <a:gd name="connsiteY5" fmla="*/ 307497 h 2548991"/>
              <a:gd name="connsiteX6" fmla="*/ 1394948 w 2155600"/>
              <a:gd name="connsiteY6" fmla="*/ 299405 h 2548991"/>
              <a:gd name="connsiteX7" fmla="*/ 1281660 w 2155600"/>
              <a:gd name="connsiteY7" fmla="*/ 291313 h 2548991"/>
              <a:gd name="connsiteX8" fmla="*/ 1208831 w 2155600"/>
              <a:gd name="connsiteY8" fmla="*/ 275129 h 2548991"/>
              <a:gd name="connsiteX9" fmla="*/ 1184555 w 2155600"/>
              <a:gd name="connsiteY9" fmla="*/ 267037 h 2548991"/>
              <a:gd name="connsiteX10" fmla="*/ 1144095 w 2155600"/>
              <a:gd name="connsiteY10" fmla="*/ 258945 h 2548991"/>
              <a:gd name="connsiteX11" fmla="*/ 1119819 w 2155600"/>
              <a:gd name="connsiteY11" fmla="*/ 242761 h 2548991"/>
              <a:gd name="connsiteX12" fmla="*/ 707125 w 2155600"/>
              <a:gd name="connsiteY12" fmla="*/ 242761 h 2548991"/>
              <a:gd name="connsiteX13" fmla="*/ 585745 w 2155600"/>
              <a:gd name="connsiteY13" fmla="*/ 258945 h 2548991"/>
              <a:gd name="connsiteX14" fmla="*/ 553377 w 2155600"/>
              <a:gd name="connsiteY14" fmla="*/ 267037 h 2548991"/>
              <a:gd name="connsiteX15" fmla="*/ 490545 w 2155600"/>
              <a:gd name="connsiteY15" fmla="*/ 314156 h 2548991"/>
              <a:gd name="connsiteX16" fmla="*/ 448180 w 2155600"/>
              <a:gd name="connsiteY16" fmla="*/ 331773 h 2548991"/>
              <a:gd name="connsiteX17" fmla="*/ 423904 w 2155600"/>
              <a:gd name="connsiteY17" fmla="*/ 356049 h 2548991"/>
              <a:gd name="connsiteX18" fmla="*/ 391536 w 2155600"/>
              <a:gd name="connsiteY18" fmla="*/ 404601 h 2548991"/>
              <a:gd name="connsiteX19" fmla="*/ 334892 w 2155600"/>
              <a:gd name="connsiteY19" fmla="*/ 453154 h 2548991"/>
              <a:gd name="connsiteX20" fmla="*/ 286339 w 2155600"/>
              <a:gd name="connsiteY20" fmla="*/ 509798 h 2548991"/>
              <a:gd name="connsiteX21" fmla="*/ 243030 w 2155600"/>
              <a:gd name="connsiteY21" fmla="*/ 567875 h 2548991"/>
              <a:gd name="connsiteX22" fmla="*/ 193062 w 2155600"/>
              <a:gd name="connsiteY22" fmla="*/ 675937 h 2548991"/>
              <a:gd name="connsiteX23" fmla="*/ 173540 w 2155600"/>
              <a:gd name="connsiteY23" fmla="*/ 770698 h 2548991"/>
              <a:gd name="connsiteX24" fmla="*/ 143060 w 2155600"/>
              <a:gd name="connsiteY24" fmla="*/ 971027 h 2548991"/>
              <a:gd name="connsiteX25" fmla="*/ 116407 w 2155600"/>
              <a:gd name="connsiteY25" fmla="*/ 1043872 h 2548991"/>
              <a:gd name="connsiteX26" fmla="*/ 51670 w 2155600"/>
              <a:gd name="connsiteY26" fmla="*/ 1173345 h 2548991"/>
              <a:gd name="connsiteX27" fmla="*/ 34542 w 2155600"/>
              <a:gd name="connsiteY27" fmla="*/ 1241436 h 2548991"/>
              <a:gd name="connsiteX28" fmla="*/ 3118 w 2155600"/>
              <a:gd name="connsiteY28" fmla="*/ 1626499 h 2548991"/>
              <a:gd name="connsiteX29" fmla="*/ 19302 w 2155600"/>
              <a:gd name="connsiteY29" fmla="*/ 1723603 h 2548991"/>
              <a:gd name="connsiteX30" fmla="*/ 27394 w 2155600"/>
              <a:gd name="connsiteY30" fmla="*/ 1828800 h 2548991"/>
              <a:gd name="connsiteX31" fmla="*/ 35486 w 2155600"/>
              <a:gd name="connsiteY31" fmla="*/ 1950180 h 2548991"/>
              <a:gd name="connsiteX32" fmla="*/ 51670 w 2155600"/>
              <a:gd name="connsiteY32" fmla="*/ 2023008 h 2548991"/>
              <a:gd name="connsiteX33" fmla="*/ 84038 w 2155600"/>
              <a:gd name="connsiteY33" fmla="*/ 2055377 h 2548991"/>
              <a:gd name="connsiteX34" fmla="*/ 108315 w 2155600"/>
              <a:gd name="connsiteY34" fmla="*/ 2120113 h 2548991"/>
              <a:gd name="connsiteX35" fmla="*/ 140683 w 2155600"/>
              <a:gd name="connsiteY35" fmla="*/ 2201033 h 2548991"/>
              <a:gd name="connsiteX36" fmla="*/ 173051 w 2155600"/>
              <a:gd name="connsiteY36" fmla="*/ 2225309 h 2548991"/>
              <a:gd name="connsiteX37" fmla="*/ 229695 w 2155600"/>
              <a:gd name="connsiteY37" fmla="*/ 2265769 h 2548991"/>
              <a:gd name="connsiteX38" fmla="*/ 278247 w 2155600"/>
              <a:gd name="connsiteY38" fmla="*/ 2330506 h 2548991"/>
              <a:gd name="connsiteX39" fmla="*/ 318708 w 2155600"/>
              <a:gd name="connsiteY39" fmla="*/ 2338598 h 2548991"/>
              <a:gd name="connsiteX40" fmla="*/ 334892 w 2155600"/>
              <a:gd name="connsiteY40" fmla="*/ 2362874 h 2548991"/>
              <a:gd name="connsiteX41" fmla="*/ 407720 w 2155600"/>
              <a:gd name="connsiteY41" fmla="*/ 2387150 h 2548991"/>
              <a:gd name="connsiteX42" fmla="*/ 504824 w 2155600"/>
              <a:gd name="connsiteY42" fmla="*/ 2387150 h 2548991"/>
              <a:gd name="connsiteX43" fmla="*/ 545285 w 2155600"/>
              <a:gd name="connsiteY43" fmla="*/ 2411426 h 2548991"/>
              <a:gd name="connsiteX44" fmla="*/ 618113 w 2155600"/>
              <a:gd name="connsiteY44" fmla="*/ 2419518 h 2548991"/>
              <a:gd name="connsiteX45" fmla="*/ 966070 w 2155600"/>
              <a:gd name="connsiteY45" fmla="*/ 2443794 h 2548991"/>
              <a:gd name="connsiteX46" fmla="*/ 1014623 w 2155600"/>
              <a:gd name="connsiteY46" fmla="*/ 2468070 h 2548991"/>
              <a:gd name="connsiteX47" fmla="*/ 1055083 w 2155600"/>
              <a:gd name="connsiteY47" fmla="*/ 2476162 h 2548991"/>
              <a:gd name="connsiteX48" fmla="*/ 1111727 w 2155600"/>
              <a:gd name="connsiteY48" fmla="*/ 2492346 h 2548991"/>
              <a:gd name="connsiteX49" fmla="*/ 1403040 w 2155600"/>
              <a:gd name="connsiteY49" fmla="*/ 2516623 h 2548991"/>
              <a:gd name="connsiteX50" fmla="*/ 1589157 w 2155600"/>
              <a:gd name="connsiteY50" fmla="*/ 2532807 h 2548991"/>
              <a:gd name="connsiteX51" fmla="*/ 1840010 w 2155600"/>
              <a:gd name="connsiteY51" fmla="*/ 2548991 h 2548991"/>
              <a:gd name="connsiteX52" fmla="*/ 1969483 w 2155600"/>
              <a:gd name="connsiteY52" fmla="*/ 2540899 h 2548991"/>
              <a:gd name="connsiteX53" fmla="*/ 2009943 w 2155600"/>
              <a:gd name="connsiteY53" fmla="*/ 2500438 h 2548991"/>
              <a:gd name="connsiteX54" fmla="*/ 2058495 w 2155600"/>
              <a:gd name="connsiteY54" fmla="*/ 2459978 h 2548991"/>
              <a:gd name="connsiteX55" fmla="*/ 2082771 w 2155600"/>
              <a:gd name="connsiteY55" fmla="*/ 2411426 h 2548991"/>
              <a:gd name="connsiteX56" fmla="*/ 2098955 w 2155600"/>
              <a:gd name="connsiteY56" fmla="*/ 2370966 h 2548991"/>
              <a:gd name="connsiteX57" fmla="*/ 2115139 w 2155600"/>
              <a:gd name="connsiteY57" fmla="*/ 2338598 h 2548991"/>
              <a:gd name="connsiteX58" fmla="*/ 2123231 w 2155600"/>
              <a:gd name="connsiteY58" fmla="*/ 2290046 h 2548991"/>
              <a:gd name="connsiteX59" fmla="*/ 2139415 w 2155600"/>
              <a:gd name="connsiteY59" fmla="*/ 2273861 h 2548991"/>
              <a:gd name="connsiteX60" fmla="*/ 2147508 w 2155600"/>
              <a:gd name="connsiteY60" fmla="*/ 2225309 h 2548991"/>
              <a:gd name="connsiteX61" fmla="*/ 2155600 w 2155600"/>
              <a:gd name="connsiteY61" fmla="*/ 2192941 h 2548991"/>
              <a:gd name="connsiteX62" fmla="*/ 2136078 w 2155600"/>
              <a:gd name="connsiteY62" fmla="*/ 2094421 h 2548991"/>
              <a:gd name="connsiteX63" fmla="*/ 2123231 w 2155600"/>
              <a:gd name="connsiteY63" fmla="*/ 2063469 h 2548991"/>
              <a:gd name="connsiteX64" fmla="*/ 2074679 w 2155600"/>
              <a:gd name="connsiteY64" fmla="*/ 2055377 h 2548991"/>
              <a:gd name="connsiteX65" fmla="*/ 2034219 w 2155600"/>
              <a:gd name="connsiteY65" fmla="*/ 2047284 h 2548991"/>
              <a:gd name="connsiteX66" fmla="*/ 2009943 w 2155600"/>
              <a:gd name="connsiteY66" fmla="*/ 2031100 h 2548991"/>
              <a:gd name="connsiteX67" fmla="*/ 1896654 w 2155600"/>
              <a:gd name="connsiteY67" fmla="*/ 2039192 h 2548991"/>
              <a:gd name="connsiteX0" fmla="*/ 1589157 w 2155600"/>
              <a:gd name="connsiteY0" fmla="*/ 0 h 2548991"/>
              <a:gd name="connsiteX1" fmla="*/ 1597249 w 2155600"/>
              <a:gd name="connsiteY1" fmla="*/ 178024 h 2548991"/>
              <a:gd name="connsiteX2" fmla="*/ 1589157 w 2155600"/>
              <a:gd name="connsiteY2" fmla="*/ 242761 h 2548991"/>
              <a:gd name="connsiteX3" fmla="*/ 1564881 w 2155600"/>
              <a:gd name="connsiteY3" fmla="*/ 258945 h 2548991"/>
              <a:gd name="connsiteX4" fmla="*/ 1548697 w 2155600"/>
              <a:gd name="connsiteY4" fmla="*/ 283221 h 2548991"/>
              <a:gd name="connsiteX5" fmla="*/ 1492053 w 2155600"/>
              <a:gd name="connsiteY5" fmla="*/ 307497 h 2548991"/>
              <a:gd name="connsiteX6" fmla="*/ 1394948 w 2155600"/>
              <a:gd name="connsiteY6" fmla="*/ 299405 h 2548991"/>
              <a:gd name="connsiteX7" fmla="*/ 1281660 w 2155600"/>
              <a:gd name="connsiteY7" fmla="*/ 291313 h 2548991"/>
              <a:gd name="connsiteX8" fmla="*/ 1208831 w 2155600"/>
              <a:gd name="connsiteY8" fmla="*/ 275129 h 2548991"/>
              <a:gd name="connsiteX9" fmla="*/ 1184555 w 2155600"/>
              <a:gd name="connsiteY9" fmla="*/ 267037 h 2548991"/>
              <a:gd name="connsiteX10" fmla="*/ 1144095 w 2155600"/>
              <a:gd name="connsiteY10" fmla="*/ 258945 h 2548991"/>
              <a:gd name="connsiteX11" fmla="*/ 1119819 w 2155600"/>
              <a:gd name="connsiteY11" fmla="*/ 242761 h 2548991"/>
              <a:gd name="connsiteX12" fmla="*/ 707125 w 2155600"/>
              <a:gd name="connsiteY12" fmla="*/ 242761 h 2548991"/>
              <a:gd name="connsiteX13" fmla="*/ 585745 w 2155600"/>
              <a:gd name="connsiteY13" fmla="*/ 258945 h 2548991"/>
              <a:gd name="connsiteX14" fmla="*/ 553377 w 2155600"/>
              <a:gd name="connsiteY14" fmla="*/ 267037 h 2548991"/>
              <a:gd name="connsiteX15" fmla="*/ 490545 w 2155600"/>
              <a:gd name="connsiteY15" fmla="*/ 314156 h 2548991"/>
              <a:gd name="connsiteX16" fmla="*/ 448180 w 2155600"/>
              <a:gd name="connsiteY16" fmla="*/ 331773 h 2548991"/>
              <a:gd name="connsiteX17" fmla="*/ 423904 w 2155600"/>
              <a:gd name="connsiteY17" fmla="*/ 356049 h 2548991"/>
              <a:gd name="connsiteX18" fmla="*/ 391536 w 2155600"/>
              <a:gd name="connsiteY18" fmla="*/ 404601 h 2548991"/>
              <a:gd name="connsiteX19" fmla="*/ 334892 w 2155600"/>
              <a:gd name="connsiteY19" fmla="*/ 453154 h 2548991"/>
              <a:gd name="connsiteX20" fmla="*/ 286339 w 2155600"/>
              <a:gd name="connsiteY20" fmla="*/ 509798 h 2548991"/>
              <a:gd name="connsiteX21" fmla="*/ 243030 w 2155600"/>
              <a:gd name="connsiteY21" fmla="*/ 567875 h 2548991"/>
              <a:gd name="connsiteX22" fmla="*/ 193062 w 2155600"/>
              <a:gd name="connsiteY22" fmla="*/ 675937 h 2548991"/>
              <a:gd name="connsiteX23" fmla="*/ 173540 w 2155600"/>
              <a:gd name="connsiteY23" fmla="*/ 770698 h 2548991"/>
              <a:gd name="connsiteX24" fmla="*/ 143060 w 2155600"/>
              <a:gd name="connsiteY24" fmla="*/ 971027 h 2548991"/>
              <a:gd name="connsiteX25" fmla="*/ 116407 w 2155600"/>
              <a:gd name="connsiteY25" fmla="*/ 1043872 h 2548991"/>
              <a:gd name="connsiteX26" fmla="*/ 51670 w 2155600"/>
              <a:gd name="connsiteY26" fmla="*/ 1173345 h 2548991"/>
              <a:gd name="connsiteX27" fmla="*/ 34542 w 2155600"/>
              <a:gd name="connsiteY27" fmla="*/ 1241436 h 2548991"/>
              <a:gd name="connsiteX28" fmla="*/ 3118 w 2155600"/>
              <a:gd name="connsiteY28" fmla="*/ 1626499 h 2548991"/>
              <a:gd name="connsiteX29" fmla="*/ 19302 w 2155600"/>
              <a:gd name="connsiteY29" fmla="*/ 1723603 h 2548991"/>
              <a:gd name="connsiteX30" fmla="*/ 27394 w 2155600"/>
              <a:gd name="connsiteY30" fmla="*/ 1828800 h 2548991"/>
              <a:gd name="connsiteX31" fmla="*/ 35486 w 2155600"/>
              <a:gd name="connsiteY31" fmla="*/ 1950180 h 2548991"/>
              <a:gd name="connsiteX32" fmla="*/ 51670 w 2155600"/>
              <a:gd name="connsiteY32" fmla="*/ 2023008 h 2548991"/>
              <a:gd name="connsiteX33" fmla="*/ 84038 w 2155600"/>
              <a:gd name="connsiteY33" fmla="*/ 2055377 h 2548991"/>
              <a:gd name="connsiteX34" fmla="*/ 108315 w 2155600"/>
              <a:gd name="connsiteY34" fmla="*/ 2120113 h 2548991"/>
              <a:gd name="connsiteX35" fmla="*/ 140683 w 2155600"/>
              <a:gd name="connsiteY35" fmla="*/ 2201033 h 2548991"/>
              <a:gd name="connsiteX36" fmla="*/ 173051 w 2155600"/>
              <a:gd name="connsiteY36" fmla="*/ 2225309 h 2548991"/>
              <a:gd name="connsiteX37" fmla="*/ 229695 w 2155600"/>
              <a:gd name="connsiteY37" fmla="*/ 2265769 h 2548991"/>
              <a:gd name="connsiteX38" fmla="*/ 278247 w 2155600"/>
              <a:gd name="connsiteY38" fmla="*/ 2330506 h 2548991"/>
              <a:gd name="connsiteX39" fmla="*/ 318708 w 2155600"/>
              <a:gd name="connsiteY39" fmla="*/ 2338598 h 2548991"/>
              <a:gd name="connsiteX40" fmla="*/ 334892 w 2155600"/>
              <a:gd name="connsiteY40" fmla="*/ 2362874 h 2548991"/>
              <a:gd name="connsiteX41" fmla="*/ 407720 w 2155600"/>
              <a:gd name="connsiteY41" fmla="*/ 2387150 h 2548991"/>
              <a:gd name="connsiteX42" fmla="*/ 504824 w 2155600"/>
              <a:gd name="connsiteY42" fmla="*/ 2387150 h 2548991"/>
              <a:gd name="connsiteX43" fmla="*/ 545285 w 2155600"/>
              <a:gd name="connsiteY43" fmla="*/ 2411426 h 2548991"/>
              <a:gd name="connsiteX44" fmla="*/ 618113 w 2155600"/>
              <a:gd name="connsiteY44" fmla="*/ 2419518 h 2548991"/>
              <a:gd name="connsiteX45" fmla="*/ 966070 w 2155600"/>
              <a:gd name="connsiteY45" fmla="*/ 2443794 h 2548991"/>
              <a:gd name="connsiteX46" fmla="*/ 1014623 w 2155600"/>
              <a:gd name="connsiteY46" fmla="*/ 2468070 h 2548991"/>
              <a:gd name="connsiteX47" fmla="*/ 1055083 w 2155600"/>
              <a:gd name="connsiteY47" fmla="*/ 2476162 h 2548991"/>
              <a:gd name="connsiteX48" fmla="*/ 1111727 w 2155600"/>
              <a:gd name="connsiteY48" fmla="*/ 2492346 h 2548991"/>
              <a:gd name="connsiteX49" fmla="*/ 1403040 w 2155600"/>
              <a:gd name="connsiteY49" fmla="*/ 2516623 h 2548991"/>
              <a:gd name="connsiteX50" fmla="*/ 1589157 w 2155600"/>
              <a:gd name="connsiteY50" fmla="*/ 2532807 h 2548991"/>
              <a:gd name="connsiteX51" fmla="*/ 1840010 w 2155600"/>
              <a:gd name="connsiteY51" fmla="*/ 2548991 h 2548991"/>
              <a:gd name="connsiteX52" fmla="*/ 1969483 w 2155600"/>
              <a:gd name="connsiteY52" fmla="*/ 2540899 h 2548991"/>
              <a:gd name="connsiteX53" fmla="*/ 2009943 w 2155600"/>
              <a:gd name="connsiteY53" fmla="*/ 2500438 h 2548991"/>
              <a:gd name="connsiteX54" fmla="*/ 2058495 w 2155600"/>
              <a:gd name="connsiteY54" fmla="*/ 2459978 h 2548991"/>
              <a:gd name="connsiteX55" fmla="*/ 2082771 w 2155600"/>
              <a:gd name="connsiteY55" fmla="*/ 2411426 h 2548991"/>
              <a:gd name="connsiteX56" fmla="*/ 2098955 w 2155600"/>
              <a:gd name="connsiteY56" fmla="*/ 2370966 h 2548991"/>
              <a:gd name="connsiteX57" fmla="*/ 2115139 w 2155600"/>
              <a:gd name="connsiteY57" fmla="*/ 2338598 h 2548991"/>
              <a:gd name="connsiteX58" fmla="*/ 2123231 w 2155600"/>
              <a:gd name="connsiteY58" fmla="*/ 2290046 h 2548991"/>
              <a:gd name="connsiteX59" fmla="*/ 2139415 w 2155600"/>
              <a:gd name="connsiteY59" fmla="*/ 2273861 h 2548991"/>
              <a:gd name="connsiteX60" fmla="*/ 2147508 w 2155600"/>
              <a:gd name="connsiteY60" fmla="*/ 2225309 h 2548991"/>
              <a:gd name="connsiteX61" fmla="*/ 2155600 w 2155600"/>
              <a:gd name="connsiteY61" fmla="*/ 2192941 h 2548991"/>
              <a:gd name="connsiteX62" fmla="*/ 2136078 w 2155600"/>
              <a:gd name="connsiteY62" fmla="*/ 2094421 h 2548991"/>
              <a:gd name="connsiteX63" fmla="*/ 2113706 w 2155600"/>
              <a:gd name="connsiteY63" fmla="*/ 2076804 h 2548991"/>
              <a:gd name="connsiteX64" fmla="*/ 2074679 w 2155600"/>
              <a:gd name="connsiteY64" fmla="*/ 2055377 h 2548991"/>
              <a:gd name="connsiteX65" fmla="*/ 2034219 w 2155600"/>
              <a:gd name="connsiteY65" fmla="*/ 2047284 h 2548991"/>
              <a:gd name="connsiteX66" fmla="*/ 2009943 w 2155600"/>
              <a:gd name="connsiteY66" fmla="*/ 2031100 h 2548991"/>
              <a:gd name="connsiteX67" fmla="*/ 1896654 w 2155600"/>
              <a:gd name="connsiteY67" fmla="*/ 2039192 h 2548991"/>
              <a:gd name="connsiteX0" fmla="*/ 1589157 w 2155600"/>
              <a:gd name="connsiteY0" fmla="*/ 0 h 2548991"/>
              <a:gd name="connsiteX1" fmla="*/ 1597249 w 2155600"/>
              <a:gd name="connsiteY1" fmla="*/ 178024 h 2548991"/>
              <a:gd name="connsiteX2" fmla="*/ 1589157 w 2155600"/>
              <a:gd name="connsiteY2" fmla="*/ 242761 h 2548991"/>
              <a:gd name="connsiteX3" fmla="*/ 1564881 w 2155600"/>
              <a:gd name="connsiteY3" fmla="*/ 258945 h 2548991"/>
              <a:gd name="connsiteX4" fmla="*/ 1548697 w 2155600"/>
              <a:gd name="connsiteY4" fmla="*/ 283221 h 2548991"/>
              <a:gd name="connsiteX5" fmla="*/ 1492053 w 2155600"/>
              <a:gd name="connsiteY5" fmla="*/ 307497 h 2548991"/>
              <a:gd name="connsiteX6" fmla="*/ 1394948 w 2155600"/>
              <a:gd name="connsiteY6" fmla="*/ 299405 h 2548991"/>
              <a:gd name="connsiteX7" fmla="*/ 1281660 w 2155600"/>
              <a:gd name="connsiteY7" fmla="*/ 291313 h 2548991"/>
              <a:gd name="connsiteX8" fmla="*/ 1208831 w 2155600"/>
              <a:gd name="connsiteY8" fmla="*/ 275129 h 2548991"/>
              <a:gd name="connsiteX9" fmla="*/ 1184555 w 2155600"/>
              <a:gd name="connsiteY9" fmla="*/ 267037 h 2548991"/>
              <a:gd name="connsiteX10" fmla="*/ 1144095 w 2155600"/>
              <a:gd name="connsiteY10" fmla="*/ 258945 h 2548991"/>
              <a:gd name="connsiteX11" fmla="*/ 1119819 w 2155600"/>
              <a:gd name="connsiteY11" fmla="*/ 242761 h 2548991"/>
              <a:gd name="connsiteX12" fmla="*/ 707125 w 2155600"/>
              <a:gd name="connsiteY12" fmla="*/ 242761 h 2548991"/>
              <a:gd name="connsiteX13" fmla="*/ 585745 w 2155600"/>
              <a:gd name="connsiteY13" fmla="*/ 258945 h 2548991"/>
              <a:gd name="connsiteX14" fmla="*/ 553377 w 2155600"/>
              <a:gd name="connsiteY14" fmla="*/ 267037 h 2548991"/>
              <a:gd name="connsiteX15" fmla="*/ 490545 w 2155600"/>
              <a:gd name="connsiteY15" fmla="*/ 314156 h 2548991"/>
              <a:gd name="connsiteX16" fmla="*/ 448180 w 2155600"/>
              <a:gd name="connsiteY16" fmla="*/ 331773 h 2548991"/>
              <a:gd name="connsiteX17" fmla="*/ 423904 w 2155600"/>
              <a:gd name="connsiteY17" fmla="*/ 356049 h 2548991"/>
              <a:gd name="connsiteX18" fmla="*/ 391536 w 2155600"/>
              <a:gd name="connsiteY18" fmla="*/ 404601 h 2548991"/>
              <a:gd name="connsiteX19" fmla="*/ 334892 w 2155600"/>
              <a:gd name="connsiteY19" fmla="*/ 453154 h 2548991"/>
              <a:gd name="connsiteX20" fmla="*/ 286339 w 2155600"/>
              <a:gd name="connsiteY20" fmla="*/ 509798 h 2548991"/>
              <a:gd name="connsiteX21" fmla="*/ 243030 w 2155600"/>
              <a:gd name="connsiteY21" fmla="*/ 567875 h 2548991"/>
              <a:gd name="connsiteX22" fmla="*/ 193062 w 2155600"/>
              <a:gd name="connsiteY22" fmla="*/ 675937 h 2548991"/>
              <a:gd name="connsiteX23" fmla="*/ 173540 w 2155600"/>
              <a:gd name="connsiteY23" fmla="*/ 770698 h 2548991"/>
              <a:gd name="connsiteX24" fmla="*/ 143060 w 2155600"/>
              <a:gd name="connsiteY24" fmla="*/ 971027 h 2548991"/>
              <a:gd name="connsiteX25" fmla="*/ 116407 w 2155600"/>
              <a:gd name="connsiteY25" fmla="*/ 1043872 h 2548991"/>
              <a:gd name="connsiteX26" fmla="*/ 51670 w 2155600"/>
              <a:gd name="connsiteY26" fmla="*/ 1173345 h 2548991"/>
              <a:gd name="connsiteX27" fmla="*/ 34542 w 2155600"/>
              <a:gd name="connsiteY27" fmla="*/ 1241436 h 2548991"/>
              <a:gd name="connsiteX28" fmla="*/ 3118 w 2155600"/>
              <a:gd name="connsiteY28" fmla="*/ 1626499 h 2548991"/>
              <a:gd name="connsiteX29" fmla="*/ 19302 w 2155600"/>
              <a:gd name="connsiteY29" fmla="*/ 1723603 h 2548991"/>
              <a:gd name="connsiteX30" fmla="*/ 27394 w 2155600"/>
              <a:gd name="connsiteY30" fmla="*/ 1828800 h 2548991"/>
              <a:gd name="connsiteX31" fmla="*/ 35486 w 2155600"/>
              <a:gd name="connsiteY31" fmla="*/ 1950180 h 2548991"/>
              <a:gd name="connsiteX32" fmla="*/ 51670 w 2155600"/>
              <a:gd name="connsiteY32" fmla="*/ 2023008 h 2548991"/>
              <a:gd name="connsiteX33" fmla="*/ 84038 w 2155600"/>
              <a:gd name="connsiteY33" fmla="*/ 2055377 h 2548991"/>
              <a:gd name="connsiteX34" fmla="*/ 108315 w 2155600"/>
              <a:gd name="connsiteY34" fmla="*/ 2120113 h 2548991"/>
              <a:gd name="connsiteX35" fmla="*/ 140683 w 2155600"/>
              <a:gd name="connsiteY35" fmla="*/ 2201033 h 2548991"/>
              <a:gd name="connsiteX36" fmla="*/ 173051 w 2155600"/>
              <a:gd name="connsiteY36" fmla="*/ 2225309 h 2548991"/>
              <a:gd name="connsiteX37" fmla="*/ 229695 w 2155600"/>
              <a:gd name="connsiteY37" fmla="*/ 2265769 h 2548991"/>
              <a:gd name="connsiteX38" fmla="*/ 278247 w 2155600"/>
              <a:gd name="connsiteY38" fmla="*/ 2330506 h 2548991"/>
              <a:gd name="connsiteX39" fmla="*/ 318708 w 2155600"/>
              <a:gd name="connsiteY39" fmla="*/ 2338598 h 2548991"/>
              <a:gd name="connsiteX40" fmla="*/ 334892 w 2155600"/>
              <a:gd name="connsiteY40" fmla="*/ 2362874 h 2548991"/>
              <a:gd name="connsiteX41" fmla="*/ 407720 w 2155600"/>
              <a:gd name="connsiteY41" fmla="*/ 2387150 h 2548991"/>
              <a:gd name="connsiteX42" fmla="*/ 504824 w 2155600"/>
              <a:gd name="connsiteY42" fmla="*/ 2387150 h 2548991"/>
              <a:gd name="connsiteX43" fmla="*/ 545285 w 2155600"/>
              <a:gd name="connsiteY43" fmla="*/ 2411426 h 2548991"/>
              <a:gd name="connsiteX44" fmla="*/ 618113 w 2155600"/>
              <a:gd name="connsiteY44" fmla="*/ 2419518 h 2548991"/>
              <a:gd name="connsiteX45" fmla="*/ 966070 w 2155600"/>
              <a:gd name="connsiteY45" fmla="*/ 2443794 h 2548991"/>
              <a:gd name="connsiteX46" fmla="*/ 1014623 w 2155600"/>
              <a:gd name="connsiteY46" fmla="*/ 2468070 h 2548991"/>
              <a:gd name="connsiteX47" fmla="*/ 1055083 w 2155600"/>
              <a:gd name="connsiteY47" fmla="*/ 2476162 h 2548991"/>
              <a:gd name="connsiteX48" fmla="*/ 1111727 w 2155600"/>
              <a:gd name="connsiteY48" fmla="*/ 2492346 h 2548991"/>
              <a:gd name="connsiteX49" fmla="*/ 1403040 w 2155600"/>
              <a:gd name="connsiteY49" fmla="*/ 2516623 h 2548991"/>
              <a:gd name="connsiteX50" fmla="*/ 1589157 w 2155600"/>
              <a:gd name="connsiteY50" fmla="*/ 2532807 h 2548991"/>
              <a:gd name="connsiteX51" fmla="*/ 1840010 w 2155600"/>
              <a:gd name="connsiteY51" fmla="*/ 2548991 h 2548991"/>
              <a:gd name="connsiteX52" fmla="*/ 1969483 w 2155600"/>
              <a:gd name="connsiteY52" fmla="*/ 2540899 h 2548991"/>
              <a:gd name="connsiteX53" fmla="*/ 2009943 w 2155600"/>
              <a:gd name="connsiteY53" fmla="*/ 2500438 h 2548991"/>
              <a:gd name="connsiteX54" fmla="*/ 2058495 w 2155600"/>
              <a:gd name="connsiteY54" fmla="*/ 2459978 h 2548991"/>
              <a:gd name="connsiteX55" fmla="*/ 2082771 w 2155600"/>
              <a:gd name="connsiteY55" fmla="*/ 2411426 h 2548991"/>
              <a:gd name="connsiteX56" fmla="*/ 2098955 w 2155600"/>
              <a:gd name="connsiteY56" fmla="*/ 2370966 h 2548991"/>
              <a:gd name="connsiteX57" fmla="*/ 2115139 w 2155600"/>
              <a:gd name="connsiteY57" fmla="*/ 2338598 h 2548991"/>
              <a:gd name="connsiteX58" fmla="*/ 2123231 w 2155600"/>
              <a:gd name="connsiteY58" fmla="*/ 2290046 h 2548991"/>
              <a:gd name="connsiteX59" fmla="*/ 2139415 w 2155600"/>
              <a:gd name="connsiteY59" fmla="*/ 2273861 h 2548991"/>
              <a:gd name="connsiteX60" fmla="*/ 2147508 w 2155600"/>
              <a:gd name="connsiteY60" fmla="*/ 2225309 h 2548991"/>
              <a:gd name="connsiteX61" fmla="*/ 2155600 w 2155600"/>
              <a:gd name="connsiteY61" fmla="*/ 2192941 h 2548991"/>
              <a:gd name="connsiteX62" fmla="*/ 2132268 w 2155600"/>
              <a:gd name="connsiteY62" fmla="*/ 2096326 h 2548991"/>
              <a:gd name="connsiteX63" fmla="*/ 2113706 w 2155600"/>
              <a:gd name="connsiteY63" fmla="*/ 2076804 h 2548991"/>
              <a:gd name="connsiteX64" fmla="*/ 2074679 w 2155600"/>
              <a:gd name="connsiteY64" fmla="*/ 2055377 h 2548991"/>
              <a:gd name="connsiteX65" fmla="*/ 2034219 w 2155600"/>
              <a:gd name="connsiteY65" fmla="*/ 2047284 h 2548991"/>
              <a:gd name="connsiteX66" fmla="*/ 2009943 w 2155600"/>
              <a:gd name="connsiteY66" fmla="*/ 2031100 h 2548991"/>
              <a:gd name="connsiteX67" fmla="*/ 1896654 w 2155600"/>
              <a:gd name="connsiteY67" fmla="*/ 2039192 h 254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155600" h="2548991">
                <a:moveTo>
                  <a:pt x="1589157" y="0"/>
                </a:moveTo>
                <a:cubicBezTo>
                  <a:pt x="1591854" y="59341"/>
                  <a:pt x="1597249" y="118621"/>
                  <a:pt x="1597249" y="178024"/>
                </a:cubicBezTo>
                <a:cubicBezTo>
                  <a:pt x="1597249" y="199771"/>
                  <a:pt x="1597234" y="222569"/>
                  <a:pt x="1589157" y="242761"/>
                </a:cubicBezTo>
                <a:cubicBezTo>
                  <a:pt x="1585545" y="251791"/>
                  <a:pt x="1572973" y="253550"/>
                  <a:pt x="1564881" y="258945"/>
                </a:cubicBezTo>
                <a:cubicBezTo>
                  <a:pt x="1559486" y="267037"/>
                  <a:pt x="1556168" y="276995"/>
                  <a:pt x="1548697" y="283221"/>
                </a:cubicBezTo>
                <a:cubicBezTo>
                  <a:pt x="1535365" y="294331"/>
                  <a:pt x="1508918" y="301875"/>
                  <a:pt x="1492053" y="307497"/>
                </a:cubicBezTo>
                <a:lnTo>
                  <a:pt x="1394948" y="299405"/>
                </a:lnTo>
                <a:cubicBezTo>
                  <a:pt x="1357201" y="296501"/>
                  <a:pt x="1319311" y="295276"/>
                  <a:pt x="1281660" y="291313"/>
                </a:cubicBezTo>
                <a:cubicBezTo>
                  <a:pt x="1268451" y="289923"/>
                  <a:pt x="1223688" y="279374"/>
                  <a:pt x="1208831" y="275129"/>
                </a:cubicBezTo>
                <a:cubicBezTo>
                  <a:pt x="1200629" y="272786"/>
                  <a:pt x="1192830" y="269106"/>
                  <a:pt x="1184555" y="267037"/>
                </a:cubicBezTo>
                <a:cubicBezTo>
                  <a:pt x="1171212" y="263701"/>
                  <a:pt x="1157582" y="261642"/>
                  <a:pt x="1144095" y="258945"/>
                </a:cubicBezTo>
                <a:cubicBezTo>
                  <a:pt x="1136003" y="253550"/>
                  <a:pt x="1129412" y="244360"/>
                  <a:pt x="1119819" y="242761"/>
                </a:cubicBezTo>
                <a:cubicBezTo>
                  <a:pt x="1013784" y="225089"/>
                  <a:pt x="770013" y="241014"/>
                  <a:pt x="707125" y="242761"/>
                </a:cubicBezTo>
                <a:cubicBezTo>
                  <a:pt x="666665" y="248156"/>
                  <a:pt x="626064" y="252579"/>
                  <a:pt x="585745" y="258945"/>
                </a:cubicBezTo>
                <a:cubicBezTo>
                  <a:pt x="574760" y="260680"/>
                  <a:pt x="569244" y="257835"/>
                  <a:pt x="553377" y="267037"/>
                </a:cubicBezTo>
                <a:cubicBezTo>
                  <a:pt x="537510" y="276239"/>
                  <a:pt x="640747" y="230710"/>
                  <a:pt x="490545" y="314156"/>
                </a:cubicBezTo>
                <a:cubicBezTo>
                  <a:pt x="478522" y="320835"/>
                  <a:pt x="461667" y="329076"/>
                  <a:pt x="448180" y="331773"/>
                </a:cubicBezTo>
                <a:cubicBezTo>
                  <a:pt x="440088" y="339865"/>
                  <a:pt x="430930" y="347016"/>
                  <a:pt x="423904" y="356049"/>
                </a:cubicBezTo>
                <a:cubicBezTo>
                  <a:pt x="411962" y="371402"/>
                  <a:pt x="404679" y="390263"/>
                  <a:pt x="391536" y="404601"/>
                </a:cubicBezTo>
                <a:cubicBezTo>
                  <a:pt x="374732" y="422933"/>
                  <a:pt x="352477" y="435569"/>
                  <a:pt x="334892" y="453154"/>
                </a:cubicBezTo>
                <a:cubicBezTo>
                  <a:pt x="317307" y="470739"/>
                  <a:pt x="301649" y="490678"/>
                  <a:pt x="286339" y="509798"/>
                </a:cubicBezTo>
                <a:cubicBezTo>
                  <a:pt x="271029" y="528918"/>
                  <a:pt x="258576" y="540185"/>
                  <a:pt x="243030" y="567875"/>
                </a:cubicBezTo>
                <a:cubicBezTo>
                  <a:pt x="227484" y="595565"/>
                  <a:pt x="216713" y="644402"/>
                  <a:pt x="193062" y="675937"/>
                </a:cubicBezTo>
                <a:cubicBezTo>
                  <a:pt x="190365" y="684029"/>
                  <a:pt x="181874" y="721516"/>
                  <a:pt x="173540" y="770698"/>
                </a:cubicBezTo>
                <a:cubicBezTo>
                  <a:pt x="165206" y="819880"/>
                  <a:pt x="152582" y="925498"/>
                  <a:pt x="143060" y="971027"/>
                </a:cubicBezTo>
                <a:cubicBezTo>
                  <a:pt x="133538" y="1016556"/>
                  <a:pt x="127196" y="1030385"/>
                  <a:pt x="116407" y="1043872"/>
                </a:cubicBezTo>
                <a:cubicBezTo>
                  <a:pt x="95672" y="1099165"/>
                  <a:pt x="65314" y="1140418"/>
                  <a:pt x="51670" y="1173345"/>
                </a:cubicBezTo>
                <a:cubicBezTo>
                  <a:pt x="38026" y="1206272"/>
                  <a:pt x="45331" y="1233344"/>
                  <a:pt x="34542" y="1241436"/>
                </a:cubicBezTo>
                <a:cubicBezTo>
                  <a:pt x="-4428" y="1397317"/>
                  <a:pt x="-2641" y="1275183"/>
                  <a:pt x="3118" y="1626499"/>
                </a:cubicBezTo>
                <a:cubicBezTo>
                  <a:pt x="3656" y="1659309"/>
                  <a:pt x="13907" y="1691235"/>
                  <a:pt x="19302" y="1723603"/>
                </a:cubicBezTo>
                <a:cubicBezTo>
                  <a:pt x="21999" y="1758669"/>
                  <a:pt x="24888" y="1793720"/>
                  <a:pt x="27394" y="1828800"/>
                </a:cubicBezTo>
                <a:cubicBezTo>
                  <a:pt x="30283" y="1869247"/>
                  <a:pt x="31642" y="1909813"/>
                  <a:pt x="35486" y="1950180"/>
                </a:cubicBezTo>
                <a:cubicBezTo>
                  <a:pt x="35794" y="1953412"/>
                  <a:pt x="43165" y="2011101"/>
                  <a:pt x="51670" y="2023008"/>
                </a:cubicBezTo>
                <a:cubicBezTo>
                  <a:pt x="60539" y="2035425"/>
                  <a:pt x="73249" y="2044587"/>
                  <a:pt x="84038" y="2055377"/>
                </a:cubicBezTo>
                <a:cubicBezTo>
                  <a:pt x="98959" y="2115056"/>
                  <a:pt x="82925" y="2060869"/>
                  <a:pt x="108315" y="2120113"/>
                </a:cubicBezTo>
                <a:cubicBezTo>
                  <a:pt x="119759" y="2146815"/>
                  <a:pt x="125457" y="2176291"/>
                  <a:pt x="140683" y="2201033"/>
                </a:cubicBezTo>
                <a:cubicBezTo>
                  <a:pt x="147751" y="2212519"/>
                  <a:pt x="162901" y="2216428"/>
                  <a:pt x="173051" y="2225309"/>
                </a:cubicBezTo>
                <a:cubicBezTo>
                  <a:pt x="220312" y="2266662"/>
                  <a:pt x="185990" y="2251201"/>
                  <a:pt x="229695" y="2265769"/>
                </a:cubicBezTo>
                <a:cubicBezTo>
                  <a:pt x="242754" y="2291888"/>
                  <a:pt x="249933" y="2314776"/>
                  <a:pt x="278247" y="2330506"/>
                </a:cubicBezTo>
                <a:cubicBezTo>
                  <a:pt x="290270" y="2337186"/>
                  <a:pt x="305221" y="2335901"/>
                  <a:pt x="318708" y="2338598"/>
                </a:cubicBezTo>
                <a:cubicBezTo>
                  <a:pt x="324103" y="2346690"/>
                  <a:pt x="328015" y="2355997"/>
                  <a:pt x="334892" y="2362874"/>
                </a:cubicBezTo>
                <a:cubicBezTo>
                  <a:pt x="357649" y="2385631"/>
                  <a:pt x="375169" y="2381725"/>
                  <a:pt x="407720" y="2387150"/>
                </a:cubicBezTo>
                <a:cubicBezTo>
                  <a:pt x="448491" y="2376957"/>
                  <a:pt x="453874" y="2371473"/>
                  <a:pt x="504824" y="2387150"/>
                </a:cubicBezTo>
                <a:cubicBezTo>
                  <a:pt x="519857" y="2391775"/>
                  <a:pt x="530162" y="2407105"/>
                  <a:pt x="545285" y="2411426"/>
                </a:cubicBezTo>
                <a:cubicBezTo>
                  <a:pt x="568771" y="2418136"/>
                  <a:pt x="593760" y="2417645"/>
                  <a:pt x="618113" y="2419518"/>
                </a:cubicBezTo>
                <a:lnTo>
                  <a:pt x="966070" y="2443794"/>
                </a:lnTo>
                <a:cubicBezTo>
                  <a:pt x="982254" y="2451886"/>
                  <a:pt x="997618" y="2461886"/>
                  <a:pt x="1014623" y="2468070"/>
                </a:cubicBezTo>
                <a:cubicBezTo>
                  <a:pt x="1027549" y="2472770"/>
                  <a:pt x="1041740" y="2472826"/>
                  <a:pt x="1055083" y="2476162"/>
                </a:cubicBezTo>
                <a:cubicBezTo>
                  <a:pt x="1074134" y="2480925"/>
                  <a:pt x="1092593" y="2487930"/>
                  <a:pt x="1111727" y="2492346"/>
                </a:cubicBezTo>
                <a:cubicBezTo>
                  <a:pt x="1190060" y="2510423"/>
                  <a:pt x="1392120" y="2515895"/>
                  <a:pt x="1403040" y="2516623"/>
                </a:cubicBezTo>
                <a:cubicBezTo>
                  <a:pt x="1478949" y="2541926"/>
                  <a:pt x="1416324" y="2523465"/>
                  <a:pt x="1589157" y="2532807"/>
                </a:cubicBezTo>
                <a:cubicBezTo>
                  <a:pt x="1716380" y="2539684"/>
                  <a:pt x="1720578" y="2540460"/>
                  <a:pt x="1840010" y="2548991"/>
                </a:cubicBezTo>
                <a:cubicBezTo>
                  <a:pt x="1883168" y="2546294"/>
                  <a:pt x="1926770" y="2547643"/>
                  <a:pt x="1969483" y="2540899"/>
                </a:cubicBezTo>
                <a:cubicBezTo>
                  <a:pt x="1992261" y="2537302"/>
                  <a:pt x="1997955" y="2514824"/>
                  <a:pt x="2009943" y="2500438"/>
                </a:cubicBezTo>
                <a:cubicBezTo>
                  <a:pt x="2029413" y="2477074"/>
                  <a:pt x="2034626" y="2475891"/>
                  <a:pt x="2058495" y="2459978"/>
                </a:cubicBezTo>
                <a:cubicBezTo>
                  <a:pt x="2078834" y="2398960"/>
                  <a:pt x="2051398" y="2474172"/>
                  <a:pt x="2082771" y="2411426"/>
                </a:cubicBezTo>
                <a:cubicBezTo>
                  <a:pt x="2089267" y="2398434"/>
                  <a:pt x="2093056" y="2384240"/>
                  <a:pt x="2098955" y="2370966"/>
                </a:cubicBezTo>
                <a:cubicBezTo>
                  <a:pt x="2103854" y="2359943"/>
                  <a:pt x="2109744" y="2349387"/>
                  <a:pt x="2115139" y="2338598"/>
                </a:cubicBezTo>
                <a:cubicBezTo>
                  <a:pt x="2117836" y="2322414"/>
                  <a:pt x="2117470" y="2305409"/>
                  <a:pt x="2123231" y="2290046"/>
                </a:cubicBezTo>
                <a:cubicBezTo>
                  <a:pt x="2125910" y="2282902"/>
                  <a:pt x="2136736" y="2281005"/>
                  <a:pt x="2139415" y="2273861"/>
                </a:cubicBezTo>
                <a:cubicBezTo>
                  <a:pt x="2145176" y="2258498"/>
                  <a:pt x="2144290" y="2241398"/>
                  <a:pt x="2147508" y="2225309"/>
                </a:cubicBezTo>
                <a:cubicBezTo>
                  <a:pt x="2149689" y="2214404"/>
                  <a:pt x="2152903" y="2203730"/>
                  <a:pt x="2155600" y="2192941"/>
                </a:cubicBezTo>
                <a:cubicBezTo>
                  <a:pt x="2152903" y="2152481"/>
                  <a:pt x="2139250" y="2115682"/>
                  <a:pt x="2132268" y="2096326"/>
                </a:cubicBezTo>
                <a:cubicBezTo>
                  <a:pt x="2125286" y="2076970"/>
                  <a:pt x="2123304" y="2083629"/>
                  <a:pt x="2113706" y="2076804"/>
                </a:cubicBezTo>
                <a:cubicBezTo>
                  <a:pt x="2104108" y="2069979"/>
                  <a:pt x="2087927" y="2060297"/>
                  <a:pt x="2074679" y="2055377"/>
                </a:cubicBezTo>
                <a:cubicBezTo>
                  <a:pt x="2061431" y="2050457"/>
                  <a:pt x="2047706" y="2049982"/>
                  <a:pt x="2034219" y="2047284"/>
                </a:cubicBezTo>
                <a:cubicBezTo>
                  <a:pt x="2026127" y="2041889"/>
                  <a:pt x="2019652" y="2031671"/>
                  <a:pt x="2009943" y="2031100"/>
                </a:cubicBezTo>
                <a:cubicBezTo>
                  <a:pt x="1972149" y="2028877"/>
                  <a:pt x="1896654" y="2039192"/>
                  <a:pt x="1896654" y="2039192"/>
                </a:cubicBez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985961" y="2840304"/>
            <a:ext cx="1715512" cy="1521303"/>
          </a:xfrm>
          <a:custGeom>
            <a:avLst/>
            <a:gdLst>
              <a:gd name="connsiteX0" fmla="*/ 0 w 1715512"/>
              <a:gd name="connsiteY0" fmla="*/ 0 h 1521303"/>
              <a:gd name="connsiteX1" fmla="*/ 40460 w 1715512"/>
              <a:gd name="connsiteY1" fmla="*/ 8092 h 1521303"/>
              <a:gd name="connsiteX2" fmla="*/ 89012 w 1715512"/>
              <a:gd name="connsiteY2" fmla="*/ 24277 h 1521303"/>
              <a:gd name="connsiteX3" fmla="*/ 113289 w 1715512"/>
              <a:gd name="connsiteY3" fmla="*/ 32369 h 1521303"/>
              <a:gd name="connsiteX4" fmla="*/ 178025 w 1715512"/>
              <a:gd name="connsiteY4" fmla="*/ 40461 h 1521303"/>
              <a:gd name="connsiteX5" fmla="*/ 226577 w 1715512"/>
              <a:gd name="connsiteY5" fmla="*/ 72829 h 1521303"/>
              <a:gd name="connsiteX6" fmla="*/ 258945 w 1715512"/>
              <a:gd name="connsiteY6" fmla="*/ 137565 h 1521303"/>
              <a:gd name="connsiteX7" fmla="*/ 299405 w 1715512"/>
              <a:gd name="connsiteY7" fmla="*/ 161841 h 1521303"/>
              <a:gd name="connsiteX8" fmla="*/ 364142 w 1715512"/>
              <a:gd name="connsiteY8" fmla="*/ 218485 h 1521303"/>
              <a:gd name="connsiteX9" fmla="*/ 404602 w 1715512"/>
              <a:gd name="connsiteY9" fmla="*/ 291314 h 1521303"/>
              <a:gd name="connsiteX10" fmla="*/ 485522 w 1715512"/>
              <a:gd name="connsiteY10" fmla="*/ 428878 h 1521303"/>
              <a:gd name="connsiteX11" fmla="*/ 501706 w 1715512"/>
              <a:gd name="connsiteY11" fmla="*/ 461246 h 1521303"/>
              <a:gd name="connsiteX12" fmla="*/ 517890 w 1715512"/>
              <a:gd name="connsiteY12" fmla="*/ 477431 h 1521303"/>
              <a:gd name="connsiteX13" fmla="*/ 534074 w 1715512"/>
              <a:gd name="connsiteY13" fmla="*/ 501707 h 1521303"/>
              <a:gd name="connsiteX14" fmla="*/ 566443 w 1715512"/>
              <a:gd name="connsiteY14" fmla="*/ 517891 h 1521303"/>
              <a:gd name="connsiteX15" fmla="*/ 614995 w 1715512"/>
              <a:gd name="connsiteY15" fmla="*/ 566443 h 1521303"/>
              <a:gd name="connsiteX16" fmla="*/ 623087 w 1715512"/>
              <a:gd name="connsiteY16" fmla="*/ 590719 h 1521303"/>
              <a:gd name="connsiteX17" fmla="*/ 704007 w 1715512"/>
              <a:gd name="connsiteY17" fmla="*/ 647363 h 1521303"/>
              <a:gd name="connsiteX18" fmla="*/ 752559 w 1715512"/>
              <a:gd name="connsiteY18" fmla="*/ 712100 h 1521303"/>
              <a:gd name="connsiteX19" fmla="*/ 776835 w 1715512"/>
              <a:gd name="connsiteY19" fmla="*/ 728284 h 1521303"/>
              <a:gd name="connsiteX20" fmla="*/ 801112 w 1715512"/>
              <a:gd name="connsiteY20" fmla="*/ 752560 h 1521303"/>
              <a:gd name="connsiteX21" fmla="*/ 833480 w 1715512"/>
              <a:gd name="connsiteY21" fmla="*/ 776836 h 1521303"/>
              <a:gd name="connsiteX22" fmla="*/ 914400 w 1715512"/>
              <a:gd name="connsiteY22" fmla="*/ 817296 h 1521303"/>
              <a:gd name="connsiteX23" fmla="*/ 979136 w 1715512"/>
              <a:gd name="connsiteY23" fmla="*/ 865848 h 1521303"/>
              <a:gd name="connsiteX24" fmla="*/ 1068149 w 1715512"/>
              <a:gd name="connsiteY24" fmla="*/ 906308 h 1521303"/>
              <a:gd name="connsiteX25" fmla="*/ 1173345 w 1715512"/>
              <a:gd name="connsiteY25" fmla="*/ 1027689 h 1521303"/>
              <a:gd name="connsiteX26" fmla="*/ 1229989 w 1715512"/>
              <a:gd name="connsiteY26" fmla="*/ 1076241 h 1521303"/>
              <a:gd name="connsiteX27" fmla="*/ 1286634 w 1715512"/>
              <a:gd name="connsiteY27" fmla="*/ 1084333 h 1521303"/>
              <a:gd name="connsiteX28" fmla="*/ 1351370 w 1715512"/>
              <a:gd name="connsiteY28" fmla="*/ 1181438 h 1521303"/>
              <a:gd name="connsiteX29" fmla="*/ 1391830 w 1715512"/>
              <a:gd name="connsiteY29" fmla="*/ 1205714 h 1521303"/>
              <a:gd name="connsiteX30" fmla="*/ 1440382 w 1715512"/>
              <a:gd name="connsiteY30" fmla="*/ 1229990 h 1521303"/>
              <a:gd name="connsiteX31" fmla="*/ 1480843 w 1715512"/>
              <a:gd name="connsiteY31" fmla="*/ 1286634 h 1521303"/>
              <a:gd name="connsiteX32" fmla="*/ 1497027 w 1715512"/>
              <a:gd name="connsiteY32" fmla="*/ 1310910 h 1521303"/>
              <a:gd name="connsiteX33" fmla="*/ 1545579 w 1715512"/>
              <a:gd name="connsiteY33" fmla="*/ 1335186 h 1521303"/>
              <a:gd name="connsiteX34" fmla="*/ 1586039 w 1715512"/>
              <a:gd name="connsiteY34" fmla="*/ 1375646 h 1521303"/>
              <a:gd name="connsiteX35" fmla="*/ 1602223 w 1715512"/>
              <a:gd name="connsiteY35" fmla="*/ 1399923 h 1521303"/>
              <a:gd name="connsiteX36" fmla="*/ 1626499 w 1715512"/>
              <a:gd name="connsiteY36" fmla="*/ 1416107 h 1521303"/>
              <a:gd name="connsiteX37" fmla="*/ 1650775 w 1715512"/>
              <a:gd name="connsiteY37" fmla="*/ 1440383 h 1521303"/>
              <a:gd name="connsiteX38" fmla="*/ 1658867 w 1715512"/>
              <a:gd name="connsiteY38" fmla="*/ 1464659 h 1521303"/>
              <a:gd name="connsiteX39" fmla="*/ 1707420 w 1715512"/>
              <a:gd name="connsiteY39" fmla="*/ 1497027 h 1521303"/>
              <a:gd name="connsiteX40" fmla="*/ 1715512 w 1715512"/>
              <a:gd name="connsiteY40" fmla="*/ 1521303 h 15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15512" h="1521303">
                <a:moveTo>
                  <a:pt x="0" y="0"/>
                </a:moveTo>
                <a:cubicBezTo>
                  <a:pt x="13487" y="2697"/>
                  <a:pt x="27191" y="4473"/>
                  <a:pt x="40460" y="8092"/>
                </a:cubicBezTo>
                <a:cubicBezTo>
                  <a:pt x="56918" y="12581"/>
                  <a:pt x="72828" y="18882"/>
                  <a:pt x="89012" y="24277"/>
                </a:cubicBezTo>
                <a:cubicBezTo>
                  <a:pt x="97104" y="26975"/>
                  <a:pt x="104825" y="31311"/>
                  <a:pt x="113289" y="32369"/>
                </a:cubicBezTo>
                <a:lnTo>
                  <a:pt x="178025" y="40461"/>
                </a:lnTo>
                <a:cubicBezTo>
                  <a:pt x="194209" y="51250"/>
                  <a:pt x="217878" y="55432"/>
                  <a:pt x="226577" y="72829"/>
                </a:cubicBezTo>
                <a:cubicBezTo>
                  <a:pt x="237366" y="94408"/>
                  <a:pt x="238257" y="125152"/>
                  <a:pt x="258945" y="137565"/>
                </a:cubicBezTo>
                <a:cubicBezTo>
                  <a:pt x="272432" y="145657"/>
                  <a:pt x="287123" y="152016"/>
                  <a:pt x="299405" y="161841"/>
                </a:cubicBezTo>
                <a:cubicBezTo>
                  <a:pt x="417750" y="256516"/>
                  <a:pt x="287790" y="167584"/>
                  <a:pt x="364142" y="218485"/>
                </a:cubicBezTo>
                <a:cubicBezTo>
                  <a:pt x="381639" y="270975"/>
                  <a:pt x="360083" y="213405"/>
                  <a:pt x="404602" y="291314"/>
                </a:cubicBezTo>
                <a:cubicBezTo>
                  <a:pt x="495428" y="450261"/>
                  <a:pt x="368671" y="253601"/>
                  <a:pt x="485522" y="428878"/>
                </a:cubicBezTo>
                <a:cubicBezTo>
                  <a:pt x="492213" y="438915"/>
                  <a:pt x="495015" y="451209"/>
                  <a:pt x="501706" y="461246"/>
                </a:cubicBezTo>
                <a:cubicBezTo>
                  <a:pt x="505938" y="467594"/>
                  <a:pt x="513124" y="471473"/>
                  <a:pt x="517890" y="477431"/>
                </a:cubicBezTo>
                <a:cubicBezTo>
                  <a:pt x="523965" y="485025"/>
                  <a:pt x="526603" y="495481"/>
                  <a:pt x="534074" y="501707"/>
                </a:cubicBezTo>
                <a:cubicBezTo>
                  <a:pt x="543341" y="509430"/>
                  <a:pt x="555653" y="512496"/>
                  <a:pt x="566443" y="517891"/>
                </a:cubicBezTo>
                <a:cubicBezTo>
                  <a:pt x="584690" y="572633"/>
                  <a:pt x="557666" y="509114"/>
                  <a:pt x="614995" y="566443"/>
                </a:cubicBezTo>
                <a:cubicBezTo>
                  <a:pt x="621026" y="572474"/>
                  <a:pt x="619272" y="583090"/>
                  <a:pt x="623087" y="590719"/>
                </a:cubicBezTo>
                <a:cubicBezTo>
                  <a:pt x="642798" y="630141"/>
                  <a:pt x="655021" y="622870"/>
                  <a:pt x="704007" y="647363"/>
                </a:cubicBezTo>
                <a:cubicBezTo>
                  <a:pt x="729318" y="660018"/>
                  <a:pt x="736259" y="693083"/>
                  <a:pt x="752559" y="712100"/>
                </a:cubicBezTo>
                <a:cubicBezTo>
                  <a:pt x="758888" y="719484"/>
                  <a:pt x="769364" y="722058"/>
                  <a:pt x="776835" y="728284"/>
                </a:cubicBezTo>
                <a:cubicBezTo>
                  <a:pt x="785627" y="735610"/>
                  <a:pt x="792423" y="745112"/>
                  <a:pt x="801112" y="752560"/>
                </a:cubicBezTo>
                <a:cubicBezTo>
                  <a:pt x="811352" y="761337"/>
                  <a:pt x="821691" y="770286"/>
                  <a:pt x="833480" y="776836"/>
                </a:cubicBezTo>
                <a:cubicBezTo>
                  <a:pt x="918190" y="823897"/>
                  <a:pt x="829383" y="758438"/>
                  <a:pt x="914400" y="817296"/>
                </a:cubicBezTo>
                <a:cubicBezTo>
                  <a:pt x="936577" y="832649"/>
                  <a:pt x="956447" y="851262"/>
                  <a:pt x="979136" y="865848"/>
                </a:cubicBezTo>
                <a:cubicBezTo>
                  <a:pt x="1004476" y="882138"/>
                  <a:pt x="1039953" y="895029"/>
                  <a:pt x="1068149" y="906308"/>
                </a:cubicBezTo>
                <a:cubicBezTo>
                  <a:pt x="1132722" y="992407"/>
                  <a:pt x="1097628" y="951972"/>
                  <a:pt x="1173345" y="1027689"/>
                </a:cubicBezTo>
                <a:cubicBezTo>
                  <a:pt x="1182206" y="1036550"/>
                  <a:pt x="1212383" y="1070959"/>
                  <a:pt x="1229989" y="1076241"/>
                </a:cubicBezTo>
                <a:cubicBezTo>
                  <a:pt x="1248258" y="1081722"/>
                  <a:pt x="1267752" y="1081636"/>
                  <a:pt x="1286634" y="1084333"/>
                </a:cubicBezTo>
                <a:cubicBezTo>
                  <a:pt x="1314881" y="1140827"/>
                  <a:pt x="1295580" y="1107051"/>
                  <a:pt x="1351370" y="1181438"/>
                </a:cubicBezTo>
                <a:cubicBezTo>
                  <a:pt x="1360807" y="1194020"/>
                  <a:pt x="1378493" y="1197378"/>
                  <a:pt x="1391830" y="1205714"/>
                </a:cubicBezTo>
                <a:cubicBezTo>
                  <a:pt x="1427685" y="1228123"/>
                  <a:pt x="1402949" y="1217512"/>
                  <a:pt x="1440382" y="1229990"/>
                </a:cubicBezTo>
                <a:cubicBezTo>
                  <a:pt x="1478523" y="1287201"/>
                  <a:pt x="1430657" y="1216375"/>
                  <a:pt x="1480843" y="1286634"/>
                </a:cubicBezTo>
                <a:cubicBezTo>
                  <a:pt x="1486496" y="1294548"/>
                  <a:pt x="1489247" y="1305075"/>
                  <a:pt x="1497027" y="1310910"/>
                </a:cubicBezTo>
                <a:cubicBezTo>
                  <a:pt x="1511502" y="1321767"/>
                  <a:pt x="1529395" y="1327094"/>
                  <a:pt x="1545579" y="1335186"/>
                </a:cubicBezTo>
                <a:cubicBezTo>
                  <a:pt x="1588739" y="1399926"/>
                  <a:pt x="1532090" y="1321695"/>
                  <a:pt x="1586039" y="1375646"/>
                </a:cubicBezTo>
                <a:cubicBezTo>
                  <a:pt x="1592916" y="1382523"/>
                  <a:pt x="1595346" y="1393046"/>
                  <a:pt x="1602223" y="1399923"/>
                </a:cubicBezTo>
                <a:cubicBezTo>
                  <a:pt x="1609100" y="1406800"/>
                  <a:pt x="1619028" y="1409881"/>
                  <a:pt x="1626499" y="1416107"/>
                </a:cubicBezTo>
                <a:cubicBezTo>
                  <a:pt x="1635290" y="1423433"/>
                  <a:pt x="1642683" y="1432291"/>
                  <a:pt x="1650775" y="1440383"/>
                </a:cubicBezTo>
                <a:cubicBezTo>
                  <a:pt x="1653472" y="1448475"/>
                  <a:pt x="1652836" y="1458628"/>
                  <a:pt x="1658867" y="1464659"/>
                </a:cubicBezTo>
                <a:cubicBezTo>
                  <a:pt x="1672621" y="1478413"/>
                  <a:pt x="1707420" y="1497027"/>
                  <a:pt x="1707420" y="1497027"/>
                </a:cubicBezTo>
                <a:lnTo>
                  <a:pt x="1715512" y="1521303"/>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165992" y="4345423"/>
            <a:ext cx="543573" cy="1124793"/>
          </a:xfrm>
          <a:custGeom>
            <a:avLst/>
            <a:gdLst>
              <a:gd name="connsiteX0" fmla="*/ 543573 w 543573"/>
              <a:gd name="connsiteY0" fmla="*/ 0 h 1124793"/>
              <a:gd name="connsiteX1" fmla="*/ 341272 w 543573"/>
              <a:gd name="connsiteY1" fmla="*/ 8092 h 1124793"/>
              <a:gd name="connsiteX2" fmla="*/ 284627 w 543573"/>
              <a:gd name="connsiteY2" fmla="*/ 40460 h 1124793"/>
              <a:gd name="connsiteX3" fmla="*/ 252259 w 543573"/>
              <a:gd name="connsiteY3" fmla="*/ 48552 h 1124793"/>
              <a:gd name="connsiteX4" fmla="*/ 106603 w 543573"/>
              <a:gd name="connsiteY4" fmla="*/ 113289 h 1124793"/>
              <a:gd name="connsiteX5" fmla="*/ 82327 w 543573"/>
              <a:gd name="connsiteY5" fmla="*/ 137565 h 1124793"/>
              <a:gd name="connsiteX6" fmla="*/ 41866 w 543573"/>
              <a:gd name="connsiteY6" fmla="*/ 226577 h 1124793"/>
              <a:gd name="connsiteX7" fmla="*/ 33774 w 543573"/>
              <a:gd name="connsiteY7" fmla="*/ 267037 h 1124793"/>
              <a:gd name="connsiteX8" fmla="*/ 9498 w 543573"/>
              <a:gd name="connsiteY8" fmla="*/ 299405 h 1124793"/>
              <a:gd name="connsiteX9" fmla="*/ 9498 w 543573"/>
              <a:gd name="connsiteY9" fmla="*/ 477430 h 1124793"/>
              <a:gd name="connsiteX10" fmla="*/ 17590 w 543573"/>
              <a:gd name="connsiteY10" fmla="*/ 825388 h 1124793"/>
              <a:gd name="connsiteX11" fmla="*/ 25682 w 543573"/>
              <a:gd name="connsiteY11" fmla="*/ 1084333 h 1124793"/>
              <a:gd name="connsiteX12" fmla="*/ 33774 w 543573"/>
              <a:gd name="connsiteY12" fmla="*/ 1108609 h 1124793"/>
              <a:gd name="connsiteX13" fmla="*/ 58050 w 543573"/>
              <a:gd name="connsiteY13" fmla="*/ 1124793 h 112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573" h="1124793">
                <a:moveTo>
                  <a:pt x="543573" y="0"/>
                </a:moveTo>
                <a:cubicBezTo>
                  <a:pt x="476139" y="2697"/>
                  <a:pt x="408425" y="1377"/>
                  <a:pt x="341272" y="8092"/>
                </a:cubicBezTo>
                <a:cubicBezTo>
                  <a:pt x="266429" y="15576"/>
                  <a:pt x="325422" y="20063"/>
                  <a:pt x="284627" y="40460"/>
                </a:cubicBezTo>
                <a:cubicBezTo>
                  <a:pt x="274680" y="45434"/>
                  <a:pt x="262911" y="45356"/>
                  <a:pt x="252259" y="48552"/>
                </a:cubicBezTo>
                <a:cubicBezTo>
                  <a:pt x="183189" y="69273"/>
                  <a:pt x="189663" y="71758"/>
                  <a:pt x="106603" y="113289"/>
                </a:cubicBezTo>
                <a:cubicBezTo>
                  <a:pt x="96367" y="118407"/>
                  <a:pt x="88471" y="127910"/>
                  <a:pt x="82327" y="137565"/>
                </a:cubicBezTo>
                <a:cubicBezTo>
                  <a:pt x="70838" y="155619"/>
                  <a:pt x="48857" y="198615"/>
                  <a:pt x="41866" y="226577"/>
                </a:cubicBezTo>
                <a:cubicBezTo>
                  <a:pt x="38530" y="239920"/>
                  <a:pt x="39360" y="254469"/>
                  <a:pt x="33774" y="267037"/>
                </a:cubicBezTo>
                <a:cubicBezTo>
                  <a:pt x="28297" y="279361"/>
                  <a:pt x="17590" y="288616"/>
                  <a:pt x="9498" y="299405"/>
                </a:cubicBezTo>
                <a:cubicBezTo>
                  <a:pt x="-7984" y="526670"/>
                  <a:pt x="2742" y="301784"/>
                  <a:pt x="9498" y="477430"/>
                </a:cubicBezTo>
                <a:cubicBezTo>
                  <a:pt x="13957" y="593362"/>
                  <a:pt x="14497" y="709412"/>
                  <a:pt x="17590" y="825388"/>
                </a:cubicBezTo>
                <a:cubicBezTo>
                  <a:pt x="19892" y="911714"/>
                  <a:pt x="20755" y="998117"/>
                  <a:pt x="25682" y="1084333"/>
                </a:cubicBezTo>
                <a:cubicBezTo>
                  <a:pt x="26169" y="1092849"/>
                  <a:pt x="28446" y="1101948"/>
                  <a:pt x="33774" y="1108609"/>
                </a:cubicBezTo>
                <a:cubicBezTo>
                  <a:pt x="39849" y="1116203"/>
                  <a:pt x="58050" y="1124793"/>
                  <a:pt x="58050" y="1124793"/>
                </a:cubicBez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8456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371599"/>
          </a:xfrm>
        </p:spPr>
        <p:txBody>
          <a:bodyPr>
            <a:normAutofit/>
          </a:bodyPr>
          <a:lstStyle/>
          <a:p>
            <a:r>
              <a:rPr lang="en-US" sz="5400" dirty="0" smtClean="0">
                <a:latin typeface="Arial" pitchFamily="34" charset="0"/>
                <a:cs typeface="Arial" pitchFamily="34" charset="0"/>
              </a:rPr>
              <a:t>WOW!</a:t>
            </a:r>
            <a:endParaRPr lang="en-US" sz="5400" dirty="0">
              <a:latin typeface="Arial" pitchFamily="34" charset="0"/>
              <a:cs typeface="Arial" pitchFamily="34" charset="0"/>
            </a:endParaRPr>
          </a:p>
        </p:txBody>
      </p:sp>
      <p:sp>
        <p:nvSpPr>
          <p:cNvPr id="3" name="Subtitle 2"/>
          <p:cNvSpPr>
            <a:spLocks noGrp="1"/>
          </p:cNvSpPr>
          <p:nvPr>
            <p:ph type="subTitle" idx="1"/>
          </p:nvPr>
        </p:nvSpPr>
        <p:spPr>
          <a:xfrm>
            <a:off x="838200" y="2133600"/>
            <a:ext cx="7391400" cy="3505200"/>
          </a:xfrm>
        </p:spPr>
        <p:txBody>
          <a:bodyPr>
            <a:normAutofit/>
          </a:bodyPr>
          <a:lstStyle/>
          <a:p>
            <a:pPr algn="just">
              <a:lnSpc>
                <a:spcPct val="150000"/>
              </a:lnSpc>
            </a:pPr>
            <a:r>
              <a:rPr lang="en-US" sz="2800" dirty="0" smtClean="0">
                <a:solidFill>
                  <a:schemeClr val="tx1"/>
                </a:solidFill>
                <a:latin typeface="Arial" pitchFamily="34" charset="0"/>
                <a:cs typeface="Arial" pitchFamily="34" charset="0"/>
              </a:rPr>
              <a:t>That was a lot of wires.  I hope I can follow the wires correctly to wire this unit.  If I can, you are good to go.  If not, you have to do it again.  In other words, you can’t be sloppy on this pictorial.</a:t>
            </a:r>
            <a:endParaRPr lang="en-US"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8768263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914400"/>
            <a:ext cx="3348995" cy="441659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15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a:t>
            </a:r>
          </a:p>
          <a:p>
            <a:pPr algn="ctr"/>
            <a:endPar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1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END</a:t>
            </a:r>
            <a:endParaRPr lang="en-US" sz="13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519168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63346" cy="6857998"/>
          </a:xfrm>
          <a:prstGeom prst="rect">
            <a:avLst/>
          </a:prstGeom>
        </p:spPr>
      </p:pic>
      <p:sp>
        <p:nvSpPr>
          <p:cNvPr id="3" name="Rectangle 2"/>
          <p:cNvSpPr/>
          <p:nvPr/>
        </p:nvSpPr>
        <p:spPr>
          <a:xfrm>
            <a:off x="2971800" y="0"/>
            <a:ext cx="3505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00400" y="6629400"/>
            <a:ext cx="4572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24800" y="3657600"/>
            <a:ext cx="1219200" cy="32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371600" y="1371600"/>
            <a:ext cx="20574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978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874" y="0"/>
            <a:ext cx="5304252" cy="6858000"/>
          </a:xfrm>
          <a:prstGeom prst="rect">
            <a:avLst/>
          </a:prstGeom>
        </p:spPr>
      </p:pic>
      <p:sp>
        <p:nvSpPr>
          <p:cNvPr id="5" name="Freeform 4"/>
          <p:cNvSpPr/>
          <p:nvPr/>
        </p:nvSpPr>
        <p:spPr>
          <a:xfrm>
            <a:off x="2192015" y="836329"/>
            <a:ext cx="143699" cy="520889"/>
          </a:xfrm>
          <a:custGeom>
            <a:avLst/>
            <a:gdLst>
              <a:gd name="connsiteX0" fmla="*/ 169934 w 180141"/>
              <a:gd name="connsiteY0" fmla="*/ 0 h 529788"/>
              <a:gd name="connsiteX1" fmla="*/ 169934 w 180141"/>
              <a:gd name="connsiteY1" fmla="*/ 121380 h 529788"/>
              <a:gd name="connsiteX2" fmla="*/ 145658 w 180141"/>
              <a:gd name="connsiteY2" fmla="*/ 145656 h 529788"/>
              <a:gd name="connsiteX3" fmla="*/ 121382 w 180141"/>
              <a:gd name="connsiteY3" fmla="*/ 202301 h 529788"/>
              <a:gd name="connsiteX4" fmla="*/ 105198 w 180141"/>
              <a:gd name="connsiteY4" fmla="*/ 283221 h 529788"/>
              <a:gd name="connsiteX5" fmla="*/ 97106 w 180141"/>
              <a:gd name="connsiteY5" fmla="*/ 347957 h 529788"/>
              <a:gd name="connsiteX6" fmla="*/ 89014 w 180141"/>
              <a:gd name="connsiteY6" fmla="*/ 372233 h 529788"/>
              <a:gd name="connsiteX7" fmla="*/ 64738 w 180141"/>
              <a:gd name="connsiteY7" fmla="*/ 388417 h 529788"/>
              <a:gd name="connsiteX8" fmla="*/ 16185 w 180141"/>
              <a:gd name="connsiteY8" fmla="*/ 428878 h 529788"/>
              <a:gd name="connsiteX9" fmla="*/ 8093 w 180141"/>
              <a:gd name="connsiteY9" fmla="*/ 453154 h 529788"/>
              <a:gd name="connsiteX10" fmla="*/ 1 w 180141"/>
              <a:gd name="connsiteY10" fmla="*/ 517890 h 529788"/>
              <a:gd name="connsiteX0" fmla="*/ 163273 w 173480"/>
              <a:gd name="connsiteY0" fmla="*/ 0 h 507026"/>
              <a:gd name="connsiteX1" fmla="*/ 163273 w 173480"/>
              <a:gd name="connsiteY1" fmla="*/ 121380 h 507026"/>
              <a:gd name="connsiteX2" fmla="*/ 138997 w 173480"/>
              <a:gd name="connsiteY2" fmla="*/ 145656 h 507026"/>
              <a:gd name="connsiteX3" fmla="*/ 114721 w 173480"/>
              <a:gd name="connsiteY3" fmla="*/ 202301 h 507026"/>
              <a:gd name="connsiteX4" fmla="*/ 98537 w 173480"/>
              <a:gd name="connsiteY4" fmla="*/ 283221 h 507026"/>
              <a:gd name="connsiteX5" fmla="*/ 90445 w 173480"/>
              <a:gd name="connsiteY5" fmla="*/ 347957 h 507026"/>
              <a:gd name="connsiteX6" fmla="*/ 82353 w 173480"/>
              <a:gd name="connsiteY6" fmla="*/ 372233 h 507026"/>
              <a:gd name="connsiteX7" fmla="*/ 58077 w 173480"/>
              <a:gd name="connsiteY7" fmla="*/ 388417 h 507026"/>
              <a:gd name="connsiteX8" fmla="*/ 9524 w 173480"/>
              <a:gd name="connsiteY8" fmla="*/ 428878 h 507026"/>
              <a:gd name="connsiteX9" fmla="*/ 1432 w 173480"/>
              <a:gd name="connsiteY9" fmla="*/ 453154 h 507026"/>
              <a:gd name="connsiteX10" fmla="*/ 40965 w 173480"/>
              <a:gd name="connsiteY10" fmla="*/ 496935 h 507026"/>
              <a:gd name="connsiteX0" fmla="*/ 162136 w 172343"/>
              <a:gd name="connsiteY0" fmla="*/ 0 h 507121"/>
              <a:gd name="connsiteX1" fmla="*/ 162136 w 172343"/>
              <a:gd name="connsiteY1" fmla="*/ 121380 h 507121"/>
              <a:gd name="connsiteX2" fmla="*/ 137860 w 172343"/>
              <a:gd name="connsiteY2" fmla="*/ 145656 h 507121"/>
              <a:gd name="connsiteX3" fmla="*/ 113584 w 172343"/>
              <a:gd name="connsiteY3" fmla="*/ 202301 h 507121"/>
              <a:gd name="connsiteX4" fmla="*/ 97400 w 172343"/>
              <a:gd name="connsiteY4" fmla="*/ 283221 h 507121"/>
              <a:gd name="connsiteX5" fmla="*/ 89308 w 172343"/>
              <a:gd name="connsiteY5" fmla="*/ 347957 h 507121"/>
              <a:gd name="connsiteX6" fmla="*/ 81216 w 172343"/>
              <a:gd name="connsiteY6" fmla="*/ 372233 h 507121"/>
              <a:gd name="connsiteX7" fmla="*/ 56940 w 172343"/>
              <a:gd name="connsiteY7" fmla="*/ 388417 h 507121"/>
              <a:gd name="connsiteX8" fmla="*/ 65537 w 172343"/>
              <a:gd name="connsiteY8" fmla="*/ 423163 h 507121"/>
              <a:gd name="connsiteX9" fmla="*/ 295 w 172343"/>
              <a:gd name="connsiteY9" fmla="*/ 453154 h 507121"/>
              <a:gd name="connsiteX10" fmla="*/ 39828 w 172343"/>
              <a:gd name="connsiteY10" fmla="*/ 496935 h 507121"/>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17112 w 132515"/>
              <a:gd name="connsiteY7" fmla="*/ 388417 h 507554"/>
              <a:gd name="connsiteX8" fmla="*/ 25709 w 132515"/>
              <a:gd name="connsiteY8" fmla="*/ 423163 h 507554"/>
              <a:gd name="connsiteX9" fmla="*/ 15712 w 132515"/>
              <a:gd name="connsiteY9" fmla="*/ 456964 h 507554"/>
              <a:gd name="connsiteX10" fmla="*/ 0 w 132515"/>
              <a:gd name="connsiteY10" fmla="*/ 496935 h 507554"/>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34257 w 132515"/>
              <a:gd name="connsiteY7" fmla="*/ 390322 h 507554"/>
              <a:gd name="connsiteX8" fmla="*/ 25709 w 132515"/>
              <a:gd name="connsiteY8" fmla="*/ 423163 h 507554"/>
              <a:gd name="connsiteX9" fmla="*/ 15712 w 132515"/>
              <a:gd name="connsiteY9" fmla="*/ 456964 h 507554"/>
              <a:gd name="connsiteX10" fmla="*/ 0 w 132515"/>
              <a:gd name="connsiteY10" fmla="*/ 496935 h 507554"/>
              <a:gd name="connsiteX0" fmla="*/ 141358 w 143747"/>
              <a:gd name="connsiteY0" fmla="*/ 0 h 520889"/>
              <a:gd name="connsiteX1" fmla="*/ 122308 w 143747"/>
              <a:gd name="connsiteY1" fmla="*/ 134715 h 520889"/>
              <a:gd name="connsiteX2" fmla="*/ 98032 w 143747"/>
              <a:gd name="connsiteY2" fmla="*/ 158991 h 520889"/>
              <a:gd name="connsiteX3" fmla="*/ 73756 w 143747"/>
              <a:gd name="connsiteY3" fmla="*/ 215636 h 520889"/>
              <a:gd name="connsiteX4" fmla="*/ 57572 w 143747"/>
              <a:gd name="connsiteY4" fmla="*/ 296556 h 520889"/>
              <a:gd name="connsiteX5" fmla="*/ 49480 w 143747"/>
              <a:gd name="connsiteY5" fmla="*/ 361292 h 520889"/>
              <a:gd name="connsiteX6" fmla="*/ 41388 w 143747"/>
              <a:gd name="connsiteY6" fmla="*/ 385568 h 520889"/>
              <a:gd name="connsiteX7" fmla="*/ 34257 w 143747"/>
              <a:gd name="connsiteY7" fmla="*/ 403657 h 520889"/>
              <a:gd name="connsiteX8" fmla="*/ 25709 w 143747"/>
              <a:gd name="connsiteY8" fmla="*/ 436498 h 520889"/>
              <a:gd name="connsiteX9" fmla="*/ 15712 w 143747"/>
              <a:gd name="connsiteY9" fmla="*/ 470299 h 520889"/>
              <a:gd name="connsiteX10" fmla="*/ 0 w 143747"/>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3756 w 143699"/>
              <a:gd name="connsiteY3" fmla="*/ 215636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9471 w 143699"/>
              <a:gd name="connsiteY3" fmla="*/ 225161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699" h="520889">
                <a:moveTo>
                  <a:pt x="141358" y="0"/>
                </a:moveTo>
                <a:cubicBezTo>
                  <a:pt x="150839" y="47405"/>
                  <a:pt x="128894" y="106947"/>
                  <a:pt x="122308" y="134715"/>
                </a:cubicBezTo>
                <a:cubicBezTo>
                  <a:pt x="115722" y="162484"/>
                  <a:pt x="109934" y="158519"/>
                  <a:pt x="101842" y="166611"/>
                </a:cubicBezTo>
                <a:cubicBezTo>
                  <a:pt x="78611" y="259536"/>
                  <a:pt x="86849" y="203504"/>
                  <a:pt x="79471" y="225161"/>
                </a:cubicBezTo>
                <a:cubicBezTo>
                  <a:pt x="72093" y="246818"/>
                  <a:pt x="62570" y="273868"/>
                  <a:pt x="57572" y="296556"/>
                </a:cubicBezTo>
                <a:cubicBezTo>
                  <a:pt x="52574" y="319244"/>
                  <a:pt x="53370" y="339896"/>
                  <a:pt x="49480" y="361292"/>
                </a:cubicBezTo>
                <a:cubicBezTo>
                  <a:pt x="47954" y="369684"/>
                  <a:pt x="43925" y="378507"/>
                  <a:pt x="41388" y="385568"/>
                </a:cubicBezTo>
                <a:cubicBezTo>
                  <a:pt x="38851" y="392629"/>
                  <a:pt x="36870" y="395169"/>
                  <a:pt x="34257" y="403657"/>
                </a:cubicBezTo>
                <a:cubicBezTo>
                  <a:pt x="31644" y="412145"/>
                  <a:pt x="48709" y="413500"/>
                  <a:pt x="25709" y="436498"/>
                </a:cubicBezTo>
                <a:cubicBezTo>
                  <a:pt x="23012" y="444590"/>
                  <a:pt x="19997" y="458004"/>
                  <a:pt x="15712" y="470299"/>
                </a:cubicBezTo>
                <a:cubicBezTo>
                  <a:pt x="11427" y="482594"/>
                  <a:pt x="0" y="545567"/>
                  <a:pt x="0" y="51027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6606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63346" cy="6857998"/>
          </a:xfrm>
          <a:prstGeom prst="rect">
            <a:avLst/>
          </a:prstGeom>
        </p:spPr>
      </p:pic>
      <p:sp>
        <p:nvSpPr>
          <p:cNvPr id="3" name="Rectangle 2"/>
          <p:cNvSpPr/>
          <p:nvPr/>
        </p:nvSpPr>
        <p:spPr>
          <a:xfrm>
            <a:off x="2971800" y="0"/>
            <a:ext cx="3505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00400" y="6629400"/>
            <a:ext cx="4572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24800" y="3657600"/>
            <a:ext cx="1219200" cy="32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352800" y="838200"/>
            <a:ext cx="0" cy="5334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570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874" y="0"/>
            <a:ext cx="5304252" cy="6858000"/>
          </a:xfrm>
          <a:prstGeom prst="rect">
            <a:avLst/>
          </a:prstGeom>
        </p:spPr>
      </p:pic>
      <p:sp>
        <p:nvSpPr>
          <p:cNvPr id="5" name="Freeform 4"/>
          <p:cNvSpPr/>
          <p:nvPr/>
        </p:nvSpPr>
        <p:spPr>
          <a:xfrm>
            <a:off x="2192015" y="836329"/>
            <a:ext cx="143699" cy="520889"/>
          </a:xfrm>
          <a:custGeom>
            <a:avLst/>
            <a:gdLst>
              <a:gd name="connsiteX0" fmla="*/ 169934 w 180141"/>
              <a:gd name="connsiteY0" fmla="*/ 0 h 529788"/>
              <a:gd name="connsiteX1" fmla="*/ 169934 w 180141"/>
              <a:gd name="connsiteY1" fmla="*/ 121380 h 529788"/>
              <a:gd name="connsiteX2" fmla="*/ 145658 w 180141"/>
              <a:gd name="connsiteY2" fmla="*/ 145656 h 529788"/>
              <a:gd name="connsiteX3" fmla="*/ 121382 w 180141"/>
              <a:gd name="connsiteY3" fmla="*/ 202301 h 529788"/>
              <a:gd name="connsiteX4" fmla="*/ 105198 w 180141"/>
              <a:gd name="connsiteY4" fmla="*/ 283221 h 529788"/>
              <a:gd name="connsiteX5" fmla="*/ 97106 w 180141"/>
              <a:gd name="connsiteY5" fmla="*/ 347957 h 529788"/>
              <a:gd name="connsiteX6" fmla="*/ 89014 w 180141"/>
              <a:gd name="connsiteY6" fmla="*/ 372233 h 529788"/>
              <a:gd name="connsiteX7" fmla="*/ 64738 w 180141"/>
              <a:gd name="connsiteY7" fmla="*/ 388417 h 529788"/>
              <a:gd name="connsiteX8" fmla="*/ 16185 w 180141"/>
              <a:gd name="connsiteY8" fmla="*/ 428878 h 529788"/>
              <a:gd name="connsiteX9" fmla="*/ 8093 w 180141"/>
              <a:gd name="connsiteY9" fmla="*/ 453154 h 529788"/>
              <a:gd name="connsiteX10" fmla="*/ 1 w 180141"/>
              <a:gd name="connsiteY10" fmla="*/ 517890 h 529788"/>
              <a:gd name="connsiteX0" fmla="*/ 163273 w 173480"/>
              <a:gd name="connsiteY0" fmla="*/ 0 h 507026"/>
              <a:gd name="connsiteX1" fmla="*/ 163273 w 173480"/>
              <a:gd name="connsiteY1" fmla="*/ 121380 h 507026"/>
              <a:gd name="connsiteX2" fmla="*/ 138997 w 173480"/>
              <a:gd name="connsiteY2" fmla="*/ 145656 h 507026"/>
              <a:gd name="connsiteX3" fmla="*/ 114721 w 173480"/>
              <a:gd name="connsiteY3" fmla="*/ 202301 h 507026"/>
              <a:gd name="connsiteX4" fmla="*/ 98537 w 173480"/>
              <a:gd name="connsiteY4" fmla="*/ 283221 h 507026"/>
              <a:gd name="connsiteX5" fmla="*/ 90445 w 173480"/>
              <a:gd name="connsiteY5" fmla="*/ 347957 h 507026"/>
              <a:gd name="connsiteX6" fmla="*/ 82353 w 173480"/>
              <a:gd name="connsiteY6" fmla="*/ 372233 h 507026"/>
              <a:gd name="connsiteX7" fmla="*/ 58077 w 173480"/>
              <a:gd name="connsiteY7" fmla="*/ 388417 h 507026"/>
              <a:gd name="connsiteX8" fmla="*/ 9524 w 173480"/>
              <a:gd name="connsiteY8" fmla="*/ 428878 h 507026"/>
              <a:gd name="connsiteX9" fmla="*/ 1432 w 173480"/>
              <a:gd name="connsiteY9" fmla="*/ 453154 h 507026"/>
              <a:gd name="connsiteX10" fmla="*/ 40965 w 173480"/>
              <a:gd name="connsiteY10" fmla="*/ 496935 h 507026"/>
              <a:gd name="connsiteX0" fmla="*/ 162136 w 172343"/>
              <a:gd name="connsiteY0" fmla="*/ 0 h 507121"/>
              <a:gd name="connsiteX1" fmla="*/ 162136 w 172343"/>
              <a:gd name="connsiteY1" fmla="*/ 121380 h 507121"/>
              <a:gd name="connsiteX2" fmla="*/ 137860 w 172343"/>
              <a:gd name="connsiteY2" fmla="*/ 145656 h 507121"/>
              <a:gd name="connsiteX3" fmla="*/ 113584 w 172343"/>
              <a:gd name="connsiteY3" fmla="*/ 202301 h 507121"/>
              <a:gd name="connsiteX4" fmla="*/ 97400 w 172343"/>
              <a:gd name="connsiteY4" fmla="*/ 283221 h 507121"/>
              <a:gd name="connsiteX5" fmla="*/ 89308 w 172343"/>
              <a:gd name="connsiteY5" fmla="*/ 347957 h 507121"/>
              <a:gd name="connsiteX6" fmla="*/ 81216 w 172343"/>
              <a:gd name="connsiteY6" fmla="*/ 372233 h 507121"/>
              <a:gd name="connsiteX7" fmla="*/ 56940 w 172343"/>
              <a:gd name="connsiteY7" fmla="*/ 388417 h 507121"/>
              <a:gd name="connsiteX8" fmla="*/ 65537 w 172343"/>
              <a:gd name="connsiteY8" fmla="*/ 423163 h 507121"/>
              <a:gd name="connsiteX9" fmla="*/ 295 w 172343"/>
              <a:gd name="connsiteY9" fmla="*/ 453154 h 507121"/>
              <a:gd name="connsiteX10" fmla="*/ 39828 w 172343"/>
              <a:gd name="connsiteY10" fmla="*/ 496935 h 507121"/>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17112 w 132515"/>
              <a:gd name="connsiteY7" fmla="*/ 388417 h 507554"/>
              <a:gd name="connsiteX8" fmla="*/ 25709 w 132515"/>
              <a:gd name="connsiteY8" fmla="*/ 423163 h 507554"/>
              <a:gd name="connsiteX9" fmla="*/ 15712 w 132515"/>
              <a:gd name="connsiteY9" fmla="*/ 456964 h 507554"/>
              <a:gd name="connsiteX10" fmla="*/ 0 w 132515"/>
              <a:gd name="connsiteY10" fmla="*/ 496935 h 507554"/>
              <a:gd name="connsiteX0" fmla="*/ 122308 w 132515"/>
              <a:gd name="connsiteY0" fmla="*/ 0 h 507554"/>
              <a:gd name="connsiteX1" fmla="*/ 122308 w 132515"/>
              <a:gd name="connsiteY1" fmla="*/ 121380 h 507554"/>
              <a:gd name="connsiteX2" fmla="*/ 98032 w 132515"/>
              <a:gd name="connsiteY2" fmla="*/ 145656 h 507554"/>
              <a:gd name="connsiteX3" fmla="*/ 73756 w 132515"/>
              <a:gd name="connsiteY3" fmla="*/ 202301 h 507554"/>
              <a:gd name="connsiteX4" fmla="*/ 57572 w 132515"/>
              <a:gd name="connsiteY4" fmla="*/ 283221 h 507554"/>
              <a:gd name="connsiteX5" fmla="*/ 49480 w 132515"/>
              <a:gd name="connsiteY5" fmla="*/ 347957 h 507554"/>
              <a:gd name="connsiteX6" fmla="*/ 41388 w 132515"/>
              <a:gd name="connsiteY6" fmla="*/ 372233 h 507554"/>
              <a:gd name="connsiteX7" fmla="*/ 34257 w 132515"/>
              <a:gd name="connsiteY7" fmla="*/ 390322 h 507554"/>
              <a:gd name="connsiteX8" fmla="*/ 25709 w 132515"/>
              <a:gd name="connsiteY8" fmla="*/ 423163 h 507554"/>
              <a:gd name="connsiteX9" fmla="*/ 15712 w 132515"/>
              <a:gd name="connsiteY9" fmla="*/ 456964 h 507554"/>
              <a:gd name="connsiteX10" fmla="*/ 0 w 132515"/>
              <a:gd name="connsiteY10" fmla="*/ 496935 h 507554"/>
              <a:gd name="connsiteX0" fmla="*/ 141358 w 143747"/>
              <a:gd name="connsiteY0" fmla="*/ 0 h 520889"/>
              <a:gd name="connsiteX1" fmla="*/ 122308 w 143747"/>
              <a:gd name="connsiteY1" fmla="*/ 134715 h 520889"/>
              <a:gd name="connsiteX2" fmla="*/ 98032 w 143747"/>
              <a:gd name="connsiteY2" fmla="*/ 158991 h 520889"/>
              <a:gd name="connsiteX3" fmla="*/ 73756 w 143747"/>
              <a:gd name="connsiteY3" fmla="*/ 215636 h 520889"/>
              <a:gd name="connsiteX4" fmla="*/ 57572 w 143747"/>
              <a:gd name="connsiteY4" fmla="*/ 296556 h 520889"/>
              <a:gd name="connsiteX5" fmla="*/ 49480 w 143747"/>
              <a:gd name="connsiteY5" fmla="*/ 361292 h 520889"/>
              <a:gd name="connsiteX6" fmla="*/ 41388 w 143747"/>
              <a:gd name="connsiteY6" fmla="*/ 385568 h 520889"/>
              <a:gd name="connsiteX7" fmla="*/ 34257 w 143747"/>
              <a:gd name="connsiteY7" fmla="*/ 403657 h 520889"/>
              <a:gd name="connsiteX8" fmla="*/ 25709 w 143747"/>
              <a:gd name="connsiteY8" fmla="*/ 436498 h 520889"/>
              <a:gd name="connsiteX9" fmla="*/ 15712 w 143747"/>
              <a:gd name="connsiteY9" fmla="*/ 470299 h 520889"/>
              <a:gd name="connsiteX10" fmla="*/ 0 w 143747"/>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3756 w 143699"/>
              <a:gd name="connsiteY3" fmla="*/ 215636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 name="connsiteX0" fmla="*/ 141358 w 143699"/>
              <a:gd name="connsiteY0" fmla="*/ 0 h 520889"/>
              <a:gd name="connsiteX1" fmla="*/ 122308 w 143699"/>
              <a:gd name="connsiteY1" fmla="*/ 134715 h 520889"/>
              <a:gd name="connsiteX2" fmla="*/ 101842 w 143699"/>
              <a:gd name="connsiteY2" fmla="*/ 166611 h 520889"/>
              <a:gd name="connsiteX3" fmla="*/ 79471 w 143699"/>
              <a:gd name="connsiteY3" fmla="*/ 225161 h 520889"/>
              <a:gd name="connsiteX4" fmla="*/ 57572 w 143699"/>
              <a:gd name="connsiteY4" fmla="*/ 296556 h 520889"/>
              <a:gd name="connsiteX5" fmla="*/ 49480 w 143699"/>
              <a:gd name="connsiteY5" fmla="*/ 361292 h 520889"/>
              <a:gd name="connsiteX6" fmla="*/ 41388 w 143699"/>
              <a:gd name="connsiteY6" fmla="*/ 385568 h 520889"/>
              <a:gd name="connsiteX7" fmla="*/ 34257 w 143699"/>
              <a:gd name="connsiteY7" fmla="*/ 403657 h 520889"/>
              <a:gd name="connsiteX8" fmla="*/ 25709 w 143699"/>
              <a:gd name="connsiteY8" fmla="*/ 436498 h 520889"/>
              <a:gd name="connsiteX9" fmla="*/ 15712 w 143699"/>
              <a:gd name="connsiteY9" fmla="*/ 470299 h 520889"/>
              <a:gd name="connsiteX10" fmla="*/ 0 w 143699"/>
              <a:gd name="connsiteY10" fmla="*/ 510270 h 52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699" h="520889">
                <a:moveTo>
                  <a:pt x="141358" y="0"/>
                </a:moveTo>
                <a:cubicBezTo>
                  <a:pt x="150839" y="47405"/>
                  <a:pt x="128894" y="106947"/>
                  <a:pt x="122308" y="134715"/>
                </a:cubicBezTo>
                <a:cubicBezTo>
                  <a:pt x="115722" y="162484"/>
                  <a:pt x="109934" y="158519"/>
                  <a:pt x="101842" y="166611"/>
                </a:cubicBezTo>
                <a:cubicBezTo>
                  <a:pt x="78611" y="259536"/>
                  <a:pt x="86849" y="203504"/>
                  <a:pt x="79471" y="225161"/>
                </a:cubicBezTo>
                <a:cubicBezTo>
                  <a:pt x="72093" y="246818"/>
                  <a:pt x="62570" y="273868"/>
                  <a:pt x="57572" y="296556"/>
                </a:cubicBezTo>
                <a:cubicBezTo>
                  <a:pt x="52574" y="319244"/>
                  <a:pt x="53370" y="339896"/>
                  <a:pt x="49480" y="361292"/>
                </a:cubicBezTo>
                <a:cubicBezTo>
                  <a:pt x="47954" y="369684"/>
                  <a:pt x="43925" y="378507"/>
                  <a:pt x="41388" y="385568"/>
                </a:cubicBezTo>
                <a:cubicBezTo>
                  <a:pt x="38851" y="392629"/>
                  <a:pt x="36870" y="395169"/>
                  <a:pt x="34257" y="403657"/>
                </a:cubicBezTo>
                <a:cubicBezTo>
                  <a:pt x="31644" y="412145"/>
                  <a:pt x="48709" y="413500"/>
                  <a:pt x="25709" y="436498"/>
                </a:cubicBezTo>
                <a:cubicBezTo>
                  <a:pt x="23012" y="444590"/>
                  <a:pt x="19997" y="458004"/>
                  <a:pt x="15712" y="470299"/>
                </a:cubicBezTo>
                <a:cubicBezTo>
                  <a:pt x="11427" y="482594"/>
                  <a:pt x="0" y="545567"/>
                  <a:pt x="0" y="51027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2192942" y="1294726"/>
            <a:ext cx="227714" cy="64736"/>
          </a:xfrm>
          <a:custGeom>
            <a:avLst/>
            <a:gdLst>
              <a:gd name="connsiteX0" fmla="*/ 0 w 227714"/>
              <a:gd name="connsiteY0" fmla="*/ 56644 h 64736"/>
              <a:gd name="connsiteX1" fmla="*/ 64736 w 227714"/>
              <a:gd name="connsiteY1" fmla="*/ 48552 h 64736"/>
              <a:gd name="connsiteX2" fmla="*/ 89012 w 227714"/>
              <a:gd name="connsiteY2" fmla="*/ 24276 h 64736"/>
              <a:gd name="connsiteX3" fmla="*/ 137564 w 227714"/>
              <a:gd name="connsiteY3" fmla="*/ 0 h 64736"/>
              <a:gd name="connsiteX4" fmla="*/ 178024 w 227714"/>
              <a:gd name="connsiteY4" fmla="*/ 8092 h 64736"/>
              <a:gd name="connsiteX5" fmla="*/ 226577 w 227714"/>
              <a:gd name="connsiteY5" fmla="*/ 40460 h 64736"/>
              <a:gd name="connsiteX6" fmla="*/ 226577 w 227714"/>
              <a:gd name="connsiteY6" fmla="*/ 64736 h 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714" h="64736">
                <a:moveTo>
                  <a:pt x="0" y="56644"/>
                </a:moveTo>
                <a:cubicBezTo>
                  <a:pt x="21579" y="53947"/>
                  <a:pt x="44299" y="55984"/>
                  <a:pt x="64736" y="48552"/>
                </a:cubicBezTo>
                <a:cubicBezTo>
                  <a:pt x="75491" y="44641"/>
                  <a:pt x="80221" y="31602"/>
                  <a:pt x="89012" y="24276"/>
                </a:cubicBezTo>
                <a:cubicBezTo>
                  <a:pt x="109927" y="6846"/>
                  <a:pt x="113234" y="8110"/>
                  <a:pt x="137564" y="0"/>
                </a:cubicBezTo>
                <a:cubicBezTo>
                  <a:pt x="151051" y="2697"/>
                  <a:pt x="164598" y="5108"/>
                  <a:pt x="178024" y="8092"/>
                </a:cubicBezTo>
                <a:cubicBezTo>
                  <a:pt x="205606" y="14221"/>
                  <a:pt x="216660" y="10709"/>
                  <a:pt x="226577" y="40460"/>
                </a:cubicBezTo>
                <a:cubicBezTo>
                  <a:pt x="229136" y="48137"/>
                  <a:pt x="226577" y="56644"/>
                  <a:pt x="226577" y="6473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4724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63346" cy="6857998"/>
          </a:xfrm>
          <a:prstGeom prst="rect">
            <a:avLst/>
          </a:prstGeom>
        </p:spPr>
      </p:pic>
      <p:sp>
        <p:nvSpPr>
          <p:cNvPr id="3" name="Rectangle 2"/>
          <p:cNvSpPr/>
          <p:nvPr/>
        </p:nvSpPr>
        <p:spPr>
          <a:xfrm>
            <a:off x="2971800" y="0"/>
            <a:ext cx="3505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00400" y="6629400"/>
            <a:ext cx="4572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24800" y="3657600"/>
            <a:ext cx="1219200" cy="32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343400" y="838200"/>
            <a:ext cx="3810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976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162</Words>
  <Application>Microsoft Office PowerPoint</Application>
  <PresentationFormat>On-screen Show (4:3)</PresentationFormat>
  <Paragraphs>14</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G2 to G2a  LINE  VOLTAGE</vt:lpstr>
      <vt:lpstr>You will now draw the  Pictorial  by following the   Schematic</vt:lpstr>
      <vt:lpstr>The process will be to follow the schematic one wire at a time from one component to another component until you are finished.</vt:lpstr>
      <vt:lpstr>The slides that follow will show the wire in RED on the schematic that is going to be wired on the pictorial.  Then the pictorial slide will show that wire being ‘installed.’   This is the wire you are to place on your pictorial.  Keep advancing  through this slide presentation until you are finished with the pictorial.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have finished the   LINE  VOLTAGE  Circuit.</vt:lpstr>
      <vt:lpstr>The next slide shows your completed  PICTORIAL  and this is what you need to show  your Instructor for credit.</vt:lpstr>
      <vt:lpstr>PowerPoint Presentation</vt:lpstr>
      <vt:lpstr>WOW!</vt:lpstr>
      <vt:lpstr>PowerPoint Presentation</vt:lpstr>
    </vt:vector>
  </TitlesOfParts>
  <Company>CCAC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G1 to G1a  LINE  VOLTAGE</dc:title>
  <dc:creator>Miller, Arthur T.</dc:creator>
  <cp:lastModifiedBy>its</cp:lastModifiedBy>
  <cp:revision>20</cp:revision>
  <dcterms:created xsi:type="dcterms:W3CDTF">2012-09-14T01:27:39Z</dcterms:created>
  <dcterms:modified xsi:type="dcterms:W3CDTF">2012-09-27T18:44:52Z</dcterms:modified>
</cp:coreProperties>
</file>